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</p:sldMasterIdLst>
  <p:notesMasterIdLst>
    <p:notesMasterId r:id="rId62"/>
  </p:notesMasterIdLst>
  <p:sldIdLst>
    <p:sldId id="256" r:id="rId2"/>
    <p:sldId id="311" r:id="rId3"/>
    <p:sldId id="258" r:id="rId4"/>
    <p:sldId id="261" r:id="rId5"/>
    <p:sldId id="284" r:id="rId6"/>
    <p:sldId id="260" r:id="rId7"/>
    <p:sldId id="259" r:id="rId8"/>
    <p:sldId id="282" r:id="rId9"/>
    <p:sldId id="262" r:id="rId10"/>
    <p:sldId id="312" r:id="rId11"/>
    <p:sldId id="266" r:id="rId12"/>
    <p:sldId id="313" r:id="rId13"/>
    <p:sldId id="267" r:id="rId14"/>
    <p:sldId id="314" r:id="rId15"/>
    <p:sldId id="276" r:id="rId16"/>
    <p:sldId id="269" r:id="rId17"/>
    <p:sldId id="326" r:id="rId18"/>
    <p:sldId id="328" r:id="rId19"/>
    <p:sldId id="315" r:id="rId20"/>
    <p:sldId id="273" r:id="rId21"/>
    <p:sldId id="316" r:id="rId22"/>
    <p:sldId id="329" r:id="rId23"/>
    <p:sldId id="279" r:id="rId24"/>
    <p:sldId id="323" r:id="rId25"/>
    <p:sldId id="317" r:id="rId26"/>
    <p:sldId id="272" r:id="rId27"/>
    <p:sldId id="268" r:id="rId28"/>
    <p:sldId id="325" r:id="rId29"/>
    <p:sldId id="331" r:id="rId30"/>
    <p:sldId id="324" r:id="rId31"/>
    <p:sldId id="332" r:id="rId32"/>
    <p:sldId id="330" r:id="rId33"/>
    <p:sldId id="318" r:id="rId34"/>
    <p:sldId id="277" r:id="rId35"/>
    <p:sldId id="319" r:id="rId36"/>
    <p:sldId id="270" r:id="rId37"/>
    <p:sldId id="320" r:id="rId38"/>
    <p:sldId id="286" r:id="rId39"/>
    <p:sldId id="321" r:id="rId40"/>
    <p:sldId id="334" r:id="rId41"/>
    <p:sldId id="342" r:id="rId42"/>
    <p:sldId id="349" r:id="rId43"/>
    <p:sldId id="350" r:id="rId44"/>
    <p:sldId id="336" r:id="rId45"/>
    <p:sldId id="348" r:id="rId46"/>
    <p:sldId id="345" r:id="rId47"/>
    <p:sldId id="333" r:id="rId48"/>
    <p:sldId id="352" r:id="rId49"/>
    <p:sldId id="351" r:id="rId50"/>
    <p:sldId id="340" r:id="rId51"/>
    <p:sldId id="346" r:id="rId52"/>
    <p:sldId id="341" r:id="rId53"/>
    <p:sldId id="281" r:id="rId54"/>
    <p:sldId id="353" r:id="rId55"/>
    <p:sldId id="322" r:id="rId56"/>
    <p:sldId id="354" r:id="rId57"/>
    <p:sldId id="347" r:id="rId58"/>
    <p:sldId id="275" r:id="rId59"/>
    <p:sldId id="290" r:id="rId60"/>
    <p:sldId id="287" r:id="rId61"/>
  </p:sldIdLst>
  <p:sldSz cx="9144000" cy="5143500" type="screen16x9"/>
  <p:notesSz cx="6858000" cy="9144000"/>
  <p:embeddedFontLst>
    <p:embeddedFont>
      <p:font typeface="Fira Sans Extra Condensed Medium" panose="020B0604020202020204" charset="0"/>
      <p:regular r:id="rId63"/>
      <p:bold r:id="rId64"/>
      <p:italic r:id="rId65"/>
      <p:boldItalic r:id="rId66"/>
    </p:embeddedFont>
    <p:embeddedFont>
      <p:font typeface="Open Sans" panose="020B0606030504020204" pitchFamily="34" charset="0"/>
      <p:regular r:id="rId67"/>
      <p:bold r:id="rId68"/>
      <p:italic r:id="rId69"/>
      <p:boldItalic r:id="rId70"/>
    </p:embeddedFont>
    <p:embeddedFont>
      <p:font typeface="Open Sans ExtraBold" panose="020B0906030804020204" pitchFamily="34" charset="0"/>
      <p:bold r:id="rId71"/>
      <p:boldItalic r:id="rId72"/>
    </p:embeddedFont>
    <p:embeddedFont>
      <p:font typeface="Open Sans SemiBold" panose="020B0706030804020204" pitchFamily="34" charset="0"/>
      <p:regular r:id="rId73"/>
      <p:bold r:id="rId74"/>
      <p:italic r:id="rId75"/>
      <p:boldItalic r:id="rId76"/>
    </p:embeddedFont>
    <p:embeddedFont>
      <p:font typeface="Overpass" panose="020B0604020202020204" charset="0"/>
      <p:regular r:id="rId77"/>
      <p:bold r:id="rId78"/>
      <p:italic r:id="rId79"/>
      <p:boldItalic r:id="rId80"/>
    </p:embeddedFont>
    <p:embeddedFont>
      <p:font typeface="Overpass Black" panose="020B0604020202020204" charset="0"/>
      <p:bold r:id="rId81"/>
      <p:boldItalic r:id="rId8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C759B13-FEB4-4B7F-8463-38DC0FCB4D66}">
  <a:tblStyle styleId="{0C759B13-FEB4-4B7F-8463-38DC0FCB4D6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703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1013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1.fntdata"/><Relationship Id="rId68" Type="http://schemas.openxmlformats.org/officeDocument/2006/relationships/font" Target="fonts/font6.fntdata"/><Relationship Id="rId84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12.fntdata"/><Relationship Id="rId79" Type="http://schemas.openxmlformats.org/officeDocument/2006/relationships/font" Target="fonts/font17.fntdata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2.fntdata"/><Relationship Id="rId69" Type="http://schemas.openxmlformats.org/officeDocument/2006/relationships/font" Target="fonts/font7.fntdata"/><Relationship Id="rId77" Type="http://schemas.openxmlformats.org/officeDocument/2006/relationships/font" Target="fonts/font15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0.fntdata"/><Relationship Id="rId80" Type="http://schemas.openxmlformats.org/officeDocument/2006/relationships/font" Target="fonts/font18.fntdata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5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70" Type="http://schemas.openxmlformats.org/officeDocument/2006/relationships/font" Target="fonts/font8.fntdata"/><Relationship Id="rId75" Type="http://schemas.openxmlformats.org/officeDocument/2006/relationships/font" Target="fonts/font13.fntdata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3.fntdata"/><Relationship Id="rId73" Type="http://schemas.openxmlformats.org/officeDocument/2006/relationships/font" Target="fonts/font11.fntdata"/><Relationship Id="rId78" Type="http://schemas.openxmlformats.org/officeDocument/2006/relationships/font" Target="fonts/font16.fntdata"/><Relationship Id="rId81" Type="http://schemas.openxmlformats.org/officeDocument/2006/relationships/font" Target="fonts/font19.fntdata"/><Relationship Id="rId86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14.fntdata"/><Relationship Id="rId7" Type="http://schemas.openxmlformats.org/officeDocument/2006/relationships/slide" Target="slides/slide6.xml"/><Relationship Id="rId71" Type="http://schemas.openxmlformats.org/officeDocument/2006/relationships/font" Target="fonts/font9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font" Target="fonts/font4.fntdata"/><Relationship Id="rId61" Type="http://schemas.openxmlformats.org/officeDocument/2006/relationships/slide" Target="slides/slide60.xml"/><Relationship Id="rId82" Type="http://schemas.openxmlformats.org/officeDocument/2006/relationships/font" Target="fonts/font2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2" name="Google Shape;212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3" name="Google Shape;212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1">
          <a:extLst>
            <a:ext uri="{FF2B5EF4-FFF2-40B4-BE49-F238E27FC236}">
              <a16:creationId xmlns:a16="http://schemas.microsoft.com/office/drawing/2014/main" id="{887EDAA8-2146-CB05-005F-E19210D167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2" name="Google Shape;2182;ga7274a1822_0_430:notes">
            <a:extLst>
              <a:ext uri="{FF2B5EF4-FFF2-40B4-BE49-F238E27FC236}">
                <a16:creationId xmlns:a16="http://schemas.microsoft.com/office/drawing/2014/main" id="{D486C5EF-A0E2-84D6-6D03-84197AEC5B4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3" name="Google Shape;2183;ga7274a1822_0_430:notes">
            <a:extLst>
              <a:ext uri="{FF2B5EF4-FFF2-40B4-BE49-F238E27FC236}">
                <a16:creationId xmlns:a16="http://schemas.microsoft.com/office/drawing/2014/main" id="{9A9040C4-30E6-5333-E2FE-9713FF78E9D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65622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4" name="Google Shape;2284;ga8768f9383_0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5" name="Google Shape;2285;ga8768f9383_0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1">
          <a:extLst>
            <a:ext uri="{FF2B5EF4-FFF2-40B4-BE49-F238E27FC236}">
              <a16:creationId xmlns:a16="http://schemas.microsoft.com/office/drawing/2014/main" id="{AA7FCBB5-4C1B-8819-B4E7-96CF549E91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2" name="Google Shape;2182;ga7274a1822_0_430:notes">
            <a:extLst>
              <a:ext uri="{FF2B5EF4-FFF2-40B4-BE49-F238E27FC236}">
                <a16:creationId xmlns:a16="http://schemas.microsoft.com/office/drawing/2014/main" id="{EF309106-0023-48C4-B23D-29B4BD2C449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3" name="Google Shape;2183;ga7274a1822_0_430:notes">
            <a:extLst>
              <a:ext uri="{FF2B5EF4-FFF2-40B4-BE49-F238E27FC236}">
                <a16:creationId xmlns:a16="http://schemas.microsoft.com/office/drawing/2014/main" id="{AF2B3E95-0164-04F4-4278-4DD667721FF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39297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0" name="Google Shape;2330;ga7274a1822_0_7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1" name="Google Shape;2331;ga7274a1822_0_7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1">
          <a:extLst>
            <a:ext uri="{FF2B5EF4-FFF2-40B4-BE49-F238E27FC236}">
              <a16:creationId xmlns:a16="http://schemas.microsoft.com/office/drawing/2014/main" id="{AD6A1FC8-4AC9-52B0-216D-8AC2006D4F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2" name="Google Shape;2182;ga7274a1822_0_430:notes">
            <a:extLst>
              <a:ext uri="{FF2B5EF4-FFF2-40B4-BE49-F238E27FC236}">
                <a16:creationId xmlns:a16="http://schemas.microsoft.com/office/drawing/2014/main" id="{C9DE2ED4-D5F4-1D12-5A4C-20B4DDCCE50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3" name="Google Shape;2183;ga7274a1822_0_430:notes">
            <a:extLst>
              <a:ext uri="{FF2B5EF4-FFF2-40B4-BE49-F238E27FC236}">
                <a16:creationId xmlns:a16="http://schemas.microsoft.com/office/drawing/2014/main" id="{45039DF2-547E-B697-F9B0-6F2E6AE4432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31283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3" name="Google Shape;2633;ga7274a1822_0_7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4" name="Google Shape;2634;ga7274a1822_0_7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2" name="Google Shape;2392;ga7274a1822_0_7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3" name="Google Shape;2393;ga7274a1822_0_7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1">
          <a:extLst>
            <a:ext uri="{FF2B5EF4-FFF2-40B4-BE49-F238E27FC236}">
              <a16:creationId xmlns:a16="http://schemas.microsoft.com/office/drawing/2014/main" id="{2373D391-258D-3F9D-6D38-8CF3667D67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2" name="Google Shape;2182;ga7274a1822_0_430:notes">
            <a:extLst>
              <a:ext uri="{FF2B5EF4-FFF2-40B4-BE49-F238E27FC236}">
                <a16:creationId xmlns:a16="http://schemas.microsoft.com/office/drawing/2014/main" id="{159B3152-BAFD-3600-BEC5-2AE5C5EDBFD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3" name="Google Shape;2183;ga7274a1822_0_430:notes">
            <a:extLst>
              <a:ext uri="{FF2B5EF4-FFF2-40B4-BE49-F238E27FC236}">
                <a16:creationId xmlns:a16="http://schemas.microsoft.com/office/drawing/2014/main" id="{AD3D3032-B9A7-BE50-1D3D-7ACB1576E6D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351072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4" name="Google Shape;2574;ga7274a1822_0_7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5" name="Google Shape;2575;ga7274a1822_0_7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1">
          <a:extLst>
            <a:ext uri="{FF2B5EF4-FFF2-40B4-BE49-F238E27FC236}">
              <a16:creationId xmlns:a16="http://schemas.microsoft.com/office/drawing/2014/main" id="{C117A0E3-BD20-526A-99AE-CD0BB0DBA2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2" name="Google Shape;2182;ga7274a1822_0_430:notes">
            <a:extLst>
              <a:ext uri="{FF2B5EF4-FFF2-40B4-BE49-F238E27FC236}">
                <a16:creationId xmlns:a16="http://schemas.microsoft.com/office/drawing/2014/main" id="{B690EBDC-E4F5-5C52-1891-0832514BDF9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3" name="Google Shape;2183;ga7274a1822_0_430:notes">
            <a:extLst>
              <a:ext uri="{FF2B5EF4-FFF2-40B4-BE49-F238E27FC236}">
                <a16:creationId xmlns:a16="http://schemas.microsoft.com/office/drawing/2014/main" id="{25BFAAD6-3BA3-56D1-1AC7-B13F66B0893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18897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7">
          <a:extLst>
            <a:ext uri="{FF2B5EF4-FFF2-40B4-BE49-F238E27FC236}">
              <a16:creationId xmlns:a16="http://schemas.microsoft.com/office/drawing/2014/main" id="{24F93062-4002-CEE4-9C7F-0FE5B647D3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8" name="Google Shape;2138;ga7274a1822_0_2:notes">
            <a:extLst>
              <a:ext uri="{FF2B5EF4-FFF2-40B4-BE49-F238E27FC236}">
                <a16:creationId xmlns:a16="http://schemas.microsoft.com/office/drawing/2014/main" id="{9A91BE82-EB82-C564-EFCC-0F77C3A7750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9" name="Google Shape;2139;ga7274a1822_0_2:notes">
            <a:extLst>
              <a:ext uri="{FF2B5EF4-FFF2-40B4-BE49-F238E27FC236}">
                <a16:creationId xmlns:a16="http://schemas.microsoft.com/office/drawing/2014/main" id="{D64F0B24-16A6-0206-E859-5089A5CF959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701352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9" name="Google Shape;2689;ga75a9251e8_1_3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0" name="Google Shape;2690;ga75a9251e8_1_3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8">
          <a:extLst>
            <a:ext uri="{FF2B5EF4-FFF2-40B4-BE49-F238E27FC236}">
              <a16:creationId xmlns:a16="http://schemas.microsoft.com/office/drawing/2014/main" id="{0052C9D4-26D3-F749-C579-13A605418A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9" name="Google Shape;2689;ga75a9251e8_1_324:notes">
            <a:extLst>
              <a:ext uri="{FF2B5EF4-FFF2-40B4-BE49-F238E27FC236}">
                <a16:creationId xmlns:a16="http://schemas.microsoft.com/office/drawing/2014/main" id="{2C7ED606-75AA-C95F-3E84-94310E6669C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0" name="Google Shape;2690;ga75a9251e8_1_324:notes">
            <a:extLst>
              <a:ext uri="{FF2B5EF4-FFF2-40B4-BE49-F238E27FC236}">
                <a16:creationId xmlns:a16="http://schemas.microsoft.com/office/drawing/2014/main" id="{1B694750-E21B-5576-9BD9-49C3203655C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534618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1">
          <a:extLst>
            <a:ext uri="{FF2B5EF4-FFF2-40B4-BE49-F238E27FC236}">
              <a16:creationId xmlns:a16="http://schemas.microsoft.com/office/drawing/2014/main" id="{E434EB51-93CC-7951-5C16-123D1B782C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2" name="Google Shape;2182;ga7274a1822_0_430:notes">
            <a:extLst>
              <a:ext uri="{FF2B5EF4-FFF2-40B4-BE49-F238E27FC236}">
                <a16:creationId xmlns:a16="http://schemas.microsoft.com/office/drawing/2014/main" id="{24DD3DEC-20B4-360B-6EBC-357086795F9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3" name="Google Shape;2183;ga7274a1822_0_430:notes">
            <a:extLst>
              <a:ext uri="{FF2B5EF4-FFF2-40B4-BE49-F238E27FC236}">
                <a16:creationId xmlns:a16="http://schemas.microsoft.com/office/drawing/2014/main" id="{9CD9B863-4F0A-661D-A360-1474A241C88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0531121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1" name="Google Shape;2531;ga75a9251e8_1_4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2" name="Google Shape;2532;ga75a9251e8_1_4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9" name="Google Shape;2359;ga7274a1822_0_7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0" name="Google Shape;2360;ga7274a1822_0_7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8">
          <a:extLst>
            <a:ext uri="{FF2B5EF4-FFF2-40B4-BE49-F238E27FC236}">
              <a16:creationId xmlns:a16="http://schemas.microsoft.com/office/drawing/2014/main" id="{133483D3-A931-D99E-1DE1-20F4FA75F4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9" name="Google Shape;2649;ga7274a1822_0_796:notes">
            <a:extLst>
              <a:ext uri="{FF2B5EF4-FFF2-40B4-BE49-F238E27FC236}">
                <a16:creationId xmlns:a16="http://schemas.microsoft.com/office/drawing/2014/main" id="{9F27AFD2-81A6-43F0-1FF0-3B3FFF4585C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0" name="Google Shape;2650;ga7274a1822_0_796:notes">
            <a:extLst>
              <a:ext uri="{FF2B5EF4-FFF2-40B4-BE49-F238E27FC236}">
                <a16:creationId xmlns:a16="http://schemas.microsoft.com/office/drawing/2014/main" id="{89C49F9B-F499-A1B6-34A8-A667B27FF2A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252329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8">
          <a:extLst>
            <a:ext uri="{FF2B5EF4-FFF2-40B4-BE49-F238E27FC236}">
              <a16:creationId xmlns:a16="http://schemas.microsoft.com/office/drawing/2014/main" id="{65E66378-7DB1-F5E5-6DE7-9C86056614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9" name="Google Shape;2359;ga7274a1822_0_767:notes">
            <a:extLst>
              <a:ext uri="{FF2B5EF4-FFF2-40B4-BE49-F238E27FC236}">
                <a16:creationId xmlns:a16="http://schemas.microsoft.com/office/drawing/2014/main" id="{2D496812-016E-FC0F-F3AD-064B8456705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0" name="Google Shape;2360;ga7274a1822_0_767:notes">
            <a:extLst>
              <a:ext uri="{FF2B5EF4-FFF2-40B4-BE49-F238E27FC236}">
                <a16:creationId xmlns:a16="http://schemas.microsoft.com/office/drawing/2014/main" id="{0E4610F3-F144-95B4-292A-9F1EE32211B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100081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1">
          <a:extLst>
            <a:ext uri="{FF2B5EF4-FFF2-40B4-BE49-F238E27FC236}">
              <a16:creationId xmlns:a16="http://schemas.microsoft.com/office/drawing/2014/main" id="{A89C155A-B025-493E-066C-E90C9F636A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2" name="Google Shape;2182;ga7274a1822_0_430:notes">
            <a:extLst>
              <a:ext uri="{FF2B5EF4-FFF2-40B4-BE49-F238E27FC236}">
                <a16:creationId xmlns:a16="http://schemas.microsoft.com/office/drawing/2014/main" id="{05040FD4-4F42-7734-915C-71EF6D41234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3" name="Google Shape;2183;ga7274a1822_0_430:notes">
            <a:extLst>
              <a:ext uri="{FF2B5EF4-FFF2-40B4-BE49-F238E27FC236}">
                <a16:creationId xmlns:a16="http://schemas.microsoft.com/office/drawing/2014/main" id="{F2843A78-BB01-126E-FA02-197B6C8A503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817175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9" name="Google Shape;2649;ga7274a1822_0_7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0" name="Google Shape;2650;ga7274a1822_0_7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1">
          <a:extLst>
            <a:ext uri="{FF2B5EF4-FFF2-40B4-BE49-F238E27FC236}">
              <a16:creationId xmlns:a16="http://schemas.microsoft.com/office/drawing/2014/main" id="{E44771C0-619E-39D3-A1B4-5AC666EB6B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2" name="Google Shape;2182;ga7274a1822_0_430:notes">
            <a:extLst>
              <a:ext uri="{FF2B5EF4-FFF2-40B4-BE49-F238E27FC236}">
                <a16:creationId xmlns:a16="http://schemas.microsoft.com/office/drawing/2014/main" id="{056F647B-8435-012C-25D8-C398F42872E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3" name="Google Shape;2183;ga7274a1822_0_430:notes">
            <a:extLst>
              <a:ext uri="{FF2B5EF4-FFF2-40B4-BE49-F238E27FC236}">
                <a16:creationId xmlns:a16="http://schemas.microsoft.com/office/drawing/2014/main" id="{6B0CD233-C9A8-AA65-0D2D-5D2F58F56E2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96637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8" name="Google Shape;2138;ga7274a1822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9" name="Google Shape;2139;ga7274a1822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8" name="Google Shape;2438;ga7274a1822_0_5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9" name="Google Shape;2439;ga7274a1822_0_5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1">
          <a:extLst>
            <a:ext uri="{FF2B5EF4-FFF2-40B4-BE49-F238E27FC236}">
              <a16:creationId xmlns:a16="http://schemas.microsoft.com/office/drawing/2014/main" id="{493D4E65-CE83-F3FD-2E0F-ACF215BF12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2" name="Google Shape;2182;ga7274a1822_0_430:notes">
            <a:extLst>
              <a:ext uri="{FF2B5EF4-FFF2-40B4-BE49-F238E27FC236}">
                <a16:creationId xmlns:a16="http://schemas.microsoft.com/office/drawing/2014/main" id="{228C6B8A-8437-1CA3-AAD5-88397FE77D7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3" name="Google Shape;2183;ga7274a1822_0_430:notes">
            <a:extLst>
              <a:ext uri="{FF2B5EF4-FFF2-40B4-BE49-F238E27FC236}">
                <a16:creationId xmlns:a16="http://schemas.microsoft.com/office/drawing/2014/main" id="{CCFFB932-38D0-BC02-6573-708B35E0E93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699204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9" name="Google Shape;3119;ga1fb274c5c_2_13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0" name="Google Shape;3120;ga1fb274c5c_2_13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1">
          <a:extLst>
            <a:ext uri="{FF2B5EF4-FFF2-40B4-BE49-F238E27FC236}">
              <a16:creationId xmlns:a16="http://schemas.microsoft.com/office/drawing/2014/main" id="{D0851EEB-B4EF-54B2-7BED-9E4D71CFF0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2" name="Google Shape;2182;ga7274a1822_0_430:notes">
            <a:extLst>
              <a:ext uri="{FF2B5EF4-FFF2-40B4-BE49-F238E27FC236}">
                <a16:creationId xmlns:a16="http://schemas.microsoft.com/office/drawing/2014/main" id="{DA169507-B721-D7FF-1978-9B6E77B77FE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3" name="Google Shape;2183;ga7274a1822_0_430:notes">
            <a:extLst>
              <a:ext uri="{FF2B5EF4-FFF2-40B4-BE49-F238E27FC236}">
                <a16:creationId xmlns:a16="http://schemas.microsoft.com/office/drawing/2014/main" id="{CABFAA8F-C3C4-DB32-4077-7202FB41391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200993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1">
          <a:extLst>
            <a:ext uri="{FF2B5EF4-FFF2-40B4-BE49-F238E27FC236}">
              <a16:creationId xmlns:a16="http://schemas.microsoft.com/office/drawing/2014/main" id="{A4809FE2-0F7E-3C99-1CEA-18F215ECBB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2" name="Google Shape;2392;ga7274a1822_0_771:notes">
            <a:extLst>
              <a:ext uri="{FF2B5EF4-FFF2-40B4-BE49-F238E27FC236}">
                <a16:creationId xmlns:a16="http://schemas.microsoft.com/office/drawing/2014/main" id="{7251F600-6EBC-10CD-520D-2FB86883BE4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3" name="Google Shape;2393;ga7274a1822_0_771:notes">
            <a:extLst>
              <a:ext uri="{FF2B5EF4-FFF2-40B4-BE49-F238E27FC236}">
                <a16:creationId xmlns:a16="http://schemas.microsoft.com/office/drawing/2014/main" id="{7F0113F1-AD5F-EED2-0DE6-30C1E0AF3A7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528536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5">
          <a:extLst>
            <a:ext uri="{FF2B5EF4-FFF2-40B4-BE49-F238E27FC236}">
              <a16:creationId xmlns:a16="http://schemas.microsoft.com/office/drawing/2014/main" id="{B19FF4A2-8D9E-F5F1-9FB1-7E3BF69574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6" name="Google Shape;2716;gac2793e5b2_0_581:notes">
            <a:extLst>
              <a:ext uri="{FF2B5EF4-FFF2-40B4-BE49-F238E27FC236}">
                <a16:creationId xmlns:a16="http://schemas.microsoft.com/office/drawing/2014/main" id="{146E37DB-2CF5-E290-0C9A-2C3E6C2FBA4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7" name="Google Shape;2717;gac2793e5b2_0_581:notes">
            <a:extLst>
              <a:ext uri="{FF2B5EF4-FFF2-40B4-BE49-F238E27FC236}">
                <a16:creationId xmlns:a16="http://schemas.microsoft.com/office/drawing/2014/main" id="{0AB94599-51E7-B605-CDAB-BB13210CFF4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30029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6" name="Google Shape;2716;gac2793e5b2_0_5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7" name="Google Shape;2717;gac2793e5b2_0_5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1">
          <a:extLst>
            <a:ext uri="{FF2B5EF4-FFF2-40B4-BE49-F238E27FC236}">
              <a16:creationId xmlns:a16="http://schemas.microsoft.com/office/drawing/2014/main" id="{BD95F5B6-73B2-726E-5ABE-5A35DF25C5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2" name="Google Shape;2182;ga7274a1822_0_430:notes">
            <a:extLst>
              <a:ext uri="{FF2B5EF4-FFF2-40B4-BE49-F238E27FC236}">
                <a16:creationId xmlns:a16="http://schemas.microsoft.com/office/drawing/2014/main" id="{C359660D-622C-388C-7C8A-F6C57C155DD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3" name="Google Shape;2183;ga7274a1822_0_430:notes">
            <a:extLst>
              <a:ext uri="{FF2B5EF4-FFF2-40B4-BE49-F238E27FC236}">
                <a16:creationId xmlns:a16="http://schemas.microsoft.com/office/drawing/2014/main" id="{FDB33BAD-7639-7B14-27FC-16CFC30C7FC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147107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7" name="Google Shape;2607;ga7274a1822_0_7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8" name="Google Shape;2608;ga7274a1822_0_7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4" name="Google Shape;3484;ga1fb274c5c_2_3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5" name="Google Shape;3485;ga1fb274c5c_2_3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2" name="Google Shape;2182;ga7274a1822_0_4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3" name="Google Shape;2183;ga7274a1822_0_4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ga9b21f1572_0_6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6" name="Google Shape;3136;ga9b21f1572_0_6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2" name="Google Shape;2812;ga9b21f1572_0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3" name="Google Shape;2813;ga9b21f1572_0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5" name="Google Shape;2175;ga7274a1822_0_3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6" name="Google Shape;2176;ga7274a1822_0_3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7" name="Google Shape;2167;ga7274a1822_0_2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8" name="Google Shape;2168;ga7274a1822_0_2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0" name="Google Shape;2800;ga9b21f1572_0_3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1" name="Google Shape;2801;ga9b21f1572_0_3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9" name="Google Shape;2189;ga7274a1822_0_5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0" name="Google Shape;2190;ga7274a1822_0_5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10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hyperlink" Target="https://www.freepik.com/" TargetMode="External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www.flaticon.com/" TargetMode="External"/><Relationship Id="rId5" Type="http://schemas.openxmlformats.org/officeDocument/2006/relationships/hyperlink" Target="https://slidesgo.com/" TargetMode="External"/><Relationship Id="rId4" Type="http://schemas.openxmlformats.org/officeDocument/2006/relationships/image" Target="../media/image15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10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426500" y="1130675"/>
            <a:ext cx="62910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6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20000" y="3220225"/>
            <a:ext cx="7704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pic>
        <p:nvPicPr>
          <p:cNvPr id="11" name="Google Shape;11;p2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1326165" flipH="1">
            <a:off x="-1328945" y="-932567"/>
            <a:ext cx="3297389" cy="2276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>
          <a:blip r:embed="rId3">
            <a:alphaModFix amt="64000"/>
          </a:blip>
          <a:stretch>
            <a:fillRect/>
          </a:stretch>
        </p:blipFill>
        <p:spPr>
          <a:xfrm rot="2440329">
            <a:off x="6865875" y="-711275"/>
            <a:ext cx="3592175" cy="3021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2"/>
          <p:cNvPicPr preferRelativeResize="0"/>
          <p:nvPr/>
        </p:nvPicPr>
        <p:blipFill>
          <a:blip r:embed="rId4">
            <a:alphaModFix amt="67000"/>
          </a:blip>
          <a:stretch>
            <a:fillRect/>
          </a:stretch>
        </p:blipFill>
        <p:spPr>
          <a:xfrm rot="5400000" flipH="1">
            <a:off x="-1871711" y="-356575"/>
            <a:ext cx="2894875" cy="2593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2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1326165" flipH="1">
            <a:off x="-889245" y="3430558"/>
            <a:ext cx="3297389" cy="2276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2"/>
          <p:cNvPicPr preferRelativeResize="0"/>
          <p:nvPr/>
        </p:nvPicPr>
        <p:blipFill>
          <a:blip r:embed="rId5">
            <a:alphaModFix amt="82000"/>
          </a:blip>
          <a:stretch>
            <a:fillRect/>
          </a:stretch>
        </p:blipFill>
        <p:spPr>
          <a:xfrm rot="10670981">
            <a:off x="6959826" y="3022524"/>
            <a:ext cx="3632875" cy="29990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" name="Google Shape;16;p2"/>
          <p:cNvGrpSpPr/>
          <p:nvPr/>
        </p:nvGrpSpPr>
        <p:grpSpPr>
          <a:xfrm rot="-2700000">
            <a:off x="381980" y="2801012"/>
            <a:ext cx="1344349" cy="2469678"/>
            <a:chOff x="272875" y="1419395"/>
            <a:chExt cx="255950" cy="563168"/>
          </a:xfrm>
        </p:grpSpPr>
        <p:sp>
          <p:nvSpPr>
            <p:cNvPr id="17" name="Google Shape;17;p2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" name="Google Shape;52;p2"/>
          <p:cNvGrpSpPr/>
          <p:nvPr/>
        </p:nvGrpSpPr>
        <p:grpSpPr>
          <a:xfrm rot="-2700000">
            <a:off x="7112113" y="-364316"/>
            <a:ext cx="1344349" cy="1995327"/>
            <a:chOff x="272875" y="1527563"/>
            <a:chExt cx="255950" cy="455000"/>
          </a:xfrm>
        </p:grpSpPr>
        <p:sp>
          <p:nvSpPr>
            <p:cNvPr id="53" name="Google Shape;53;p2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" name="Google Shape;88;p2"/>
          <p:cNvSpPr/>
          <p:nvPr/>
        </p:nvSpPr>
        <p:spPr>
          <a:xfrm rot="10800000">
            <a:off x="4793599" y="4568874"/>
            <a:ext cx="2265082" cy="2165834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3_1"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1" name="Google Shape;771;p15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8456486" flipH="1">
            <a:off x="7252441" y="4177105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72" name="Google Shape;772;p15"/>
          <p:cNvGrpSpPr/>
          <p:nvPr/>
        </p:nvGrpSpPr>
        <p:grpSpPr>
          <a:xfrm rot="2700046">
            <a:off x="8023488" y="3760130"/>
            <a:ext cx="1344367" cy="1995327"/>
            <a:chOff x="272875" y="1527563"/>
            <a:chExt cx="255950" cy="455000"/>
          </a:xfrm>
        </p:grpSpPr>
        <p:sp>
          <p:nvSpPr>
            <p:cNvPr id="773" name="Google Shape;773;p15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15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15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15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15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15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15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15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15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15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15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15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15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15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15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15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15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15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15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15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15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15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15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15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15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15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15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15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15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15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15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15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15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15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15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08" name="Google Shape;808;p15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5809801" flipH="1">
            <a:off x="7609918" y="-1097658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809" name="Google Shape;809;p15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9663874">
            <a:off x="-3354179" y="-1777728"/>
            <a:ext cx="7605805" cy="283238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10" name="Google Shape;810;p15"/>
          <p:cNvGrpSpPr/>
          <p:nvPr/>
        </p:nvGrpSpPr>
        <p:grpSpPr>
          <a:xfrm rot="-7181356">
            <a:off x="474922" y="-1462434"/>
            <a:ext cx="1344356" cy="2469645"/>
            <a:chOff x="272875" y="1419395"/>
            <a:chExt cx="255950" cy="563168"/>
          </a:xfrm>
        </p:grpSpPr>
        <p:sp>
          <p:nvSpPr>
            <p:cNvPr id="811" name="Google Shape;811;p15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15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15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15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15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15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15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15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15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15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15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15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15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15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15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15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15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15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15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15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15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15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15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15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15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15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15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15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15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15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15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15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15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15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15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46" name="Google Shape;846;p15"/>
          <p:cNvSpPr/>
          <p:nvPr/>
        </p:nvSpPr>
        <p:spPr>
          <a:xfrm rot="3011561">
            <a:off x="8384437" y="-796490"/>
            <a:ext cx="1345837" cy="1286867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7" name="Google Shape;847;p15"/>
          <p:cNvSpPr txBox="1">
            <a:spLocks noGrp="1"/>
          </p:cNvSpPr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3_1_1">
    <p:spTree>
      <p:nvGrpSpPr>
        <p:cNvPr id="1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9" name="Google Shape;849;p16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-2343514" flipH="1">
            <a:off x="-1166545" y="-1270720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50" name="Google Shape;850;p16"/>
          <p:cNvGrpSpPr/>
          <p:nvPr/>
        </p:nvGrpSpPr>
        <p:grpSpPr>
          <a:xfrm rot="-8099954">
            <a:off x="15431" y="-572435"/>
            <a:ext cx="1344367" cy="1995327"/>
            <a:chOff x="272875" y="1527563"/>
            <a:chExt cx="255950" cy="455000"/>
          </a:xfrm>
        </p:grpSpPr>
        <p:sp>
          <p:nvSpPr>
            <p:cNvPr id="851" name="Google Shape;851;p16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16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16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16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16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16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16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16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16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16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16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16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16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16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16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16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16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16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16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16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16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16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16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16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16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16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16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16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16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16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16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16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16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16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16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86" name="Google Shape;886;p16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5809801" flipH="1">
            <a:off x="7609918" y="-1097658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7" name="Google Shape;887;p16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10754694">
            <a:off x="2497948" y="4487275"/>
            <a:ext cx="7605809" cy="283238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88" name="Google Shape;888;p16"/>
          <p:cNvGrpSpPr/>
          <p:nvPr/>
        </p:nvGrpSpPr>
        <p:grpSpPr>
          <a:xfrm flipH="1">
            <a:off x="-624375" y="3487614"/>
            <a:ext cx="1344377" cy="2469659"/>
            <a:chOff x="272875" y="1419395"/>
            <a:chExt cx="255950" cy="563168"/>
          </a:xfrm>
        </p:grpSpPr>
        <p:sp>
          <p:nvSpPr>
            <p:cNvPr id="889" name="Google Shape;889;p16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16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16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16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16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16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16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16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16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16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16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16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16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16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16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16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16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16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16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16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16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16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16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16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16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16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16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16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16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16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16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16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16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16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16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24" name="Google Shape;924;p16"/>
          <p:cNvSpPr txBox="1">
            <a:spLocks noGrp="1"/>
          </p:cNvSpPr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925" name="Google Shape;925;p16"/>
          <p:cNvSpPr/>
          <p:nvPr/>
        </p:nvSpPr>
        <p:spPr>
          <a:xfrm rot="231922" flipH="1">
            <a:off x="7469257" y="-6453732"/>
            <a:ext cx="4623938" cy="7256951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BLANK_1_1_1_1_2">
    <p:spTree>
      <p:nvGrpSpPr>
        <p:cNvPr id="1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" name="Google Shape;1184;p21"/>
          <p:cNvSpPr txBox="1">
            <a:spLocks noGrp="1"/>
          </p:cNvSpPr>
          <p:nvPr>
            <p:ph type="title"/>
          </p:nvPr>
        </p:nvSpPr>
        <p:spPr>
          <a:xfrm>
            <a:off x="1698617" y="1400049"/>
            <a:ext cx="2867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85" name="Google Shape;1185;p21"/>
          <p:cNvSpPr txBox="1">
            <a:spLocks noGrp="1"/>
          </p:cNvSpPr>
          <p:nvPr>
            <p:ph type="subTitle" idx="1"/>
          </p:nvPr>
        </p:nvSpPr>
        <p:spPr>
          <a:xfrm>
            <a:off x="1698617" y="2015470"/>
            <a:ext cx="2867100" cy="9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6" name="Google Shape;1186;p21"/>
          <p:cNvSpPr txBox="1">
            <a:spLocks noGrp="1"/>
          </p:cNvSpPr>
          <p:nvPr>
            <p:ph type="title" idx="2"/>
          </p:nvPr>
        </p:nvSpPr>
        <p:spPr>
          <a:xfrm flipH="1">
            <a:off x="4593236" y="1400049"/>
            <a:ext cx="2867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87" name="Google Shape;1187;p21"/>
          <p:cNvSpPr txBox="1">
            <a:spLocks noGrp="1"/>
          </p:cNvSpPr>
          <p:nvPr>
            <p:ph type="subTitle" idx="3"/>
          </p:nvPr>
        </p:nvSpPr>
        <p:spPr>
          <a:xfrm>
            <a:off x="4593236" y="2015470"/>
            <a:ext cx="2867100" cy="9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8" name="Google Shape;1188;p21"/>
          <p:cNvSpPr txBox="1">
            <a:spLocks noGrp="1"/>
          </p:cNvSpPr>
          <p:nvPr>
            <p:ph type="title" idx="4"/>
          </p:nvPr>
        </p:nvSpPr>
        <p:spPr>
          <a:xfrm>
            <a:off x="1698617" y="3004407"/>
            <a:ext cx="2867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89" name="Google Shape;1189;p21"/>
          <p:cNvSpPr txBox="1">
            <a:spLocks noGrp="1"/>
          </p:cNvSpPr>
          <p:nvPr>
            <p:ph type="subTitle" idx="5"/>
          </p:nvPr>
        </p:nvSpPr>
        <p:spPr>
          <a:xfrm>
            <a:off x="1698617" y="3619626"/>
            <a:ext cx="2867100" cy="9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0" name="Google Shape;1190;p21"/>
          <p:cNvSpPr txBox="1">
            <a:spLocks noGrp="1"/>
          </p:cNvSpPr>
          <p:nvPr>
            <p:ph type="title" idx="6"/>
          </p:nvPr>
        </p:nvSpPr>
        <p:spPr>
          <a:xfrm flipH="1">
            <a:off x="4593236" y="3004407"/>
            <a:ext cx="2867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91" name="Google Shape;1191;p21"/>
          <p:cNvSpPr txBox="1">
            <a:spLocks noGrp="1"/>
          </p:cNvSpPr>
          <p:nvPr>
            <p:ph type="subTitle" idx="7"/>
          </p:nvPr>
        </p:nvSpPr>
        <p:spPr>
          <a:xfrm>
            <a:off x="4593236" y="3619626"/>
            <a:ext cx="2867100" cy="9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192" name="Google Shape;1192;p21"/>
          <p:cNvPicPr preferRelativeResize="0"/>
          <p:nvPr/>
        </p:nvPicPr>
        <p:blipFill>
          <a:blip r:embed="rId2">
            <a:alphaModFix amt="47000"/>
          </a:blip>
          <a:stretch>
            <a:fillRect/>
          </a:stretch>
        </p:blipFill>
        <p:spPr>
          <a:xfrm rot="1331770">
            <a:off x="-1977764" y="3821949"/>
            <a:ext cx="2989902" cy="24682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93" name="Google Shape;1193;p21"/>
          <p:cNvGrpSpPr/>
          <p:nvPr/>
        </p:nvGrpSpPr>
        <p:grpSpPr>
          <a:xfrm rot="-987768">
            <a:off x="-733895" y="3875634"/>
            <a:ext cx="1344359" cy="1995308"/>
            <a:chOff x="272875" y="1527563"/>
            <a:chExt cx="255950" cy="455000"/>
          </a:xfrm>
        </p:grpSpPr>
        <p:sp>
          <p:nvSpPr>
            <p:cNvPr id="1194" name="Google Shape;1194;p21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21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21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21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21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21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21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21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21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21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21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21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21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21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21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21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21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21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21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21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21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21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21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21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21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21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21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21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21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21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21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21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21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21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21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29" name="Google Shape;1229;p21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>
            <a:off x="7809444" y="4139664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0" name="Google Shape;1230;p21"/>
          <p:cNvPicPr preferRelativeResize="0"/>
          <p:nvPr/>
        </p:nvPicPr>
        <p:blipFill>
          <a:blip r:embed="rId4">
            <a:alphaModFix amt="62000"/>
          </a:blip>
          <a:stretch>
            <a:fillRect/>
          </a:stretch>
        </p:blipFill>
        <p:spPr>
          <a:xfrm rot="9368145" flipH="1">
            <a:off x="-1509155" y="-1246007"/>
            <a:ext cx="2894870" cy="259332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31" name="Google Shape;1231;p21"/>
          <p:cNvGrpSpPr/>
          <p:nvPr/>
        </p:nvGrpSpPr>
        <p:grpSpPr>
          <a:xfrm rot="5400065">
            <a:off x="8667137" y="-1129839"/>
            <a:ext cx="1344377" cy="1995312"/>
            <a:chOff x="272875" y="1527563"/>
            <a:chExt cx="255950" cy="455000"/>
          </a:xfrm>
        </p:grpSpPr>
        <p:sp>
          <p:nvSpPr>
            <p:cNvPr id="1232" name="Google Shape;1232;p21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21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21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21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21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21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21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21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21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21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21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21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21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21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21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21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21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21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21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21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21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21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21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21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21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21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21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21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21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21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21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21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21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21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21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67" name="Google Shape;1267;p21"/>
          <p:cNvPicPr preferRelativeResize="0"/>
          <p:nvPr/>
        </p:nvPicPr>
        <p:blipFill>
          <a:blip r:embed="rId2">
            <a:alphaModFix amt="47000"/>
          </a:blip>
          <a:stretch>
            <a:fillRect/>
          </a:stretch>
        </p:blipFill>
        <p:spPr>
          <a:xfrm rot="-10643014">
            <a:off x="7943421" y="-1509312"/>
            <a:ext cx="2989903" cy="2468227"/>
          </a:xfrm>
          <a:prstGeom prst="rect">
            <a:avLst/>
          </a:prstGeom>
          <a:noFill/>
          <a:ln>
            <a:noFill/>
          </a:ln>
        </p:spPr>
      </p:pic>
      <p:sp>
        <p:nvSpPr>
          <p:cNvPr id="1268" name="Google Shape;1268;p21"/>
          <p:cNvSpPr txBox="1">
            <a:spLocks noGrp="1"/>
          </p:cNvSpPr>
          <p:nvPr>
            <p:ph type="ctrTitle" idx="8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269" name="Google Shape;1269;p21"/>
          <p:cNvSpPr/>
          <p:nvPr/>
        </p:nvSpPr>
        <p:spPr>
          <a:xfrm rot="-7373435">
            <a:off x="-1518218" y="3027895"/>
            <a:ext cx="2265005" cy="2165760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">
  <p:cSld name="BLANK_1_1_1_2_1_1">
    <p:spTree>
      <p:nvGrpSpPr>
        <p:cNvPr id="1" name="Shape 1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1" name="Google Shape;1271;p22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-2343514" flipH="1">
            <a:off x="-1156226" y="-1467160"/>
            <a:ext cx="3297389" cy="22766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2" name="Google Shape;1272;p22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10162003" flipH="1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73" name="Google Shape;1273;p22"/>
          <p:cNvGrpSpPr/>
          <p:nvPr/>
        </p:nvGrpSpPr>
        <p:grpSpPr>
          <a:xfrm rot="-8099954">
            <a:off x="25750" y="-768875"/>
            <a:ext cx="1344367" cy="1995327"/>
            <a:chOff x="272875" y="1527563"/>
            <a:chExt cx="255950" cy="455000"/>
          </a:xfrm>
        </p:grpSpPr>
        <p:sp>
          <p:nvSpPr>
            <p:cNvPr id="1274" name="Google Shape;1274;p22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22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22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22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22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22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22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22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22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22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22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22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22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22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22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22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22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22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22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22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22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22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22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22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22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22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22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22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22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22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22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22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22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22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22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309" name="Google Shape;1309;p22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6814727" flipH="1">
            <a:off x="7454267" y="-1182806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0" name="Google Shape;1310;p22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-1136126">
            <a:off x="4365128" y="4231553"/>
            <a:ext cx="7605805" cy="283238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11" name="Google Shape;1311;p22"/>
          <p:cNvGrpSpPr/>
          <p:nvPr/>
        </p:nvGrpSpPr>
        <p:grpSpPr>
          <a:xfrm rot="3618644">
            <a:off x="7686877" y="3841497"/>
            <a:ext cx="1344356" cy="2469645"/>
            <a:chOff x="272875" y="1419395"/>
            <a:chExt cx="255950" cy="563168"/>
          </a:xfrm>
        </p:grpSpPr>
        <p:sp>
          <p:nvSpPr>
            <p:cNvPr id="1312" name="Google Shape;1312;p22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22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22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22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22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22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22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22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22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22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22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22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22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22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22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22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22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22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22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22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22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22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22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22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22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22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22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22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22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22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22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22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22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22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22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47" name="Google Shape;1347;p22"/>
          <p:cNvSpPr txBox="1">
            <a:spLocks noGrp="1"/>
          </p:cNvSpPr>
          <p:nvPr>
            <p:ph type="title"/>
          </p:nvPr>
        </p:nvSpPr>
        <p:spPr>
          <a:xfrm>
            <a:off x="730325" y="3530302"/>
            <a:ext cx="2336400" cy="4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48" name="Google Shape;1348;p22"/>
          <p:cNvSpPr txBox="1">
            <a:spLocks noGrp="1"/>
          </p:cNvSpPr>
          <p:nvPr>
            <p:ph type="subTitle" idx="1"/>
          </p:nvPr>
        </p:nvSpPr>
        <p:spPr>
          <a:xfrm>
            <a:off x="730325" y="3915850"/>
            <a:ext cx="2336400" cy="7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9" name="Google Shape;1349;p22"/>
          <p:cNvSpPr txBox="1">
            <a:spLocks noGrp="1"/>
          </p:cNvSpPr>
          <p:nvPr>
            <p:ph type="title" idx="2"/>
          </p:nvPr>
        </p:nvSpPr>
        <p:spPr>
          <a:xfrm>
            <a:off x="3405326" y="3530302"/>
            <a:ext cx="2336400" cy="4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50" name="Google Shape;1350;p22"/>
          <p:cNvSpPr txBox="1">
            <a:spLocks noGrp="1"/>
          </p:cNvSpPr>
          <p:nvPr>
            <p:ph type="subTitle" idx="3"/>
          </p:nvPr>
        </p:nvSpPr>
        <p:spPr>
          <a:xfrm>
            <a:off x="3405326" y="3915850"/>
            <a:ext cx="2336400" cy="7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1" name="Google Shape;1351;p22"/>
          <p:cNvSpPr txBox="1">
            <a:spLocks noGrp="1"/>
          </p:cNvSpPr>
          <p:nvPr>
            <p:ph type="title" idx="4"/>
          </p:nvPr>
        </p:nvSpPr>
        <p:spPr>
          <a:xfrm>
            <a:off x="6076283" y="3530302"/>
            <a:ext cx="2336400" cy="4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52" name="Google Shape;1352;p22"/>
          <p:cNvSpPr txBox="1">
            <a:spLocks noGrp="1"/>
          </p:cNvSpPr>
          <p:nvPr>
            <p:ph type="subTitle" idx="5"/>
          </p:nvPr>
        </p:nvSpPr>
        <p:spPr>
          <a:xfrm>
            <a:off x="6076283" y="3915850"/>
            <a:ext cx="2336400" cy="7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3" name="Google Shape;1353;p22"/>
          <p:cNvSpPr txBox="1">
            <a:spLocks noGrp="1"/>
          </p:cNvSpPr>
          <p:nvPr>
            <p:ph type="ctrTitle" idx="6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354" name="Google Shape;1354;p22"/>
          <p:cNvSpPr txBox="1">
            <a:spLocks noGrp="1"/>
          </p:cNvSpPr>
          <p:nvPr>
            <p:ph type="title" idx="7"/>
          </p:nvPr>
        </p:nvSpPr>
        <p:spPr>
          <a:xfrm>
            <a:off x="730325" y="1813595"/>
            <a:ext cx="2336400" cy="4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55" name="Google Shape;1355;p22"/>
          <p:cNvSpPr txBox="1">
            <a:spLocks noGrp="1"/>
          </p:cNvSpPr>
          <p:nvPr>
            <p:ph type="subTitle" idx="8"/>
          </p:nvPr>
        </p:nvSpPr>
        <p:spPr>
          <a:xfrm>
            <a:off x="730325" y="2195913"/>
            <a:ext cx="2336400" cy="7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6" name="Google Shape;1356;p22"/>
          <p:cNvSpPr txBox="1">
            <a:spLocks noGrp="1"/>
          </p:cNvSpPr>
          <p:nvPr>
            <p:ph type="title" idx="9"/>
          </p:nvPr>
        </p:nvSpPr>
        <p:spPr>
          <a:xfrm>
            <a:off x="3405326" y="1813595"/>
            <a:ext cx="2336400" cy="4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57" name="Google Shape;1357;p22"/>
          <p:cNvSpPr txBox="1">
            <a:spLocks noGrp="1"/>
          </p:cNvSpPr>
          <p:nvPr>
            <p:ph type="subTitle" idx="13"/>
          </p:nvPr>
        </p:nvSpPr>
        <p:spPr>
          <a:xfrm>
            <a:off x="3405326" y="2195913"/>
            <a:ext cx="2336400" cy="7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8" name="Google Shape;1358;p22"/>
          <p:cNvSpPr txBox="1">
            <a:spLocks noGrp="1"/>
          </p:cNvSpPr>
          <p:nvPr>
            <p:ph type="title" idx="14"/>
          </p:nvPr>
        </p:nvSpPr>
        <p:spPr>
          <a:xfrm>
            <a:off x="6076283" y="1813595"/>
            <a:ext cx="2336400" cy="4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59" name="Google Shape;1359;p22"/>
          <p:cNvSpPr txBox="1">
            <a:spLocks noGrp="1"/>
          </p:cNvSpPr>
          <p:nvPr>
            <p:ph type="subTitle" idx="15"/>
          </p:nvPr>
        </p:nvSpPr>
        <p:spPr>
          <a:xfrm>
            <a:off x="6076283" y="2195913"/>
            <a:ext cx="2336400" cy="7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5">
  <p:cSld name="BLANK_1_1_1_1_1">
    <p:spTree>
      <p:nvGrpSpPr>
        <p:cNvPr id="1" name="Shape 1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1" name="Google Shape;1361;p23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-2343514" flipH="1">
            <a:off x="-1641553" y="-1719908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62" name="Google Shape;1362;p23"/>
          <p:cNvGrpSpPr/>
          <p:nvPr/>
        </p:nvGrpSpPr>
        <p:grpSpPr>
          <a:xfrm rot="-8099954">
            <a:off x="-459577" y="-1021623"/>
            <a:ext cx="1344367" cy="1995327"/>
            <a:chOff x="272875" y="1527563"/>
            <a:chExt cx="255950" cy="455000"/>
          </a:xfrm>
        </p:grpSpPr>
        <p:sp>
          <p:nvSpPr>
            <p:cNvPr id="1363" name="Google Shape;1363;p23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23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23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23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23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23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23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23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23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23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23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23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23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23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23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23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23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23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23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23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23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23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23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23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23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23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23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23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23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23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23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23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23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23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23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398" name="Google Shape;1398;p23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4990199" flipH="1">
            <a:off x="-1127360" y="4108621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9" name="Google Shape;1399;p23"/>
          <p:cNvPicPr preferRelativeResize="0"/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 rot="4990199" flipH="1">
            <a:off x="7307615" y="-922016"/>
            <a:ext cx="2894870" cy="2593321"/>
          </a:xfrm>
          <a:prstGeom prst="rect">
            <a:avLst/>
          </a:prstGeom>
          <a:noFill/>
          <a:ln>
            <a:noFill/>
          </a:ln>
        </p:spPr>
      </p:pic>
      <p:sp>
        <p:nvSpPr>
          <p:cNvPr id="1400" name="Google Shape;1400;p23"/>
          <p:cNvSpPr txBox="1">
            <a:spLocks noGrp="1"/>
          </p:cNvSpPr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401" name="Google Shape;1401;p23"/>
          <p:cNvSpPr/>
          <p:nvPr/>
        </p:nvSpPr>
        <p:spPr>
          <a:xfrm rot="231922" flipH="1">
            <a:off x="7473457" y="-6437207"/>
            <a:ext cx="4623938" cy="7256951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02" name="Google Shape;1402;p23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-2343514" flipH="1">
            <a:off x="7272347" y="3430567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03" name="Google Shape;1403;p23"/>
          <p:cNvGrpSpPr/>
          <p:nvPr/>
        </p:nvGrpSpPr>
        <p:grpSpPr>
          <a:xfrm rot="-8099954">
            <a:off x="8454323" y="4128852"/>
            <a:ext cx="1344367" cy="1995327"/>
            <a:chOff x="272875" y="1527563"/>
            <a:chExt cx="255950" cy="455000"/>
          </a:xfrm>
        </p:grpSpPr>
        <p:sp>
          <p:nvSpPr>
            <p:cNvPr id="1404" name="Google Shape;1404;p23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23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23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23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23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23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23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23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23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23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23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23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23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23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23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23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23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23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23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23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23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23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23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23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23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23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23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23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23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23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23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23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36;p23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23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23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 and text">
  <p:cSld name="BLANK_1_1_1_1_1_1">
    <p:spTree>
      <p:nvGrpSpPr>
        <p:cNvPr id="1" name="Shape 1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0" name="Google Shape;1440;p24"/>
          <p:cNvSpPr txBox="1">
            <a:spLocks noGrp="1"/>
          </p:cNvSpPr>
          <p:nvPr>
            <p:ph type="title" hasCustomPrompt="1"/>
          </p:nvPr>
        </p:nvSpPr>
        <p:spPr>
          <a:xfrm>
            <a:off x="3040947" y="1992075"/>
            <a:ext cx="1135800" cy="4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441" name="Google Shape;1441;p24"/>
          <p:cNvSpPr txBox="1">
            <a:spLocks noGrp="1"/>
          </p:cNvSpPr>
          <p:nvPr>
            <p:ph type="subTitle" idx="1"/>
          </p:nvPr>
        </p:nvSpPr>
        <p:spPr>
          <a:xfrm>
            <a:off x="4570802" y="3295975"/>
            <a:ext cx="1913400" cy="4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2" name="Google Shape;1442;p24"/>
          <p:cNvSpPr txBox="1">
            <a:spLocks noGrp="1"/>
          </p:cNvSpPr>
          <p:nvPr>
            <p:ph type="title" idx="2" hasCustomPrompt="1"/>
          </p:nvPr>
        </p:nvSpPr>
        <p:spPr>
          <a:xfrm>
            <a:off x="4959602" y="1992075"/>
            <a:ext cx="1135800" cy="4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443" name="Google Shape;1443;p24"/>
          <p:cNvSpPr txBox="1">
            <a:spLocks noGrp="1"/>
          </p:cNvSpPr>
          <p:nvPr>
            <p:ph type="subTitle" idx="3"/>
          </p:nvPr>
        </p:nvSpPr>
        <p:spPr>
          <a:xfrm>
            <a:off x="2645697" y="3295975"/>
            <a:ext cx="1926300" cy="4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4" name="Google Shape;1444;p24"/>
          <p:cNvSpPr txBox="1">
            <a:spLocks noGrp="1"/>
          </p:cNvSpPr>
          <p:nvPr>
            <p:ph type="title" idx="4" hasCustomPrompt="1"/>
          </p:nvPr>
        </p:nvSpPr>
        <p:spPr>
          <a:xfrm>
            <a:off x="6926450" y="1992075"/>
            <a:ext cx="1083000" cy="4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445" name="Google Shape;1445;p24"/>
          <p:cNvSpPr txBox="1">
            <a:spLocks noGrp="1"/>
          </p:cNvSpPr>
          <p:nvPr>
            <p:ph type="subTitle" idx="5"/>
          </p:nvPr>
        </p:nvSpPr>
        <p:spPr>
          <a:xfrm>
            <a:off x="6507950" y="3295975"/>
            <a:ext cx="1920000" cy="4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6" name="Google Shape;1446;p24"/>
          <p:cNvSpPr txBox="1">
            <a:spLocks noGrp="1"/>
          </p:cNvSpPr>
          <p:nvPr>
            <p:ph type="title" idx="6" hasCustomPrompt="1"/>
          </p:nvPr>
        </p:nvSpPr>
        <p:spPr>
          <a:xfrm>
            <a:off x="1146160" y="1992075"/>
            <a:ext cx="1083000" cy="4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447" name="Google Shape;1447;p24"/>
          <p:cNvSpPr txBox="1">
            <a:spLocks noGrp="1"/>
          </p:cNvSpPr>
          <p:nvPr>
            <p:ph type="subTitle" idx="7"/>
          </p:nvPr>
        </p:nvSpPr>
        <p:spPr>
          <a:xfrm>
            <a:off x="724510" y="3295975"/>
            <a:ext cx="1926300" cy="4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8" name="Google Shape;1448;p24"/>
          <p:cNvSpPr txBox="1">
            <a:spLocks noGrp="1"/>
          </p:cNvSpPr>
          <p:nvPr>
            <p:ph type="subTitle" idx="8"/>
          </p:nvPr>
        </p:nvSpPr>
        <p:spPr>
          <a:xfrm>
            <a:off x="722260" y="3632696"/>
            <a:ext cx="1930800" cy="80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9" name="Google Shape;1449;p24"/>
          <p:cNvSpPr txBox="1">
            <a:spLocks noGrp="1"/>
          </p:cNvSpPr>
          <p:nvPr>
            <p:ph type="subTitle" idx="9"/>
          </p:nvPr>
        </p:nvSpPr>
        <p:spPr>
          <a:xfrm>
            <a:off x="2643447" y="3632696"/>
            <a:ext cx="1930800" cy="80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0" name="Google Shape;1450;p24"/>
          <p:cNvSpPr txBox="1">
            <a:spLocks noGrp="1"/>
          </p:cNvSpPr>
          <p:nvPr>
            <p:ph type="subTitle" idx="13"/>
          </p:nvPr>
        </p:nvSpPr>
        <p:spPr>
          <a:xfrm>
            <a:off x="4562102" y="3632696"/>
            <a:ext cx="1930800" cy="80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1" name="Google Shape;1451;p24"/>
          <p:cNvSpPr txBox="1">
            <a:spLocks noGrp="1"/>
          </p:cNvSpPr>
          <p:nvPr>
            <p:ph type="subTitle" idx="14"/>
          </p:nvPr>
        </p:nvSpPr>
        <p:spPr>
          <a:xfrm>
            <a:off x="6502550" y="3632700"/>
            <a:ext cx="1930800" cy="80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452" name="Google Shape;1452;p24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5399990" flipH="1">
            <a:off x="7705516" y="-598319"/>
            <a:ext cx="3297389" cy="22766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53" name="Google Shape;1453;p24"/>
          <p:cNvGrpSpPr/>
          <p:nvPr/>
        </p:nvGrpSpPr>
        <p:grpSpPr>
          <a:xfrm rot="-987768">
            <a:off x="7751817" y="-266278"/>
            <a:ext cx="1344359" cy="1995308"/>
            <a:chOff x="272875" y="1527563"/>
            <a:chExt cx="255950" cy="455000"/>
          </a:xfrm>
        </p:grpSpPr>
        <p:sp>
          <p:nvSpPr>
            <p:cNvPr id="1454" name="Google Shape;1454;p24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24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24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24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24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24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24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24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462;p24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463;p24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24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465;p24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24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24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68;p24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p24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470;p24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24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24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24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24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24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24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24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24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24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24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24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24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24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24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24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24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24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24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89" name="Google Shape;1489;p24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10162003" flipH="1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0" name="Google Shape;1490;p24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363351">
            <a:off x="802621" y="4291783"/>
            <a:ext cx="7605804" cy="2832383"/>
          </a:xfrm>
          <a:prstGeom prst="rect">
            <a:avLst/>
          </a:prstGeom>
          <a:noFill/>
          <a:ln>
            <a:noFill/>
          </a:ln>
        </p:spPr>
      </p:pic>
      <p:sp>
        <p:nvSpPr>
          <p:cNvPr id="1491" name="Google Shape;1491;p24"/>
          <p:cNvSpPr/>
          <p:nvPr/>
        </p:nvSpPr>
        <p:spPr>
          <a:xfrm rot="9899989">
            <a:off x="-583964" y="4625085"/>
            <a:ext cx="2265015" cy="2165770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2" name="Google Shape;1492;p24"/>
          <p:cNvSpPr txBox="1">
            <a:spLocks noGrp="1"/>
          </p:cNvSpPr>
          <p:nvPr>
            <p:ph type="ctrTitle" idx="15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1">
  <p:cSld name="CUSTOM_1">
    <p:spTree>
      <p:nvGrpSpPr>
        <p:cNvPr id="1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5"/>
          <p:cNvSpPr txBox="1">
            <a:spLocks noGrp="1"/>
          </p:cNvSpPr>
          <p:nvPr>
            <p:ph type="subTitle" idx="1"/>
          </p:nvPr>
        </p:nvSpPr>
        <p:spPr>
          <a:xfrm>
            <a:off x="671450" y="2555700"/>
            <a:ext cx="3566700" cy="116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5" name="Google Shape;1495;p25"/>
          <p:cNvSpPr txBox="1">
            <a:spLocks noGrp="1"/>
          </p:cNvSpPr>
          <p:nvPr>
            <p:ph type="ctrTitle"/>
          </p:nvPr>
        </p:nvSpPr>
        <p:spPr>
          <a:xfrm>
            <a:off x="671450" y="1875052"/>
            <a:ext cx="2604300" cy="57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1496" name="Google Shape;1496;p25"/>
          <p:cNvPicPr preferRelativeResize="0"/>
          <p:nvPr/>
        </p:nvPicPr>
        <p:blipFill>
          <a:blip r:embed="rId2">
            <a:alphaModFix amt="64000"/>
          </a:blip>
          <a:stretch>
            <a:fillRect/>
          </a:stretch>
        </p:blipFill>
        <p:spPr>
          <a:xfrm rot="5400000">
            <a:off x="6963311" y="-630813"/>
            <a:ext cx="3592176" cy="302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7" name="Google Shape;1497;p25"/>
          <p:cNvPicPr preferRelativeResize="0"/>
          <p:nvPr/>
        </p:nvPicPr>
        <p:blipFill>
          <a:blip r:embed="rId3">
            <a:alphaModFix amt="66000"/>
          </a:blip>
          <a:stretch>
            <a:fillRect/>
          </a:stretch>
        </p:blipFill>
        <p:spPr>
          <a:xfrm rot="1326165" flipH="1">
            <a:off x="-191445" y="4128883"/>
            <a:ext cx="3297389" cy="227663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8" name="Google Shape;1498;p25"/>
          <p:cNvGrpSpPr/>
          <p:nvPr/>
        </p:nvGrpSpPr>
        <p:grpSpPr>
          <a:xfrm rot="-2700000">
            <a:off x="8026513" y="-183341"/>
            <a:ext cx="1344349" cy="1995327"/>
            <a:chOff x="272875" y="1527563"/>
            <a:chExt cx="255950" cy="455000"/>
          </a:xfrm>
        </p:grpSpPr>
        <p:sp>
          <p:nvSpPr>
            <p:cNvPr id="1499" name="Google Shape;1499;p25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25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25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25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25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25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25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25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25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25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25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25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25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25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25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25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25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25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25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25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25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25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25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25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25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25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25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25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25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25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25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25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25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25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25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34" name="Google Shape;1534;p25"/>
          <p:cNvSpPr/>
          <p:nvPr/>
        </p:nvSpPr>
        <p:spPr>
          <a:xfrm>
            <a:off x="4566955" y="-2521549"/>
            <a:ext cx="4624024" cy="7256966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35" name="Google Shape;1535;p25"/>
          <p:cNvPicPr preferRelativeResize="0"/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 rot="7675040">
            <a:off x="2669916" y="-1516164"/>
            <a:ext cx="2894877" cy="2593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6" name="Google Shape;1536;p25"/>
          <p:cNvPicPr preferRelativeResize="0"/>
          <p:nvPr/>
        </p:nvPicPr>
        <p:blipFill>
          <a:blip r:embed="rId5">
            <a:alphaModFix amt="74000"/>
          </a:blip>
          <a:stretch>
            <a:fillRect/>
          </a:stretch>
        </p:blipFill>
        <p:spPr>
          <a:xfrm rot="-9631575" flipH="1">
            <a:off x="-1503235" y="-1230424"/>
            <a:ext cx="2894874" cy="2593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2">
    <p:spTree>
      <p:nvGrpSpPr>
        <p:cNvPr id="1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8" name="Google Shape;1538;p26"/>
          <p:cNvSpPr txBox="1">
            <a:spLocks noGrp="1"/>
          </p:cNvSpPr>
          <p:nvPr>
            <p:ph type="subTitle" idx="1"/>
          </p:nvPr>
        </p:nvSpPr>
        <p:spPr>
          <a:xfrm>
            <a:off x="544025" y="3120381"/>
            <a:ext cx="2286000" cy="47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endParaRPr/>
          </a:p>
        </p:txBody>
      </p:sp>
      <p:sp>
        <p:nvSpPr>
          <p:cNvPr id="1539" name="Google Shape;1539;p26"/>
          <p:cNvSpPr txBox="1">
            <a:spLocks noGrp="1"/>
          </p:cNvSpPr>
          <p:nvPr>
            <p:ph type="subTitle" idx="2"/>
          </p:nvPr>
        </p:nvSpPr>
        <p:spPr>
          <a:xfrm>
            <a:off x="544025" y="3429595"/>
            <a:ext cx="2286000" cy="84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40" name="Google Shape;1540;p26"/>
          <p:cNvSpPr txBox="1">
            <a:spLocks noGrp="1"/>
          </p:cNvSpPr>
          <p:nvPr>
            <p:ph type="subTitle" idx="3"/>
          </p:nvPr>
        </p:nvSpPr>
        <p:spPr>
          <a:xfrm>
            <a:off x="3147280" y="3120381"/>
            <a:ext cx="2467500" cy="47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endParaRPr/>
          </a:p>
        </p:txBody>
      </p:sp>
      <p:sp>
        <p:nvSpPr>
          <p:cNvPr id="1541" name="Google Shape;1541;p26"/>
          <p:cNvSpPr txBox="1">
            <a:spLocks noGrp="1"/>
          </p:cNvSpPr>
          <p:nvPr>
            <p:ph type="subTitle" idx="4"/>
          </p:nvPr>
        </p:nvSpPr>
        <p:spPr>
          <a:xfrm>
            <a:off x="3238030" y="3429595"/>
            <a:ext cx="2286000" cy="84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42" name="Google Shape;1542;p26"/>
          <p:cNvSpPr txBox="1">
            <a:spLocks noGrp="1"/>
          </p:cNvSpPr>
          <p:nvPr>
            <p:ph type="subTitle" idx="5"/>
          </p:nvPr>
        </p:nvSpPr>
        <p:spPr>
          <a:xfrm>
            <a:off x="5784651" y="3120381"/>
            <a:ext cx="2467500" cy="47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endParaRPr/>
          </a:p>
        </p:txBody>
      </p:sp>
      <p:sp>
        <p:nvSpPr>
          <p:cNvPr id="1543" name="Google Shape;1543;p26"/>
          <p:cNvSpPr txBox="1">
            <a:spLocks noGrp="1"/>
          </p:cNvSpPr>
          <p:nvPr>
            <p:ph type="subTitle" idx="6"/>
          </p:nvPr>
        </p:nvSpPr>
        <p:spPr>
          <a:xfrm>
            <a:off x="5875400" y="3429595"/>
            <a:ext cx="2286000" cy="84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44" name="Google Shape;1544;p26"/>
          <p:cNvSpPr txBox="1">
            <a:spLocks noGrp="1"/>
          </p:cNvSpPr>
          <p:nvPr>
            <p:ph type="title" hasCustomPrompt="1"/>
          </p:nvPr>
        </p:nvSpPr>
        <p:spPr>
          <a:xfrm>
            <a:off x="3450130" y="2341726"/>
            <a:ext cx="1861800" cy="54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545" name="Google Shape;1545;p26"/>
          <p:cNvSpPr txBox="1">
            <a:spLocks noGrp="1"/>
          </p:cNvSpPr>
          <p:nvPr>
            <p:ph type="title" idx="7" hasCustomPrompt="1"/>
          </p:nvPr>
        </p:nvSpPr>
        <p:spPr>
          <a:xfrm>
            <a:off x="6087501" y="2341726"/>
            <a:ext cx="1861800" cy="54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546" name="Google Shape;1546;p26"/>
          <p:cNvSpPr txBox="1">
            <a:spLocks noGrp="1"/>
          </p:cNvSpPr>
          <p:nvPr>
            <p:ph type="title" idx="8" hasCustomPrompt="1"/>
          </p:nvPr>
        </p:nvSpPr>
        <p:spPr>
          <a:xfrm>
            <a:off x="756125" y="2341726"/>
            <a:ext cx="1861800" cy="54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pic>
        <p:nvPicPr>
          <p:cNvPr id="1547" name="Google Shape;1547;p26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-2343514" flipH="1">
            <a:off x="-1641553" y="-1719908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48" name="Google Shape;1548;p26"/>
          <p:cNvGrpSpPr/>
          <p:nvPr/>
        </p:nvGrpSpPr>
        <p:grpSpPr>
          <a:xfrm rot="-8099954">
            <a:off x="-459577" y="-1021623"/>
            <a:ext cx="1344367" cy="1995327"/>
            <a:chOff x="272875" y="1527563"/>
            <a:chExt cx="255950" cy="455000"/>
          </a:xfrm>
        </p:grpSpPr>
        <p:sp>
          <p:nvSpPr>
            <p:cNvPr id="1549" name="Google Shape;1549;p26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26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26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26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26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26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26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26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26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26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26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26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26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26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26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26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26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26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26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26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26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26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26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26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26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26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26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26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26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26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26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26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26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26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26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584" name="Google Shape;1584;p26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4990199" flipH="1">
            <a:off x="-1127360" y="4108621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5" name="Google Shape;1585;p26"/>
          <p:cNvPicPr preferRelativeResize="0"/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 rot="4990199" flipH="1">
            <a:off x="7307615" y="-922016"/>
            <a:ext cx="2894870" cy="2593321"/>
          </a:xfrm>
          <a:prstGeom prst="rect">
            <a:avLst/>
          </a:prstGeom>
          <a:noFill/>
          <a:ln>
            <a:noFill/>
          </a:ln>
        </p:spPr>
      </p:pic>
      <p:sp>
        <p:nvSpPr>
          <p:cNvPr id="1586" name="Google Shape;1586;p26"/>
          <p:cNvSpPr txBox="1">
            <a:spLocks noGrp="1"/>
          </p:cNvSpPr>
          <p:nvPr>
            <p:ph type="ctrTitle" idx="9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587" name="Google Shape;1587;p26"/>
          <p:cNvSpPr/>
          <p:nvPr/>
        </p:nvSpPr>
        <p:spPr>
          <a:xfrm rot="-2136675">
            <a:off x="7291512" y="4066884"/>
            <a:ext cx="2264977" cy="2165734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">
  <p:cSld name="CUSTOM_4">
    <p:spTree>
      <p:nvGrpSpPr>
        <p:cNvPr id="1" name="Shape 1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9" name="Google Shape;1589;p27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-2343514" flipH="1">
            <a:off x="-1166545" y="-1270720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90" name="Google Shape;1590;p27"/>
          <p:cNvGrpSpPr/>
          <p:nvPr/>
        </p:nvGrpSpPr>
        <p:grpSpPr>
          <a:xfrm rot="-8099954">
            <a:off x="15431" y="-572435"/>
            <a:ext cx="1344367" cy="1995327"/>
            <a:chOff x="272875" y="1527563"/>
            <a:chExt cx="255950" cy="455000"/>
          </a:xfrm>
        </p:grpSpPr>
        <p:sp>
          <p:nvSpPr>
            <p:cNvPr id="1591" name="Google Shape;1591;p27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27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27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27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27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27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27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27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27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27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27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27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27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27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27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27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27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27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27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27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27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27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27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27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27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27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27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27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27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27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27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27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27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1624;p27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27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626" name="Google Shape;1626;p27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5809801" flipH="1">
            <a:off x="7609918" y="-1097658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7" name="Google Shape;1627;p27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10754694">
            <a:off x="2497948" y="4487275"/>
            <a:ext cx="7605809" cy="283238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28" name="Google Shape;1628;p27"/>
          <p:cNvGrpSpPr/>
          <p:nvPr/>
        </p:nvGrpSpPr>
        <p:grpSpPr>
          <a:xfrm flipH="1">
            <a:off x="-624375" y="3487614"/>
            <a:ext cx="1344377" cy="2469659"/>
            <a:chOff x="272875" y="1419395"/>
            <a:chExt cx="255950" cy="563168"/>
          </a:xfrm>
        </p:grpSpPr>
        <p:sp>
          <p:nvSpPr>
            <p:cNvPr id="1629" name="Google Shape;1629;p27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27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27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27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27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27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27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27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27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27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27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27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27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27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27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27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27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27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27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27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27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27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1651;p27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27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27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27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27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27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1657;p27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27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27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27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27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27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27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64" name="Google Shape;1664;p27"/>
          <p:cNvSpPr txBox="1">
            <a:spLocks noGrp="1"/>
          </p:cNvSpPr>
          <p:nvPr>
            <p:ph type="title"/>
          </p:nvPr>
        </p:nvSpPr>
        <p:spPr>
          <a:xfrm>
            <a:off x="732375" y="1618170"/>
            <a:ext cx="3839700" cy="62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665" name="Google Shape;1665;p27"/>
          <p:cNvSpPr txBox="1">
            <a:spLocks noGrp="1"/>
          </p:cNvSpPr>
          <p:nvPr>
            <p:ph type="subTitle" idx="1"/>
          </p:nvPr>
        </p:nvSpPr>
        <p:spPr>
          <a:xfrm>
            <a:off x="732375" y="2191200"/>
            <a:ext cx="7691700" cy="203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R="50800" lvl="0" rtl="0">
              <a:lnSpc>
                <a:spcPct val="166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666" name="Google Shape;1666;p27"/>
          <p:cNvSpPr txBox="1">
            <a:spLocks noGrp="1"/>
          </p:cNvSpPr>
          <p:nvPr>
            <p:ph type="ctrTitle" idx="2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667" name="Google Shape;1667;p27"/>
          <p:cNvSpPr/>
          <p:nvPr/>
        </p:nvSpPr>
        <p:spPr>
          <a:xfrm rot="9899989">
            <a:off x="7836136" y="4072635"/>
            <a:ext cx="2265015" cy="2165770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4_1_1_1">
    <p:spTree>
      <p:nvGrpSpPr>
        <p:cNvPr id="1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5" name="Google Shape;1715;p29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5399990" flipH="1">
            <a:off x="7705516" y="-598319"/>
            <a:ext cx="3297389" cy="22766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16" name="Google Shape;1716;p29"/>
          <p:cNvGrpSpPr/>
          <p:nvPr/>
        </p:nvGrpSpPr>
        <p:grpSpPr>
          <a:xfrm rot="-987768">
            <a:off x="7751817" y="-266278"/>
            <a:ext cx="1344359" cy="1995308"/>
            <a:chOff x="272875" y="1527563"/>
            <a:chExt cx="255950" cy="455000"/>
          </a:xfrm>
        </p:grpSpPr>
        <p:sp>
          <p:nvSpPr>
            <p:cNvPr id="1717" name="Google Shape;1717;p29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29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29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29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29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29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29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29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29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29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29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29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29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29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29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29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29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29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29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29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29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29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29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29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29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29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29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29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29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29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29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29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29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29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29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752" name="Google Shape;1752;p29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10162003" flipH="1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3" name="Google Shape;1753;p29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363351">
            <a:off x="802621" y="4291783"/>
            <a:ext cx="7605804" cy="283238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29"/>
          <p:cNvSpPr/>
          <p:nvPr/>
        </p:nvSpPr>
        <p:spPr>
          <a:xfrm rot="9899989">
            <a:off x="-583964" y="4625085"/>
            <a:ext cx="2265015" cy="2165770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5" name="Google Shape;1755;p29"/>
          <p:cNvSpPr txBox="1">
            <a:spLocks noGrp="1"/>
          </p:cNvSpPr>
          <p:nvPr>
            <p:ph type="subTitle" idx="1"/>
          </p:nvPr>
        </p:nvSpPr>
        <p:spPr>
          <a:xfrm>
            <a:off x="724603" y="2240850"/>
            <a:ext cx="3181800" cy="12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56" name="Google Shape;1756;p29"/>
          <p:cNvSpPr txBox="1">
            <a:spLocks noGrp="1"/>
          </p:cNvSpPr>
          <p:nvPr>
            <p:ph type="ctrTitle"/>
          </p:nvPr>
        </p:nvSpPr>
        <p:spPr>
          <a:xfrm>
            <a:off x="724603" y="1663050"/>
            <a:ext cx="3181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757" name="Google Shape;1757;p29"/>
          <p:cNvSpPr/>
          <p:nvPr/>
        </p:nvSpPr>
        <p:spPr>
          <a:xfrm rot="-4340781" flipH="1">
            <a:off x="3518" y="-5268942"/>
            <a:ext cx="4623974" cy="7256832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3"/>
          <p:cNvPicPr preferRelativeResize="0"/>
          <p:nvPr/>
        </p:nvPicPr>
        <p:blipFill>
          <a:blip r:embed="rId2">
            <a:alphaModFix amt="76000"/>
          </a:blip>
          <a:stretch>
            <a:fillRect/>
          </a:stretch>
        </p:blipFill>
        <p:spPr>
          <a:xfrm>
            <a:off x="345175" y="3258079"/>
            <a:ext cx="8158656" cy="303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3"/>
          <p:cNvPicPr preferRelativeResize="0"/>
          <p:nvPr/>
        </p:nvPicPr>
        <p:blipFill>
          <a:blip r:embed="rId3">
            <a:alphaModFix amt="47000"/>
          </a:blip>
          <a:stretch>
            <a:fillRect/>
          </a:stretch>
        </p:blipFill>
        <p:spPr>
          <a:xfrm>
            <a:off x="1630988" y="143888"/>
            <a:ext cx="5882026" cy="4855727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3"/>
          <p:cNvSpPr/>
          <p:nvPr/>
        </p:nvSpPr>
        <p:spPr>
          <a:xfrm>
            <a:off x="4379243" y="-2465274"/>
            <a:ext cx="4624024" cy="7256966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3" name="Google Shape;93;p3"/>
          <p:cNvGrpSpPr/>
          <p:nvPr/>
        </p:nvGrpSpPr>
        <p:grpSpPr>
          <a:xfrm rot="-2700000">
            <a:off x="473130" y="2695837"/>
            <a:ext cx="1344349" cy="2469678"/>
            <a:chOff x="272875" y="1419395"/>
            <a:chExt cx="255950" cy="563168"/>
          </a:xfrm>
        </p:grpSpPr>
        <p:sp>
          <p:nvSpPr>
            <p:cNvPr id="94" name="Google Shape;94;p3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3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3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3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3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3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3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3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3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3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3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3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3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3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3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3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3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3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3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3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3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3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3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3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3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3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3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3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3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3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3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3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3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9" name="Google Shape;129;p3"/>
          <p:cNvGrpSpPr/>
          <p:nvPr/>
        </p:nvGrpSpPr>
        <p:grpSpPr>
          <a:xfrm rot="-2700000">
            <a:off x="8026513" y="-183341"/>
            <a:ext cx="1344349" cy="1995327"/>
            <a:chOff x="272875" y="1527563"/>
            <a:chExt cx="255950" cy="455000"/>
          </a:xfrm>
        </p:grpSpPr>
        <p:sp>
          <p:nvSpPr>
            <p:cNvPr id="130" name="Google Shape;130;p3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3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3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3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3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3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3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3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3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3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3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3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3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3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3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3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3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3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3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3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3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3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3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3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3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3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3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3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3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3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3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3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3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3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3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5" name="Google Shape;165;p3"/>
          <p:cNvSpPr txBox="1">
            <a:spLocks noGrp="1"/>
          </p:cNvSpPr>
          <p:nvPr>
            <p:ph type="subTitle" idx="1"/>
          </p:nvPr>
        </p:nvSpPr>
        <p:spPr>
          <a:xfrm>
            <a:off x="2646000" y="3114137"/>
            <a:ext cx="3852000" cy="86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3"/>
          <p:cNvSpPr txBox="1">
            <a:spLocks noGrp="1"/>
          </p:cNvSpPr>
          <p:nvPr>
            <p:ph type="ctrTitle"/>
          </p:nvPr>
        </p:nvSpPr>
        <p:spPr>
          <a:xfrm>
            <a:off x="2646000" y="2594236"/>
            <a:ext cx="3852000" cy="79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>
                <a:solidFill>
                  <a:srgbClr val="1C4587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9pPr>
          </a:lstStyle>
          <a:p>
            <a:endParaRPr/>
          </a:p>
        </p:txBody>
      </p:sp>
      <p:sp>
        <p:nvSpPr>
          <p:cNvPr id="167" name="Google Shape;167;p3"/>
          <p:cNvSpPr txBox="1">
            <a:spLocks noGrp="1"/>
          </p:cNvSpPr>
          <p:nvPr>
            <p:ph type="title" idx="2" hasCustomPrompt="1"/>
          </p:nvPr>
        </p:nvSpPr>
        <p:spPr>
          <a:xfrm>
            <a:off x="2646000" y="894175"/>
            <a:ext cx="3852000" cy="2031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15000">
                <a:solidFill>
                  <a:srgbClr val="1C4587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 ">
  <p:cSld name="BLANK_1_1_1_1_1_1_2_1">
    <p:spTree>
      <p:nvGrpSpPr>
        <p:cNvPr id="1" name="Shape 1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9" name="Google Shape;1759;p30"/>
          <p:cNvPicPr preferRelativeResize="0"/>
          <p:nvPr/>
        </p:nvPicPr>
        <p:blipFill>
          <a:blip r:embed="rId2">
            <a:alphaModFix amt="76000"/>
          </a:blip>
          <a:stretch>
            <a:fillRect/>
          </a:stretch>
        </p:blipFill>
        <p:spPr>
          <a:xfrm rot="2453973">
            <a:off x="1248590" y="2532214"/>
            <a:ext cx="4232748" cy="157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0" name="Google Shape;1760;p30"/>
          <p:cNvPicPr preferRelativeResize="0"/>
          <p:nvPr/>
        </p:nvPicPr>
        <p:blipFill>
          <a:blip r:embed="rId2">
            <a:alphaModFix amt="76000"/>
          </a:blip>
          <a:stretch>
            <a:fillRect/>
          </a:stretch>
        </p:blipFill>
        <p:spPr>
          <a:xfrm rot="2453973">
            <a:off x="-1738310" y="4081814"/>
            <a:ext cx="4232748" cy="157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1" name="Google Shape;1761;p30"/>
          <p:cNvPicPr preferRelativeResize="0"/>
          <p:nvPr/>
        </p:nvPicPr>
        <p:blipFill>
          <a:blip r:embed="rId3">
            <a:alphaModFix amt="76000"/>
          </a:blip>
          <a:stretch>
            <a:fillRect/>
          </a:stretch>
        </p:blipFill>
        <p:spPr>
          <a:xfrm rot="2453973">
            <a:off x="6716115" y="-248136"/>
            <a:ext cx="4232748" cy="157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2" name="Google Shape;1762;p30"/>
          <p:cNvPicPr preferRelativeResize="0"/>
          <p:nvPr/>
        </p:nvPicPr>
        <p:blipFill>
          <a:blip r:embed="rId4">
            <a:alphaModFix amt="47000"/>
          </a:blip>
          <a:stretch>
            <a:fillRect/>
          </a:stretch>
        </p:blipFill>
        <p:spPr>
          <a:xfrm rot="10800000">
            <a:off x="1630988" y="143888"/>
            <a:ext cx="5882026" cy="48557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63" name="Google Shape;1763;p30"/>
          <p:cNvGrpSpPr/>
          <p:nvPr/>
        </p:nvGrpSpPr>
        <p:grpSpPr>
          <a:xfrm rot="-2700000">
            <a:off x="167955" y="3080962"/>
            <a:ext cx="1344349" cy="2469678"/>
            <a:chOff x="272875" y="1419395"/>
            <a:chExt cx="255950" cy="563168"/>
          </a:xfrm>
        </p:grpSpPr>
        <p:sp>
          <p:nvSpPr>
            <p:cNvPr id="1764" name="Google Shape;1764;p30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30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30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30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30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30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30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30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30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30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30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30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30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30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30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30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30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30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30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30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30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30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30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30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30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30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30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30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30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30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30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30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30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30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30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99" name="Google Shape;1799;p30"/>
          <p:cNvGrpSpPr/>
          <p:nvPr/>
        </p:nvGrpSpPr>
        <p:grpSpPr>
          <a:xfrm rot="-2700000">
            <a:off x="8026513" y="-183341"/>
            <a:ext cx="1344349" cy="1995327"/>
            <a:chOff x="272875" y="1527563"/>
            <a:chExt cx="255950" cy="455000"/>
          </a:xfrm>
        </p:grpSpPr>
        <p:sp>
          <p:nvSpPr>
            <p:cNvPr id="1800" name="Google Shape;1800;p30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30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30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30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30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30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30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30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30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30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30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30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30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30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30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30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30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30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30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30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30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30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30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30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30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30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30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30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30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30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30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30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30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30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30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35" name="Google Shape;1835;p30"/>
          <p:cNvSpPr txBox="1">
            <a:spLocks noGrp="1"/>
          </p:cNvSpPr>
          <p:nvPr>
            <p:ph type="ctrTitle"/>
          </p:nvPr>
        </p:nvSpPr>
        <p:spPr>
          <a:xfrm>
            <a:off x="720000" y="540000"/>
            <a:ext cx="7704000" cy="135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836" name="Google Shape;1836;p30"/>
          <p:cNvSpPr txBox="1">
            <a:spLocks noGrp="1"/>
          </p:cNvSpPr>
          <p:nvPr>
            <p:ph type="subTitle" idx="1"/>
          </p:nvPr>
        </p:nvSpPr>
        <p:spPr>
          <a:xfrm>
            <a:off x="720000" y="2603948"/>
            <a:ext cx="7704000" cy="96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837" name="Google Shape;1837;p30"/>
          <p:cNvSpPr txBox="1"/>
          <p:nvPr/>
        </p:nvSpPr>
        <p:spPr>
          <a:xfrm>
            <a:off x="2646000" y="3628979"/>
            <a:ext cx="3852000" cy="6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CREDITS: This presentation template was created</a:t>
            </a:r>
            <a:r>
              <a:rPr lang="en" sz="12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1200" b="1">
                <a:solidFill>
                  <a:schemeClr val="dk2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by Slidesgo,</a:t>
            </a:r>
            <a:r>
              <a:rPr lang="en" sz="12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1200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including icons</a:t>
            </a:r>
            <a:r>
              <a:rPr lang="en" sz="12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1200" b="1">
                <a:solidFill>
                  <a:schemeClr val="dk2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by Flaticon,</a:t>
            </a:r>
            <a:r>
              <a:rPr lang="en" sz="12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i</a:t>
            </a:r>
            <a:r>
              <a:rPr lang="en" sz="1200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nfographics &amp; images </a:t>
            </a:r>
            <a:r>
              <a:rPr lang="en" sz="1200" b="1">
                <a:solidFill>
                  <a:schemeClr val="dk2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by Freepik</a:t>
            </a:r>
            <a:r>
              <a:rPr lang="en" sz="12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200" b="1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38" name="Google Shape;1838;p30"/>
          <p:cNvSpPr/>
          <p:nvPr/>
        </p:nvSpPr>
        <p:spPr>
          <a:xfrm>
            <a:off x="5570568" y="-2413037"/>
            <a:ext cx="4624024" cy="7256966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5">
    <p:spTree>
      <p:nvGrpSpPr>
        <p:cNvPr id="1" name="Shape 1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0" name="Google Shape;1840;p31"/>
          <p:cNvPicPr preferRelativeResize="0"/>
          <p:nvPr/>
        </p:nvPicPr>
        <p:blipFill>
          <a:blip r:embed="rId2">
            <a:alphaModFix amt="76000"/>
          </a:blip>
          <a:stretch>
            <a:fillRect/>
          </a:stretch>
        </p:blipFill>
        <p:spPr>
          <a:xfrm rot="2453973">
            <a:off x="1248590" y="2532214"/>
            <a:ext cx="4232748" cy="157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1" name="Google Shape;1841;p31"/>
          <p:cNvPicPr preferRelativeResize="0"/>
          <p:nvPr/>
        </p:nvPicPr>
        <p:blipFill>
          <a:blip r:embed="rId2">
            <a:alphaModFix amt="76000"/>
          </a:blip>
          <a:stretch>
            <a:fillRect/>
          </a:stretch>
        </p:blipFill>
        <p:spPr>
          <a:xfrm rot="2453973">
            <a:off x="-1738310" y="4081814"/>
            <a:ext cx="4232748" cy="157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2" name="Google Shape;1842;p31"/>
          <p:cNvPicPr preferRelativeResize="0"/>
          <p:nvPr/>
        </p:nvPicPr>
        <p:blipFill>
          <a:blip r:embed="rId3">
            <a:alphaModFix amt="76000"/>
          </a:blip>
          <a:stretch>
            <a:fillRect/>
          </a:stretch>
        </p:blipFill>
        <p:spPr>
          <a:xfrm rot="2453973">
            <a:off x="6716115" y="-248136"/>
            <a:ext cx="4232748" cy="157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3" name="Google Shape;1843;p31"/>
          <p:cNvPicPr preferRelativeResize="0"/>
          <p:nvPr/>
        </p:nvPicPr>
        <p:blipFill>
          <a:blip r:embed="rId4">
            <a:alphaModFix amt="47000"/>
          </a:blip>
          <a:stretch>
            <a:fillRect/>
          </a:stretch>
        </p:blipFill>
        <p:spPr>
          <a:xfrm rot="10800000">
            <a:off x="1630988" y="143888"/>
            <a:ext cx="5882026" cy="48557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44" name="Google Shape;1844;p31"/>
          <p:cNvGrpSpPr/>
          <p:nvPr/>
        </p:nvGrpSpPr>
        <p:grpSpPr>
          <a:xfrm rot="-2700000">
            <a:off x="167955" y="3080962"/>
            <a:ext cx="1344349" cy="2469678"/>
            <a:chOff x="272875" y="1419395"/>
            <a:chExt cx="255950" cy="563168"/>
          </a:xfrm>
        </p:grpSpPr>
        <p:sp>
          <p:nvSpPr>
            <p:cNvPr id="1845" name="Google Shape;1845;p31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31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31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31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31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31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31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31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31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31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31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31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31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31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31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31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31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31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31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31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31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31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31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31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31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31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31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31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31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31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31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31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31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31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31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80" name="Google Shape;1880;p31"/>
          <p:cNvGrpSpPr/>
          <p:nvPr/>
        </p:nvGrpSpPr>
        <p:grpSpPr>
          <a:xfrm rot="-2700000">
            <a:off x="8026513" y="-183341"/>
            <a:ext cx="1344349" cy="1995327"/>
            <a:chOff x="272875" y="1527563"/>
            <a:chExt cx="255950" cy="455000"/>
          </a:xfrm>
        </p:grpSpPr>
        <p:sp>
          <p:nvSpPr>
            <p:cNvPr id="1881" name="Google Shape;1881;p31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31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31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31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31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1886;p31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1887;p31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1888;p31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1889;p31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890;p31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1891;p31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1892;p31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1893;p31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1894;p31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1895;p31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1896;p31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31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31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31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31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31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31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31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31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31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31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31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31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31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31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31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31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31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31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31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16" name="Google Shape;1916;p31"/>
          <p:cNvSpPr/>
          <p:nvPr/>
        </p:nvSpPr>
        <p:spPr>
          <a:xfrm>
            <a:off x="5570568" y="-2413037"/>
            <a:ext cx="4624024" cy="7256966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5_1">
    <p:spTree>
      <p:nvGrpSpPr>
        <p:cNvPr id="1" name="Shape 1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8" name="Google Shape;1918;p32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5399990" flipH="1">
            <a:off x="7705516" y="-598319"/>
            <a:ext cx="3297389" cy="22766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19" name="Google Shape;1919;p32"/>
          <p:cNvGrpSpPr/>
          <p:nvPr/>
        </p:nvGrpSpPr>
        <p:grpSpPr>
          <a:xfrm rot="-987768">
            <a:off x="7751817" y="-266278"/>
            <a:ext cx="1344359" cy="1995308"/>
            <a:chOff x="272875" y="1527563"/>
            <a:chExt cx="255950" cy="455000"/>
          </a:xfrm>
        </p:grpSpPr>
        <p:sp>
          <p:nvSpPr>
            <p:cNvPr id="1920" name="Google Shape;1920;p32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32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32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32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32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32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32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32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32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32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32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32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32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32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32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32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32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32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32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32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32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32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32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32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32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32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32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32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32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32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32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32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32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32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32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955" name="Google Shape;1955;p32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10162003" flipH="1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6" name="Google Shape;1956;p32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363351">
            <a:off x="802621" y="4291783"/>
            <a:ext cx="7605804" cy="2832383"/>
          </a:xfrm>
          <a:prstGeom prst="rect">
            <a:avLst/>
          </a:prstGeom>
          <a:noFill/>
          <a:ln>
            <a:noFill/>
          </a:ln>
        </p:spPr>
      </p:pic>
      <p:sp>
        <p:nvSpPr>
          <p:cNvPr id="1957" name="Google Shape;1957;p32"/>
          <p:cNvSpPr/>
          <p:nvPr/>
        </p:nvSpPr>
        <p:spPr>
          <a:xfrm rot="9899989">
            <a:off x="-583964" y="4625085"/>
            <a:ext cx="2265015" cy="2165770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5_1_1">
    <p:spTree>
      <p:nvGrpSpPr>
        <p:cNvPr id="1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9" name="Google Shape;1959;p33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-2343514" flipH="1">
            <a:off x="-1166545" y="-1270720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60" name="Google Shape;1960;p33"/>
          <p:cNvGrpSpPr/>
          <p:nvPr/>
        </p:nvGrpSpPr>
        <p:grpSpPr>
          <a:xfrm rot="-8099954">
            <a:off x="15431" y="-572435"/>
            <a:ext cx="1344367" cy="1995327"/>
            <a:chOff x="272875" y="1527563"/>
            <a:chExt cx="255950" cy="455000"/>
          </a:xfrm>
        </p:grpSpPr>
        <p:sp>
          <p:nvSpPr>
            <p:cNvPr id="1961" name="Google Shape;1961;p33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33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33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33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33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33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33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33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33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33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33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33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33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33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33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33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33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33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33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33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33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33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33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33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33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33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33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33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33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33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33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33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33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33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33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996" name="Google Shape;1996;p33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5809801" flipH="1">
            <a:off x="7609918" y="-1097658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7" name="Google Shape;1997;p33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10754694">
            <a:off x="2497948" y="4487275"/>
            <a:ext cx="7605809" cy="283238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98" name="Google Shape;1998;p33"/>
          <p:cNvGrpSpPr/>
          <p:nvPr/>
        </p:nvGrpSpPr>
        <p:grpSpPr>
          <a:xfrm flipH="1">
            <a:off x="-624375" y="3487614"/>
            <a:ext cx="1344377" cy="2469659"/>
            <a:chOff x="272875" y="1419395"/>
            <a:chExt cx="255950" cy="563168"/>
          </a:xfrm>
        </p:grpSpPr>
        <p:sp>
          <p:nvSpPr>
            <p:cNvPr id="1999" name="Google Shape;1999;p33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33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33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33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33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33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33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33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33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33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33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33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33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33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33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33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33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33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017;p33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018;p33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019;p33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33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33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33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33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33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33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33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33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33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33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33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33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33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33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5_1_1_1">
    <p:spTree>
      <p:nvGrpSpPr>
        <p:cNvPr id="1" name="Shape 2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5" name="Google Shape;2035;p34"/>
          <p:cNvPicPr preferRelativeResize="0"/>
          <p:nvPr/>
        </p:nvPicPr>
        <p:blipFill>
          <a:blip r:embed="rId2">
            <a:alphaModFix amt="64000"/>
          </a:blip>
          <a:stretch>
            <a:fillRect/>
          </a:stretch>
        </p:blipFill>
        <p:spPr>
          <a:xfrm rot="5400000">
            <a:off x="6963311" y="-630813"/>
            <a:ext cx="3592176" cy="302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6" name="Google Shape;2036;p34"/>
          <p:cNvPicPr preferRelativeResize="0"/>
          <p:nvPr/>
        </p:nvPicPr>
        <p:blipFill>
          <a:blip r:embed="rId3">
            <a:alphaModFix amt="66000"/>
          </a:blip>
          <a:stretch>
            <a:fillRect/>
          </a:stretch>
        </p:blipFill>
        <p:spPr>
          <a:xfrm rot="1326165" flipH="1">
            <a:off x="-191445" y="4128883"/>
            <a:ext cx="3297389" cy="227663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37" name="Google Shape;2037;p34"/>
          <p:cNvGrpSpPr/>
          <p:nvPr/>
        </p:nvGrpSpPr>
        <p:grpSpPr>
          <a:xfrm rot="-2700000">
            <a:off x="8026513" y="-183341"/>
            <a:ext cx="1344349" cy="1995327"/>
            <a:chOff x="272875" y="1527563"/>
            <a:chExt cx="255950" cy="455000"/>
          </a:xfrm>
        </p:grpSpPr>
        <p:sp>
          <p:nvSpPr>
            <p:cNvPr id="2038" name="Google Shape;2038;p34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34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34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34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34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34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34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34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34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34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34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34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34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34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34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34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34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34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34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34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34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34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34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34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34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34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34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34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34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34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34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2069;p34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34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34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34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73" name="Google Shape;2073;p34"/>
          <p:cNvSpPr/>
          <p:nvPr/>
        </p:nvSpPr>
        <p:spPr>
          <a:xfrm>
            <a:off x="4566955" y="-2521549"/>
            <a:ext cx="4624024" cy="7256966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74" name="Google Shape;2074;p34"/>
          <p:cNvPicPr preferRelativeResize="0"/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 rot="7675040">
            <a:off x="2669916" y="-1516164"/>
            <a:ext cx="2894877" cy="2593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5" name="Google Shape;2075;p34"/>
          <p:cNvPicPr preferRelativeResize="0"/>
          <p:nvPr/>
        </p:nvPicPr>
        <p:blipFill>
          <a:blip r:embed="rId5">
            <a:alphaModFix amt="74000"/>
          </a:blip>
          <a:stretch>
            <a:fillRect/>
          </a:stretch>
        </p:blipFill>
        <p:spPr>
          <a:xfrm rot="-9631575" flipH="1">
            <a:off x="-1503235" y="-1230424"/>
            <a:ext cx="2894874" cy="2593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CUSTOM_4_1_1_2">
    <p:spTree>
      <p:nvGrpSpPr>
        <p:cNvPr id="1" name="Shape 2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7" name="Google Shape;2077;p35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5399990" flipH="1">
            <a:off x="7705516" y="-598319"/>
            <a:ext cx="3297389" cy="22766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78" name="Google Shape;2078;p35"/>
          <p:cNvGrpSpPr/>
          <p:nvPr/>
        </p:nvGrpSpPr>
        <p:grpSpPr>
          <a:xfrm rot="-987768">
            <a:off x="7751817" y="-266278"/>
            <a:ext cx="1344359" cy="1995308"/>
            <a:chOff x="272875" y="1527563"/>
            <a:chExt cx="255950" cy="455000"/>
          </a:xfrm>
        </p:grpSpPr>
        <p:sp>
          <p:nvSpPr>
            <p:cNvPr id="2079" name="Google Shape;2079;p35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35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35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35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35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35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35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35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35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35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35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35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35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35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35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35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35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35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35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35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35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35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35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35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35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35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35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35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35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35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35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35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35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35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35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114" name="Google Shape;2114;p35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10162003" flipH="1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5" name="Google Shape;2115;p35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363351">
            <a:off x="802621" y="4291783"/>
            <a:ext cx="7605804" cy="2832383"/>
          </a:xfrm>
          <a:prstGeom prst="rect">
            <a:avLst/>
          </a:prstGeom>
          <a:noFill/>
          <a:ln>
            <a:noFill/>
          </a:ln>
        </p:spPr>
      </p:pic>
      <p:sp>
        <p:nvSpPr>
          <p:cNvPr id="2116" name="Google Shape;2116;p35"/>
          <p:cNvSpPr/>
          <p:nvPr/>
        </p:nvSpPr>
        <p:spPr>
          <a:xfrm rot="9899989">
            <a:off x="-583964" y="4625085"/>
            <a:ext cx="2265015" cy="2165770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" name="Google Shape;298;p6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1326164" flipH="1">
            <a:off x="2960862" y="1361553"/>
            <a:ext cx="3222304" cy="22247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6"/>
          <p:cNvPicPr preferRelativeResize="0"/>
          <p:nvPr/>
        </p:nvPicPr>
        <p:blipFill>
          <a:blip r:embed="rId3">
            <a:alphaModFix amt="47000"/>
          </a:blip>
          <a:stretch>
            <a:fillRect/>
          </a:stretch>
        </p:blipFill>
        <p:spPr>
          <a:xfrm rot="1331770">
            <a:off x="-1977764" y="3821949"/>
            <a:ext cx="2989902" cy="24682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0" name="Google Shape;300;p6"/>
          <p:cNvGrpSpPr/>
          <p:nvPr/>
        </p:nvGrpSpPr>
        <p:grpSpPr>
          <a:xfrm rot="-987768">
            <a:off x="-733895" y="3875634"/>
            <a:ext cx="1344359" cy="1995308"/>
            <a:chOff x="272875" y="1527563"/>
            <a:chExt cx="255950" cy="455000"/>
          </a:xfrm>
        </p:grpSpPr>
        <p:sp>
          <p:nvSpPr>
            <p:cNvPr id="301" name="Google Shape;301;p6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6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6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6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6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6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6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6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6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6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6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6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6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6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6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6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6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6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6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6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6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6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6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6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6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6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6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6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6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6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6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6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6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6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6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36" name="Google Shape;336;p6"/>
          <p:cNvPicPr preferRelativeResize="0"/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 flipH="1">
            <a:off x="7809444" y="4139664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6"/>
          <p:cNvPicPr preferRelativeResize="0"/>
          <p:nvPr/>
        </p:nvPicPr>
        <p:blipFill>
          <a:blip r:embed="rId5">
            <a:alphaModFix amt="62000"/>
          </a:blip>
          <a:stretch>
            <a:fillRect/>
          </a:stretch>
        </p:blipFill>
        <p:spPr>
          <a:xfrm rot="9368145" flipH="1">
            <a:off x="-1509155" y="-1246007"/>
            <a:ext cx="2894870" cy="259332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8" name="Google Shape;338;p6"/>
          <p:cNvGrpSpPr/>
          <p:nvPr/>
        </p:nvGrpSpPr>
        <p:grpSpPr>
          <a:xfrm rot="5400065">
            <a:off x="8667137" y="-1129839"/>
            <a:ext cx="1344377" cy="1995312"/>
            <a:chOff x="272875" y="1527563"/>
            <a:chExt cx="255950" cy="455000"/>
          </a:xfrm>
        </p:grpSpPr>
        <p:sp>
          <p:nvSpPr>
            <p:cNvPr id="339" name="Google Shape;339;p6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6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6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6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6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6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6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6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6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6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6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6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6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6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6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6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6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6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6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6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6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6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6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6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6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6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6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6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6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6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6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6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6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6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6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4" name="Google Shape;374;p6"/>
          <p:cNvSpPr txBox="1">
            <a:spLocks noGrp="1"/>
          </p:cNvSpPr>
          <p:nvPr>
            <p:ph type="title"/>
          </p:nvPr>
        </p:nvSpPr>
        <p:spPr>
          <a:xfrm>
            <a:off x="3566522" y="1727900"/>
            <a:ext cx="2028900" cy="171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pic>
        <p:nvPicPr>
          <p:cNvPr id="375" name="Google Shape;375;p6"/>
          <p:cNvPicPr preferRelativeResize="0"/>
          <p:nvPr/>
        </p:nvPicPr>
        <p:blipFill>
          <a:blip r:embed="rId3">
            <a:alphaModFix amt="47000"/>
          </a:blip>
          <a:stretch>
            <a:fillRect/>
          </a:stretch>
        </p:blipFill>
        <p:spPr>
          <a:xfrm rot="-10643014">
            <a:off x="7943421" y="-1509312"/>
            <a:ext cx="2989903" cy="2468227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6"/>
          <p:cNvSpPr/>
          <p:nvPr/>
        </p:nvSpPr>
        <p:spPr>
          <a:xfrm rot="-7373435">
            <a:off x="3439495" y="5025020"/>
            <a:ext cx="2265005" cy="2165760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9"/>
          <p:cNvSpPr txBox="1">
            <a:spLocks noGrp="1"/>
          </p:cNvSpPr>
          <p:nvPr>
            <p:ph type="subTitle" idx="1"/>
          </p:nvPr>
        </p:nvSpPr>
        <p:spPr>
          <a:xfrm flipH="1">
            <a:off x="5047900" y="2607067"/>
            <a:ext cx="3367800" cy="106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2" name="Google Shape;542;p9"/>
          <p:cNvSpPr txBox="1">
            <a:spLocks noGrp="1"/>
          </p:cNvSpPr>
          <p:nvPr>
            <p:ph type="ctrTitle"/>
          </p:nvPr>
        </p:nvSpPr>
        <p:spPr>
          <a:xfrm flipH="1">
            <a:off x="4571900" y="1697799"/>
            <a:ext cx="3860400" cy="93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543" name="Google Shape;543;p9"/>
          <p:cNvPicPr preferRelativeResize="0"/>
          <p:nvPr/>
        </p:nvPicPr>
        <p:blipFill>
          <a:blip r:embed="rId2">
            <a:alphaModFix amt="82000"/>
          </a:blip>
          <a:stretch>
            <a:fillRect/>
          </a:stretch>
        </p:blipFill>
        <p:spPr>
          <a:xfrm>
            <a:off x="6498000" y="3581373"/>
            <a:ext cx="3440400" cy="2840126"/>
          </a:xfrm>
          <a:prstGeom prst="rect">
            <a:avLst/>
          </a:prstGeom>
          <a:noFill/>
          <a:ln>
            <a:noFill/>
          </a:ln>
        </p:spPr>
      </p:pic>
      <p:sp>
        <p:nvSpPr>
          <p:cNvPr id="544" name="Google Shape;544;p9"/>
          <p:cNvSpPr/>
          <p:nvPr/>
        </p:nvSpPr>
        <p:spPr>
          <a:xfrm rot="-2569776">
            <a:off x="7774946" y="-1017900"/>
            <a:ext cx="2265043" cy="2165797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45" name="Google Shape;545;p9"/>
          <p:cNvGrpSpPr/>
          <p:nvPr/>
        </p:nvGrpSpPr>
        <p:grpSpPr>
          <a:xfrm rot="-6629356">
            <a:off x="7495291" y="3526103"/>
            <a:ext cx="1344346" cy="2469672"/>
            <a:chOff x="272875" y="1419395"/>
            <a:chExt cx="255950" cy="563168"/>
          </a:xfrm>
        </p:grpSpPr>
        <p:sp>
          <p:nvSpPr>
            <p:cNvPr id="546" name="Google Shape;546;p9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9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9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9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9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9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9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9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9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9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9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9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9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9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9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9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9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9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9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9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9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9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9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9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9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9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9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9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9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9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9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9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9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9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9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81" name="Google Shape;581;p9"/>
          <p:cNvPicPr preferRelativeResize="0"/>
          <p:nvPr/>
        </p:nvPicPr>
        <p:blipFill>
          <a:blip r:embed="rId3">
            <a:alphaModFix amt="82000"/>
          </a:blip>
          <a:stretch>
            <a:fillRect/>
          </a:stretch>
        </p:blipFill>
        <p:spPr>
          <a:xfrm rot="-5400005">
            <a:off x="-1096437" y="-959501"/>
            <a:ext cx="3632875" cy="2999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10"/>
          <p:cNvSpPr txBox="1">
            <a:spLocks noGrp="1"/>
          </p:cNvSpPr>
          <p:nvPr>
            <p:ph type="title"/>
          </p:nvPr>
        </p:nvSpPr>
        <p:spPr>
          <a:xfrm>
            <a:off x="720000" y="3314050"/>
            <a:ext cx="7704000" cy="125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5" name="Google Shape;585;p11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8456486" flipH="1">
            <a:off x="4213816" y="1684455"/>
            <a:ext cx="3297389" cy="2276638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" name="Google Shape;586;p11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5809801" flipH="1">
            <a:off x="2079893" y="1275092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" name="Google Shape;587;p11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9663874">
            <a:off x="-831963" y="211855"/>
            <a:ext cx="9577978" cy="3566814"/>
          </a:xfrm>
          <a:prstGeom prst="rect">
            <a:avLst/>
          </a:prstGeom>
          <a:noFill/>
          <a:ln>
            <a:noFill/>
          </a:ln>
        </p:spPr>
      </p:pic>
      <p:sp>
        <p:nvSpPr>
          <p:cNvPr id="588" name="Google Shape;588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1558475"/>
            <a:ext cx="6576000" cy="151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589" name="Google Shape;589;p11"/>
          <p:cNvSpPr txBox="1">
            <a:spLocks noGrp="1"/>
          </p:cNvSpPr>
          <p:nvPr>
            <p:ph type="subTitle" idx="1"/>
          </p:nvPr>
        </p:nvSpPr>
        <p:spPr>
          <a:xfrm>
            <a:off x="1284000" y="3069625"/>
            <a:ext cx="65760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9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590" name="Google Shape;590;p11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8456486" flipH="1">
            <a:off x="7252441" y="4177105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1" name="Google Shape;591;p11"/>
          <p:cNvGrpSpPr/>
          <p:nvPr/>
        </p:nvGrpSpPr>
        <p:grpSpPr>
          <a:xfrm rot="2700046">
            <a:off x="8023488" y="3760130"/>
            <a:ext cx="1344367" cy="1995327"/>
            <a:chOff x="272875" y="1527563"/>
            <a:chExt cx="255950" cy="455000"/>
          </a:xfrm>
        </p:grpSpPr>
        <p:sp>
          <p:nvSpPr>
            <p:cNvPr id="592" name="Google Shape;592;p11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11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11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11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11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11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11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11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11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11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11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11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11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11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11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11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11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11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11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11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11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11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11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11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11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11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11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11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11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11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11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11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11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11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11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27" name="Google Shape;627;p11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9663874">
            <a:off x="-3354179" y="-1777728"/>
            <a:ext cx="7605805" cy="283238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28" name="Google Shape;628;p11"/>
          <p:cNvGrpSpPr/>
          <p:nvPr/>
        </p:nvGrpSpPr>
        <p:grpSpPr>
          <a:xfrm rot="-7181356">
            <a:off x="474922" y="-1462434"/>
            <a:ext cx="1344356" cy="2469645"/>
            <a:chOff x="272875" y="1419395"/>
            <a:chExt cx="255950" cy="563168"/>
          </a:xfrm>
        </p:grpSpPr>
        <p:sp>
          <p:nvSpPr>
            <p:cNvPr id="629" name="Google Shape;629;p11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11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11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11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11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11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11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11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11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11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11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11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11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11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11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11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11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11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11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11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11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11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11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11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11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11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11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11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11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11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11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11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11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11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11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4" name="Google Shape;664;p11"/>
          <p:cNvSpPr/>
          <p:nvPr/>
        </p:nvSpPr>
        <p:spPr>
          <a:xfrm rot="3011561">
            <a:off x="7155837" y="4854310"/>
            <a:ext cx="1345837" cy="1286867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5" name="Google Shape;665;p11"/>
          <p:cNvSpPr/>
          <p:nvPr/>
        </p:nvSpPr>
        <p:spPr>
          <a:xfrm rot="-9900083">
            <a:off x="-1242749" y="2125430"/>
            <a:ext cx="3386946" cy="5315794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8" name="Google Shape;668;p13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-1538275" flipH="1">
            <a:off x="-1241959" y="-985041"/>
            <a:ext cx="3297390" cy="2276635"/>
          </a:xfrm>
          <a:prstGeom prst="rect">
            <a:avLst/>
          </a:prstGeom>
          <a:noFill/>
          <a:ln>
            <a:noFill/>
          </a:ln>
        </p:spPr>
      </p:pic>
      <p:sp>
        <p:nvSpPr>
          <p:cNvPr id="669" name="Google Shape;669;p13"/>
          <p:cNvSpPr/>
          <p:nvPr/>
        </p:nvSpPr>
        <p:spPr>
          <a:xfrm rot="3011561">
            <a:off x="8474812" y="4330185"/>
            <a:ext cx="1345837" cy="1286867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70" name="Google Shape;670;p13"/>
          <p:cNvGrpSpPr/>
          <p:nvPr/>
        </p:nvGrpSpPr>
        <p:grpSpPr>
          <a:xfrm rot="3559955">
            <a:off x="-42012" y="-631342"/>
            <a:ext cx="1344348" cy="1995332"/>
            <a:chOff x="272875" y="1527563"/>
            <a:chExt cx="255950" cy="455000"/>
          </a:xfrm>
        </p:grpSpPr>
        <p:sp>
          <p:nvSpPr>
            <p:cNvPr id="671" name="Google Shape;671;p13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13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13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13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13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13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13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13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13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13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13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13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13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13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13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13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13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13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13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13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13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13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13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13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13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13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13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13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13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13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13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13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13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13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13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06" name="Google Shape;706;p13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10024386">
            <a:off x="7156213" y="-1143378"/>
            <a:ext cx="2894879" cy="2593329"/>
          </a:xfrm>
          <a:prstGeom prst="rect">
            <a:avLst/>
          </a:prstGeom>
          <a:noFill/>
          <a:ln>
            <a:noFill/>
          </a:ln>
        </p:spPr>
      </p:pic>
      <p:pic>
        <p:nvPicPr>
          <p:cNvPr id="707" name="Google Shape;707;p13"/>
          <p:cNvPicPr preferRelativeResize="0"/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 rot="-7120613" flipH="1">
            <a:off x="5305666" y="-1758350"/>
            <a:ext cx="2894876" cy="2593327"/>
          </a:xfrm>
          <a:prstGeom prst="rect">
            <a:avLst/>
          </a:prstGeom>
          <a:noFill/>
          <a:ln>
            <a:noFill/>
          </a:ln>
        </p:spPr>
      </p:pic>
      <p:sp>
        <p:nvSpPr>
          <p:cNvPr id="708" name="Google Shape;708;p13"/>
          <p:cNvSpPr txBox="1">
            <a:spLocks noGrp="1"/>
          </p:cNvSpPr>
          <p:nvPr>
            <p:ph type="title" hasCustomPrompt="1"/>
          </p:nvPr>
        </p:nvSpPr>
        <p:spPr>
          <a:xfrm>
            <a:off x="3170031" y="3417401"/>
            <a:ext cx="1036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09" name="Google Shape;709;p13"/>
          <p:cNvSpPr txBox="1">
            <a:spLocks noGrp="1"/>
          </p:cNvSpPr>
          <p:nvPr>
            <p:ph type="title" idx="2" hasCustomPrompt="1"/>
          </p:nvPr>
        </p:nvSpPr>
        <p:spPr>
          <a:xfrm>
            <a:off x="5686543" y="3417401"/>
            <a:ext cx="1036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10" name="Google Shape;710;p13"/>
          <p:cNvSpPr txBox="1">
            <a:spLocks noGrp="1"/>
          </p:cNvSpPr>
          <p:nvPr>
            <p:ph type="title" idx="3" hasCustomPrompt="1"/>
          </p:nvPr>
        </p:nvSpPr>
        <p:spPr>
          <a:xfrm>
            <a:off x="5697526" y="1667000"/>
            <a:ext cx="1036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11" name="Google Shape;711;p13"/>
          <p:cNvSpPr txBox="1">
            <a:spLocks noGrp="1"/>
          </p:cNvSpPr>
          <p:nvPr>
            <p:ph type="title" idx="4" hasCustomPrompt="1"/>
          </p:nvPr>
        </p:nvSpPr>
        <p:spPr>
          <a:xfrm>
            <a:off x="637282" y="3444201"/>
            <a:ext cx="1036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12" name="Google Shape;712;p13"/>
          <p:cNvSpPr txBox="1">
            <a:spLocks noGrp="1"/>
          </p:cNvSpPr>
          <p:nvPr>
            <p:ph type="title" idx="5" hasCustomPrompt="1"/>
          </p:nvPr>
        </p:nvSpPr>
        <p:spPr>
          <a:xfrm>
            <a:off x="637282" y="1667000"/>
            <a:ext cx="1036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13" name="Google Shape;713;p13"/>
          <p:cNvSpPr txBox="1">
            <a:spLocks noGrp="1"/>
          </p:cNvSpPr>
          <p:nvPr>
            <p:ph type="title" idx="6" hasCustomPrompt="1"/>
          </p:nvPr>
        </p:nvSpPr>
        <p:spPr>
          <a:xfrm>
            <a:off x="3170031" y="1667000"/>
            <a:ext cx="1036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14" name="Google Shape;714;p13"/>
          <p:cNvSpPr txBox="1">
            <a:spLocks noGrp="1"/>
          </p:cNvSpPr>
          <p:nvPr>
            <p:ph type="ctrTitle" idx="7"/>
          </p:nvPr>
        </p:nvSpPr>
        <p:spPr>
          <a:xfrm>
            <a:off x="4160248" y="3267400"/>
            <a:ext cx="1821000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715" name="Google Shape;715;p13"/>
          <p:cNvSpPr txBox="1">
            <a:spLocks noGrp="1"/>
          </p:cNvSpPr>
          <p:nvPr>
            <p:ph type="subTitle" idx="1"/>
          </p:nvPr>
        </p:nvSpPr>
        <p:spPr>
          <a:xfrm>
            <a:off x="4160247" y="3572896"/>
            <a:ext cx="1821000" cy="8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6" name="Google Shape;716;p13"/>
          <p:cNvSpPr txBox="1">
            <a:spLocks noGrp="1"/>
          </p:cNvSpPr>
          <p:nvPr>
            <p:ph type="ctrTitle" idx="8"/>
          </p:nvPr>
        </p:nvSpPr>
        <p:spPr>
          <a:xfrm>
            <a:off x="6688381" y="3267400"/>
            <a:ext cx="1821000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717" name="Google Shape;717;p13"/>
          <p:cNvSpPr txBox="1">
            <a:spLocks noGrp="1"/>
          </p:cNvSpPr>
          <p:nvPr>
            <p:ph type="subTitle" idx="9"/>
          </p:nvPr>
        </p:nvSpPr>
        <p:spPr>
          <a:xfrm>
            <a:off x="6688378" y="3572896"/>
            <a:ext cx="1821000" cy="8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8" name="Google Shape;718;p13"/>
          <p:cNvSpPr/>
          <p:nvPr/>
        </p:nvSpPr>
        <p:spPr>
          <a:xfrm>
            <a:off x="1150175" y="2700900"/>
            <a:ext cx="2525" cy="25"/>
          </a:xfrm>
          <a:custGeom>
            <a:avLst/>
            <a:gdLst/>
            <a:ahLst/>
            <a:cxnLst/>
            <a:rect l="l" t="t" r="r" b="b"/>
            <a:pathLst>
              <a:path w="101" h="1" extrusionOk="0">
                <a:moveTo>
                  <a:pt x="101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CEF2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sp>
        <p:nvSpPr>
          <p:cNvPr id="719" name="Google Shape;719;p13"/>
          <p:cNvSpPr txBox="1">
            <a:spLocks noGrp="1"/>
          </p:cNvSpPr>
          <p:nvPr>
            <p:ph type="ctrTitle" idx="13"/>
          </p:nvPr>
        </p:nvSpPr>
        <p:spPr>
          <a:xfrm>
            <a:off x="6688650" y="1490050"/>
            <a:ext cx="1821000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720" name="Google Shape;720;p13"/>
          <p:cNvSpPr txBox="1">
            <a:spLocks noGrp="1"/>
          </p:cNvSpPr>
          <p:nvPr>
            <p:ph type="subTitle" idx="14"/>
          </p:nvPr>
        </p:nvSpPr>
        <p:spPr>
          <a:xfrm>
            <a:off x="6688665" y="1791550"/>
            <a:ext cx="1821000" cy="79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1" name="Google Shape;721;p13"/>
          <p:cNvSpPr txBox="1">
            <a:spLocks noGrp="1"/>
          </p:cNvSpPr>
          <p:nvPr>
            <p:ph type="ctrTitle" idx="15"/>
          </p:nvPr>
        </p:nvSpPr>
        <p:spPr>
          <a:xfrm>
            <a:off x="1622668" y="3267400"/>
            <a:ext cx="1821000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722" name="Google Shape;722;p13"/>
          <p:cNvSpPr txBox="1">
            <a:spLocks noGrp="1"/>
          </p:cNvSpPr>
          <p:nvPr>
            <p:ph type="subTitle" idx="16"/>
          </p:nvPr>
        </p:nvSpPr>
        <p:spPr>
          <a:xfrm>
            <a:off x="1622669" y="3572896"/>
            <a:ext cx="1821000" cy="8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3" name="Google Shape;723;p13"/>
          <p:cNvSpPr txBox="1">
            <a:spLocks noGrp="1"/>
          </p:cNvSpPr>
          <p:nvPr>
            <p:ph type="ctrTitle" idx="17"/>
          </p:nvPr>
        </p:nvSpPr>
        <p:spPr>
          <a:xfrm>
            <a:off x="1622668" y="1490050"/>
            <a:ext cx="1821000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724" name="Google Shape;724;p13"/>
          <p:cNvSpPr txBox="1">
            <a:spLocks noGrp="1"/>
          </p:cNvSpPr>
          <p:nvPr>
            <p:ph type="subTitle" idx="18"/>
          </p:nvPr>
        </p:nvSpPr>
        <p:spPr>
          <a:xfrm>
            <a:off x="1622669" y="1791550"/>
            <a:ext cx="1821000" cy="79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5" name="Google Shape;725;p13"/>
          <p:cNvSpPr txBox="1">
            <a:spLocks noGrp="1"/>
          </p:cNvSpPr>
          <p:nvPr>
            <p:ph type="ctrTitle" idx="19"/>
          </p:nvPr>
        </p:nvSpPr>
        <p:spPr>
          <a:xfrm>
            <a:off x="4160243" y="1490050"/>
            <a:ext cx="1821000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726" name="Google Shape;726;p13"/>
          <p:cNvSpPr txBox="1">
            <a:spLocks noGrp="1"/>
          </p:cNvSpPr>
          <p:nvPr>
            <p:ph type="subTitle" idx="20"/>
          </p:nvPr>
        </p:nvSpPr>
        <p:spPr>
          <a:xfrm>
            <a:off x="4160258" y="1791550"/>
            <a:ext cx="1821000" cy="79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7" name="Google Shape;727;p13"/>
          <p:cNvSpPr txBox="1">
            <a:spLocks noGrp="1"/>
          </p:cNvSpPr>
          <p:nvPr>
            <p:ph type="ctrTitle" idx="21"/>
          </p:nvPr>
        </p:nvSpPr>
        <p:spPr>
          <a:xfrm>
            <a:off x="720000" y="342524"/>
            <a:ext cx="77040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3">
    <p:spTree>
      <p:nvGrpSpPr>
        <p:cNvPr id="1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9" name="Google Shape;729;p14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5399990" flipH="1">
            <a:off x="7705516" y="-598319"/>
            <a:ext cx="3297389" cy="22766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30" name="Google Shape;730;p14"/>
          <p:cNvGrpSpPr/>
          <p:nvPr/>
        </p:nvGrpSpPr>
        <p:grpSpPr>
          <a:xfrm rot="-987768">
            <a:off x="7751817" y="-266278"/>
            <a:ext cx="1344359" cy="1995308"/>
            <a:chOff x="272875" y="1527563"/>
            <a:chExt cx="255950" cy="455000"/>
          </a:xfrm>
        </p:grpSpPr>
        <p:sp>
          <p:nvSpPr>
            <p:cNvPr id="731" name="Google Shape;731;p14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14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14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14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14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14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14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14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14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14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14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14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14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14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14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14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14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14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14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14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14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14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14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14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14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14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14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14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14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14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14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14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14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14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14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66" name="Google Shape;766;p14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10162003" flipH="1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7" name="Google Shape;767;p14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363351">
            <a:off x="802621" y="4291783"/>
            <a:ext cx="7605804" cy="2832383"/>
          </a:xfrm>
          <a:prstGeom prst="rect">
            <a:avLst/>
          </a:prstGeom>
          <a:noFill/>
          <a:ln>
            <a:noFill/>
          </a:ln>
        </p:spPr>
      </p:pic>
      <p:sp>
        <p:nvSpPr>
          <p:cNvPr id="768" name="Google Shape;768;p14"/>
          <p:cNvSpPr/>
          <p:nvPr/>
        </p:nvSpPr>
        <p:spPr>
          <a:xfrm rot="9899989">
            <a:off x="-583964" y="4625085"/>
            <a:ext cx="2265015" cy="2165770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9" name="Google Shape;769;p14"/>
          <p:cNvSpPr txBox="1">
            <a:spLocks noGrp="1"/>
          </p:cNvSpPr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27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62" r:id="rId11"/>
    <p:sldLayoutId id="2147483667" r:id="rId12"/>
    <p:sldLayoutId id="2147483668" r:id="rId13"/>
    <p:sldLayoutId id="2147483669" r:id="rId14"/>
    <p:sldLayoutId id="2147483670" r:id="rId15"/>
    <p:sldLayoutId id="2147483671" r:id="rId16"/>
    <p:sldLayoutId id="2147483672" r:id="rId17"/>
    <p:sldLayoutId id="2147483673" r:id="rId18"/>
    <p:sldLayoutId id="2147483675" r:id="rId19"/>
    <p:sldLayoutId id="2147483676" r:id="rId20"/>
    <p:sldLayoutId id="2147483677" r:id="rId21"/>
    <p:sldLayoutId id="2147483678" r:id="rId22"/>
    <p:sldLayoutId id="2147483679" r:id="rId23"/>
    <p:sldLayoutId id="2147483680" r:id="rId24"/>
    <p:sldLayoutId id="2147483681" r:id="rId2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Relationship Id="rId5" Type="http://schemas.openxmlformats.org/officeDocument/2006/relationships/hyperlink" Target="https://www.ecologiaverde.com/como-se-contamina-el-agua-2671.html" TargetMode="External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1.png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8.png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8.png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40.png"/><Relationship Id="rId4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WSY9Gg2whaKQyqDYCGDQ40t8gnLIBOTdIpPiq0mmATk/copy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40.png"/><Relationship Id="rId4" Type="http://schemas.openxmlformats.org/officeDocument/2006/relationships/image" Target="../media/image2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WSY9Gg2whaKQyqDYCGDQ40t8gnLIBOTdIpPiq0mmATk/copy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1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3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9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0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1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60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ecologiaverde.com/como-se-contamina-el-agua-2671.html" TargetMode="External"/><Relationship Id="rId1" Type="http://schemas.openxmlformats.org/officeDocument/2006/relationships/slideLayout" Target="../slideLayouts/slideLayout10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0.png"/><Relationship Id="rId4" Type="http://schemas.openxmlformats.org/officeDocument/2006/relationships/image" Target="../media/image24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cologiaverde.com/como-se-contamina-el-agua-2671.html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8.xml"/><Relationship Id="rId4" Type="http://schemas.openxmlformats.org/officeDocument/2006/relationships/hyperlink" Target="https://academia-lab.com/enciclopedia/perclorato-de-amonio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0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5" name="Google Shape;2125;p38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9461196">
            <a:off x="1917996" y="2388117"/>
            <a:ext cx="2894873" cy="2593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6" name="Google Shape;2126;p38"/>
          <p:cNvPicPr preferRelativeResize="0"/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 rot="1377427">
            <a:off x="4764679" y="752254"/>
            <a:ext cx="2894876" cy="2593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7" name="Google Shape;2127;p38"/>
          <p:cNvPicPr preferRelativeResize="0"/>
          <p:nvPr/>
        </p:nvPicPr>
        <p:blipFill>
          <a:blip r:embed="rId5">
            <a:alphaModFix amt="47000"/>
          </a:blip>
          <a:stretch>
            <a:fillRect/>
          </a:stretch>
        </p:blipFill>
        <p:spPr>
          <a:xfrm>
            <a:off x="1746955" y="486379"/>
            <a:ext cx="5527099" cy="4562724"/>
          </a:xfrm>
          <a:prstGeom prst="rect">
            <a:avLst/>
          </a:prstGeom>
          <a:noFill/>
          <a:ln>
            <a:noFill/>
          </a:ln>
        </p:spPr>
      </p:pic>
      <p:sp>
        <p:nvSpPr>
          <p:cNvPr id="2128" name="Google Shape;2128;p38"/>
          <p:cNvSpPr txBox="1">
            <a:spLocks noGrp="1"/>
          </p:cNvSpPr>
          <p:nvPr>
            <p:ph type="ctrTitle"/>
          </p:nvPr>
        </p:nvSpPr>
        <p:spPr>
          <a:xfrm>
            <a:off x="1426500" y="1923275"/>
            <a:ext cx="6291000" cy="125999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/>
              <a:t>MODELANDO LA PUREZA, ANÁLISIS DE LA CALIDAD DEL AGUA CON MACHINE LEARNING</a:t>
            </a:r>
          </a:p>
        </p:txBody>
      </p:sp>
      <p:sp>
        <p:nvSpPr>
          <p:cNvPr id="2129" name="Google Shape;2129;p38"/>
          <p:cNvSpPr txBox="1">
            <a:spLocks noGrp="1"/>
          </p:cNvSpPr>
          <p:nvPr>
            <p:ph type="subTitle" idx="1"/>
          </p:nvPr>
        </p:nvSpPr>
        <p:spPr>
          <a:xfrm>
            <a:off x="720000" y="3220225"/>
            <a:ext cx="7704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Aprendizaje supervisado y no supervisado </a:t>
            </a:r>
            <a:endParaRPr dirty="0"/>
          </a:p>
        </p:txBody>
      </p:sp>
      <p:sp>
        <p:nvSpPr>
          <p:cNvPr id="2130" name="Google Shape;2130;p38"/>
          <p:cNvSpPr/>
          <p:nvPr/>
        </p:nvSpPr>
        <p:spPr>
          <a:xfrm>
            <a:off x="-3657600" y="7305175"/>
            <a:ext cx="792600" cy="7926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4">
          <a:extLst>
            <a:ext uri="{FF2B5EF4-FFF2-40B4-BE49-F238E27FC236}">
              <a16:creationId xmlns:a16="http://schemas.microsoft.com/office/drawing/2014/main" id="{22AD2DF3-A844-2707-1AF5-FF79EDDED0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5" name="Google Shape;2185;p43">
            <a:extLst>
              <a:ext uri="{FF2B5EF4-FFF2-40B4-BE49-F238E27FC236}">
                <a16:creationId xmlns:a16="http://schemas.microsoft.com/office/drawing/2014/main" id="{23BFC2C3-BD03-A886-3639-2353CE5F7A53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646000" y="3387136"/>
            <a:ext cx="3852000" cy="86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 dirty="0"/>
              <a:t>¿Qué pretendemos conseguir con este proyecto?</a:t>
            </a:r>
            <a:endParaRPr b="1" dirty="0"/>
          </a:p>
        </p:txBody>
      </p:sp>
      <p:sp>
        <p:nvSpPr>
          <p:cNvPr id="2186" name="Google Shape;2186;p43">
            <a:extLst>
              <a:ext uri="{FF2B5EF4-FFF2-40B4-BE49-F238E27FC236}">
                <a16:creationId xmlns:a16="http://schemas.microsoft.com/office/drawing/2014/main" id="{B28BBA29-1DC5-1EA6-F206-E66995D4F37F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2646000" y="1012100"/>
            <a:ext cx="3852000" cy="179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2187" name="Google Shape;2187;p43">
            <a:extLst>
              <a:ext uri="{FF2B5EF4-FFF2-40B4-BE49-F238E27FC236}">
                <a16:creationId xmlns:a16="http://schemas.microsoft.com/office/drawing/2014/main" id="{FFDDE599-061A-4271-E86E-9308567448A6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2646000" y="2594236"/>
            <a:ext cx="3852000" cy="79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Objetivo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33823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7" name="Google Shape;2287;p48"/>
          <p:cNvSpPr txBox="1">
            <a:spLocks noGrp="1"/>
          </p:cNvSpPr>
          <p:nvPr>
            <p:ph type="ctrTitle" idx="9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Objetivo</a:t>
            </a:r>
            <a:endParaRPr dirty="0"/>
          </a:p>
        </p:txBody>
      </p:sp>
      <p:pic>
        <p:nvPicPr>
          <p:cNvPr id="2288" name="Google Shape;2288;p48"/>
          <p:cNvPicPr preferRelativeResize="0"/>
          <p:nvPr/>
        </p:nvPicPr>
        <p:blipFill>
          <a:blip r:embed="rId3">
            <a:alphaModFix amt="77000"/>
          </a:blip>
          <a:stretch>
            <a:fillRect/>
          </a:stretch>
        </p:blipFill>
        <p:spPr>
          <a:xfrm flipH="1">
            <a:off x="729523" y="2025449"/>
            <a:ext cx="2467483" cy="114507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89" name="Google Shape;2289;p48"/>
          <p:cNvGrpSpPr/>
          <p:nvPr/>
        </p:nvGrpSpPr>
        <p:grpSpPr>
          <a:xfrm>
            <a:off x="4147695" y="1627823"/>
            <a:ext cx="480211" cy="397484"/>
            <a:chOff x="2500975" y="4903800"/>
            <a:chExt cx="433325" cy="358675"/>
          </a:xfrm>
        </p:grpSpPr>
        <p:sp>
          <p:nvSpPr>
            <p:cNvPr id="2290" name="Google Shape;2290;p48"/>
            <p:cNvSpPr/>
            <p:nvPr/>
          </p:nvSpPr>
          <p:spPr>
            <a:xfrm>
              <a:off x="2500975" y="4903800"/>
              <a:ext cx="433325" cy="358675"/>
            </a:xfrm>
            <a:custGeom>
              <a:avLst/>
              <a:gdLst/>
              <a:ahLst/>
              <a:cxnLst/>
              <a:rect l="l" t="t" r="r" b="b"/>
              <a:pathLst>
                <a:path w="17333" h="14347" extrusionOk="0">
                  <a:moveTo>
                    <a:pt x="1730" y="8757"/>
                  </a:moveTo>
                  <a:lnTo>
                    <a:pt x="5612" y="12654"/>
                  </a:lnTo>
                  <a:lnTo>
                    <a:pt x="4529" y="13752"/>
                  </a:lnTo>
                  <a:lnTo>
                    <a:pt x="632" y="9840"/>
                  </a:lnTo>
                  <a:lnTo>
                    <a:pt x="1730" y="8757"/>
                  </a:lnTo>
                  <a:close/>
                  <a:moveTo>
                    <a:pt x="11420" y="0"/>
                  </a:moveTo>
                  <a:cubicBezTo>
                    <a:pt x="11089" y="0"/>
                    <a:pt x="11089" y="497"/>
                    <a:pt x="11420" y="497"/>
                  </a:cubicBezTo>
                  <a:lnTo>
                    <a:pt x="12353" y="497"/>
                  </a:lnTo>
                  <a:lnTo>
                    <a:pt x="12669" y="7493"/>
                  </a:lnTo>
                  <a:lnTo>
                    <a:pt x="11661" y="8065"/>
                  </a:lnTo>
                  <a:cubicBezTo>
                    <a:pt x="11570" y="7568"/>
                    <a:pt x="11134" y="7222"/>
                    <a:pt x="10622" y="7222"/>
                  </a:cubicBezTo>
                  <a:lnTo>
                    <a:pt x="8772" y="7222"/>
                  </a:lnTo>
                  <a:lnTo>
                    <a:pt x="7854" y="6876"/>
                  </a:lnTo>
                  <a:cubicBezTo>
                    <a:pt x="7388" y="6696"/>
                    <a:pt x="6891" y="6605"/>
                    <a:pt x="6395" y="6605"/>
                  </a:cubicBezTo>
                  <a:cubicBezTo>
                    <a:pt x="5748" y="6605"/>
                    <a:pt x="5116" y="6771"/>
                    <a:pt x="4559" y="7102"/>
                  </a:cubicBezTo>
                  <a:lnTo>
                    <a:pt x="4619" y="5702"/>
                  </a:lnTo>
                  <a:cubicBezTo>
                    <a:pt x="4619" y="5541"/>
                    <a:pt x="4497" y="5458"/>
                    <a:pt x="4374" y="5458"/>
                  </a:cubicBezTo>
                  <a:cubicBezTo>
                    <a:pt x="4256" y="5458"/>
                    <a:pt x="4137" y="5533"/>
                    <a:pt x="4123" y="5687"/>
                  </a:cubicBezTo>
                  <a:lnTo>
                    <a:pt x="4032" y="7463"/>
                  </a:lnTo>
                  <a:cubicBezTo>
                    <a:pt x="3837" y="7613"/>
                    <a:pt x="3641" y="7794"/>
                    <a:pt x="3476" y="7974"/>
                  </a:cubicBezTo>
                  <a:cubicBezTo>
                    <a:pt x="3175" y="8290"/>
                    <a:pt x="2919" y="8636"/>
                    <a:pt x="2708" y="9013"/>
                  </a:cubicBezTo>
                  <a:lnTo>
                    <a:pt x="1911" y="8215"/>
                  </a:lnTo>
                  <a:cubicBezTo>
                    <a:pt x="1866" y="8170"/>
                    <a:pt x="1791" y="8155"/>
                    <a:pt x="1730" y="8140"/>
                  </a:cubicBezTo>
                  <a:cubicBezTo>
                    <a:pt x="1655" y="8155"/>
                    <a:pt x="1595" y="8170"/>
                    <a:pt x="1550" y="8215"/>
                  </a:cubicBezTo>
                  <a:lnTo>
                    <a:pt x="105" y="9675"/>
                  </a:lnTo>
                  <a:cubicBezTo>
                    <a:pt x="0" y="9765"/>
                    <a:pt x="0" y="9930"/>
                    <a:pt x="105" y="10021"/>
                  </a:cubicBezTo>
                  <a:lnTo>
                    <a:pt x="4348" y="14279"/>
                  </a:lnTo>
                  <a:cubicBezTo>
                    <a:pt x="4401" y="14324"/>
                    <a:pt x="4469" y="14346"/>
                    <a:pt x="4535" y="14346"/>
                  </a:cubicBezTo>
                  <a:cubicBezTo>
                    <a:pt x="4600" y="14346"/>
                    <a:pt x="4664" y="14324"/>
                    <a:pt x="4709" y="14279"/>
                  </a:cubicBezTo>
                  <a:lnTo>
                    <a:pt x="6154" y="12834"/>
                  </a:lnTo>
                  <a:cubicBezTo>
                    <a:pt x="6259" y="12729"/>
                    <a:pt x="6259" y="12578"/>
                    <a:pt x="6154" y="12473"/>
                  </a:cubicBezTo>
                  <a:lnTo>
                    <a:pt x="5763" y="12082"/>
                  </a:lnTo>
                  <a:lnTo>
                    <a:pt x="7463" y="12082"/>
                  </a:lnTo>
                  <a:cubicBezTo>
                    <a:pt x="7764" y="12052"/>
                    <a:pt x="7764" y="11600"/>
                    <a:pt x="7463" y="11585"/>
                  </a:cubicBezTo>
                  <a:lnTo>
                    <a:pt x="5266" y="11585"/>
                  </a:lnTo>
                  <a:lnTo>
                    <a:pt x="3069" y="9389"/>
                  </a:lnTo>
                  <a:cubicBezTo>
                    <a:pt x="3355" y="8847"/>
                    <a:pt x="4484" y="7102"/>
                    <a:pt x="6395" y="7102"/>
                  </a:cubicBezTo>
                  <a:cubicBezTo>
                    <a:pt x="6426" y="7101"/>
                    <a:pt x="6458" y="7100"/>
                    <a:pt x="6490" y="7100"/>
                  </a:cubicBezTo>
                  <a:cubicBezTo>
                    <a:pt x="6894" y="7100"/>
                    <a:pt x="7296" y="7188"/>
                    <a:pt x="7658" y="7327"/>
                  </a:cubicBezTo>
                  <a:lnTo>
                    <a:pt x="8621" y="7704"/>
                  </a:lnTo>
                  <a:cubicBezTo>
                    <a:pt x="8651" y="7719"/>
                    <a:pt x="8682" y="7719"/>
                    <a:pt x="8712" y="7719"/>
                  </a:cubicBezTo>
                  <a:lnTo>
                    <a:pt x="10622" y="7719"/>
                  </a:lnTo>
                  <a:cubicBezTo>
                    <a:pt x="11239" y="7839"/>
                    <a:pt x="11239" y="8727"/>
                    <a:pt x="10622" y="8832"/>
                  </a:cubicBezTo>
                  <a:lnTo>
                    <a:pt x="6966" y="8832"/>
                  </a:lnTo>
                  <a:cubicBezTo>
                    <a:pt x="6635" y="8832"/>
                    <a:pt x="6635" y="9344"/>
                    <a:pt x="6966" y="9344"/>
                  </a:cubicBezTo>
                  <a:lnTo>
                    <a:pt x="10622" y="9344"/>
                  </a:lnTo>
                  <a:cubicBezTo>
                    <a:pt x="11044" y="9344"/>
                    <a:pt x="11435" y="9088"/>
                    <a:pt x="11600" y="8682"/>
                  </a:cubicBezTo>
                  <a:lnTo>
                    <a:pt x="15843" y="6244"/>
                  </a:lnTo>
                  <a:cubicBezTo>
                    <a:pt x="15932" y="6195"/>
                    <a:pt x="16026" y="6172"/>
                    <a:pt x="16119" y="6172"/>
                  </a:cubicBezTo>
                  <a:cubicBezTo>
                    <a:pt x="16311" y="6172"/>
                    <a:pt x="16494" y="6272"/>
                    <a:pt x="16596" y="6455"/>
                  </a:cubicBezTo>
                  <a:cubicBezTo>
                    <a:pt x="16746" y="6711"/>
                    <a:pt x="16656" y="7042"/>
                    <a:pt x="16400" y="7207"/>
                  </a:cubicBezTo>
                  <a:lnTo>
                    <a:pt x="16370" y="7222"/>
                  </a:lnTo>
                  <a:lnTo>
                    <a:pt x="11269" y="11209"/>
                  </a:lnTo>
                  <a:cubicBezTo>
                    <a:pt x="10953" y="11450"/>
                    <a:pt x="10577" y="11585"/>
                    <a:pt x="10186" y="11585"/>
                  </a:cubicBezTo>
                  <a:lnTo>
                    <a:pt x="8561" y="11585"/>
                  </a:lnTo>
                  <a:cubicBezTo>
                    <a:pt x="8245" y="11615"/>
                    <a:pt x="8245" y="12052"/>
                    <a:pt x="8561" y="12082"/>
                  </a:cubicBezTo>
                  <a:lnTo>
                    <a:pt x="10186" y="12082"/>
                  </a:lnTo>
                  <a:cubicBezTo>
                    <a:pt x="10683" y="12082"/>
                    <a:pt x="11179" y="11916"/>
                    <a:pt x="11570" y="11600"/>
                  </a:cubicBezTo>
                  <a:lnTo>
                    <a:pt x="16671" y="7628"/>
                  </a:lnTo>
                  <a:cubicBezTo>
                    <a:pt x="17167" y="7327"/>
                    <a:pt x="17333" y="6680"/>
                    <a:pt x="17047" y="6184"/>
                  </a:cubicBezTo>
                  <a:cubicBezTo>
                    <a:pt x="16845" y="5841"/>
                    <a:pt x="16488" y="5653"/>
                    <a:pt x="16124" y="5653"/>
                  </a:cubicBezTo>
                  <a:cubicBezTo>
                    <a:pt x="15946" y="5653"/>
                    <a:pt x="15766" y="5699"/>
                    <a:pt x="15603" y="5793"/>
                  </a:cubicBezTo>
                  <a:lnTo>
                    <a:pt x="13150" y="7207"/>
                  </a:lnTo>
                  <a:lnTo>
                    <a:pt x="12834" y="406"/>
                  </a:lnTo>
                  <a:cubicBezTo>
                    <a:pt x="12834" y="181"/>
                    <a:pt x="12639" y="0"/>
                    <a:pt x="124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1" name="Google Shape;2291;p48"/>
            <p:cNvSpPr/>
            <p:nvPr/>
          </p:nvSpPr>
          <p:spPr>
            <a:xfrm>
              <a:off x="2605150" y="4903800"/>
              <a:ext cx="162525" cy="121125"/>
            </a:xfrm>
            <a:custGeom>
              <a:avLst/>
              <a:gdLst/>
              <a:ahLst/>
              <a:cxnLst/>
              <a:rect l="l" t="t" r="r" b="b"/>
              <a:pathLst>
                <a:path w="6501" h="4845" extrusionOk="0">
                  <a:moveTo>
                    <a:pt x="618" y="0"/>
                  </a:moveTo>
                  <a:cubicBezTo>
                    <a:pt x="392" y="0"/>
                    <a:pt x="196" y="181"/>
                    <a:pt x="196" y="406"/>
                  </a:cubicBezTo>
                  <a:lnTo>
                    <a:pt x="16" y="4574"/>
                  </a:lnTo>
                  <a:cubicBezTo>
                    <a:pt x="1" y="4709"/>
                    <a:pt x="106" y="4830"/>
                    <a:pt x="257" y="4845"/>
                  </a:cubicBezTo>
                  <a:cubicBezTo>
                    <a:pt x="392" y="4845"/>
                    <a:pt x="497" y="4740"/>
                    <a:pt x="497" y="4604"/>
                  </a:cubicBezTo>
                  <a:lnTo>
                    <a:pt x="693" y="497"/>
                  </a:lnTo>
                  <a:lnTo>
                    <a:pt x="6170" y="497"/>
                  </a:lnTo>
                  <a:cubicBezTo>
                    <a:pt x="6501" y="497"/>
                    <a:pt x="6501" y="0"/>
                    <a:pt x="61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2" name="Google Shape;2292;p48"/>
            <p:cNvSpPr/>
            <p:nvPr/>
          </p:nvSpPr>
          <p:spPr>
            <a:xfrm>
              <a:off x="2670225" y="4948550"/>
              <a:ext cx="97450" cy="70375"/>
            </a:xfrm>
            <a:custGeom>
              <a:avLst/>
              <a:gdLst/>
              <a:ahLst/>
              <a:cxnLst/>
              <a:rect l="l" t="t" r="r" b="b"/>
              <a:pathLst>
                <a:path w="3898" h="2815" extrusionOk="0">
                  <a:moveTo>
                    <a:pt x="249" y="1"/>
                  </a:moveTo>
                  <a:cubicBezTo>
                    <a:pt x="132" y="1"/>
                    <a:pt x="16" y="76"/>
                    <a:pt x="1" y="226"/>
                  </a:cubicBezTo>
                  <a:lnTo>
                    <a:pt x="1" y="918"/>
                  </a:lnTo>
                  <a:cubicBezTo>
                    <a:pt x="31" y="1972"/>
                    <a:pt x="888" y="2814"/>
                    <a:pt x="1942" y="2814"/>
                  </a:cubicBezTo>
                  <a:cubicBezTo>
                    <a:pt x="2995" y="2814"/>
                    <a:pt x="3867" y="1972"/>
                    <a:pt x="3898" y="918"/>
                  </a:cubicBezTo>
                  <a:lnTo>
                    <a:pt x="3898" y="226"/>
                  </a:lnTo>
                  <a:cubicBezTo>
                    <a:pt x="3883" y="76"/>
                    <a:pt x="3762" y="1"/>
                    <a:pt x="3644" y="1"/>
                  </a:cubicBezTo>
                  <a:cubicBezTo>
                    <a:pt x="3525" y="1"/>
                    <a:pt x="3409" y="76"/>
                    <a:pt x="3401" y="226"/>
                  </a:cubicBezTo>
                  <a:lnTo>
                    <a:pt x="3401" y="918"/>
                  </a:lnTo>
                  <a:cubicBezTo>
                    <a:pt x="3371" y="1701"/>
                    <a:pt x="2724" y="2318"/>
                    <a:pt x="1942" y="2318"/>
                  </a:cubicBezTo>
                  <a:cubicBezTo>
                    <a:pt x="1174" y="2318"/>
                    <a:pt x="527" y="1701"/>
                    <a:pt x="497" y="918"/>
                  </a:cubicBezTo>
                  <a:lnTo>
                    <a:pt x="497" y="226"/>
                  </a:lnTo>
                  <a:cubicBezTo>
                    <a:pt x="482" y="76"/>
                    <a:pt x="366" y="1"/>
                    <a:pt x="2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93" name="Google Shape;2293;p48"/>
          <p:cNvGrpSpPr/>
          <p:nvPr/>
        </p:nvGrpSpPr>
        <p:grpSpPr>
          <a:xfrm>
            <a:off x="6827672" y="1588745"/>
            <a:ext cx="382274" cy="475639"/>
            <a:chOff x="7388375" y="5494425"/>
            <a:chExt cx="344950" cy="429200"/>
          </a:xfrm>
        </p:grpSpPr>
        <p:sp>
          <p:nvSpPr>
            <p:cNvPr id="2294" name="Google Shape;2294;p48"/>
            <p:cNvSpPr/>
            <p:nvPr/>
          </p:nvSpPr>
          <p:spPr>
            <a:xfrm>
              <a:off x="7388375" y="5494425"/>
              <a:ext cx="344950" cy="429200"/>
            </a:xfrm>
            <a:custGeom>
              <a:avLst/>
              <a:gdLst/>
              <a:ahLst/>
              <a:cxnLst/>
              <a:rect l="l" t="t" r="r" b="b"/>
              <a:pathLst>
                <a:path w="13798" h="17168" extrusionOk="0">
                  <a:moveTo>
                    <a:pt x="241" y="0"/>
                  </a:moveTo>
                  <a:cubicBezTo>
                    <a:pt x="106" y="0"/>
                    <a:pt x="0" y="120"/>
                    <a:pt x="0" y="256"/>
                  </a:cubicBezTo>
                  <a:lnTo>
                    <a:pt x="0" y="14504"/>
                  </a:lnTo>
                  <a:cubicBezTo>
                    <a:pt x="0" y="14640"/>
                    <a:pt x="106" y="14745"/>
                    <a:pt x="241" y="14760"/>
                  </a:cubicBezTo>
                  <a:lnTo>
                    <a:pt x="1309" y="14760"/>
                  </a:lnTo>
                  <a:lnTo>
                    <a:pt x="1309" y="15708"/>
                  </a:lnTo>
                  <a:cubicBezTo>
                    <a:pt x="1309" y="15843"/>
                    <a:pt x="1430" y="15964"/>
                    <a:pt x="1565" y="15964"/>
                  </a:cubicBezTo>
                  <a:lnTo>
                    <a:pt x="2633" y="15964"/>
                  </a:lnTo>
                  <a:lnTo>
                    <a:pt x="2633" y="16912"/>
                  </a:lnTo>
                  <a:cubicBezTo>
                    <a:pt x="2618" y="17047"/>
                    <a:pt x="2739" y="17167"/>
                    <a:pt x="2874" y="17167"/>
                  </a:cubicBezTo>
                  <a:lnTo>
                    <a:pt x="13542" y="17167"/>
                  </a:lnTo>
                  <a:cubicBezTo>
                    <a:pt x="13677" y="17167"/>
                    <a:pt x="13797" y="17047"/>
                    <a:pt x="13797" y="16912"/>
                  </a:cubicBezTo>
                  <a:lnTo>
                    <a:pt x="13797" y="5732"/>
                  </a:lnTo>
                  <a:cubicBezTo>
                    <a:pt x="13797" y="5559"/>
                    <a:pt x="13670" y="5473"/>
                    <a:pt x="13542" y="5473"/>
                  </a:cubicBezTo>
                  <a:cubicBezTo>
                    <a:pt x="13414" y="5473"/>
                    <a:pt x="13286" y="5559"/>
                    <a:pt x="13286" y="5732"/>
                  </a:cubicBezTo>
                  <a:lnTo>
                    <a:pt x="13286" y="16656"/>
                  </a:lnTo>
                  <a:lnTo>
                    <a:pt x="3130" y="16656"/>
                  </a:lnTo>
                  <a:lnTo>
                    <a:pt x="3130" y="2919"/>
                  </a:lnTo>
                  <a:lnTo>
                    <a:pt x="13286" y="2919"/>
                  </a:lnTo>
                  <a:lnTo>
                    <a:pt x="13286" y="4634"/>
                  </a:lnTo>
                  <a:cubicBezTo>
                    <a:pt x="13286" y="4770"/>
                    <a:pt x="13406" y="4875"/>
                    <a:pt x="13542" y="4875"/>
                  </a:cubicBezTo>
                  <a:lnTo>
                    <a:pt x="13542" y="4890"/>
                  </a:lnTo>
                  <a:cubicBezTo>
                    <a:pt x="13692" y="4890"/>
                    <a:pt x="13797" y="4785"/>
                    <a:pt x="13797" y="4634"/>
                  </a:cubicBezTo>
                  <a:lnTo>
                    <a:pt x="13797" y="2663"/>
                  </a:lnTo>
                  <a:cubicBezTo>
                    <a:pt x="13797" y="2513"/>
                    <a:pt x="13692" y="2407"/>
                    <a:pt x="13542" y="2407"/>
                  </a:cubicBezTo>
                  <a:lnTo>
                    <a:pt x="12488" y="2407"/>
                  </a:lnTo>
                  <a:lnTo>
                    <a:pt x="12488" y="1459"/>
                  </a:lnTo>
                  <a:cubicBezTo>
                    <a:pt x="12488" y="1309"/>
                    <a:pt x="12368" y="1204"/>
                    <a:pt x="12233" y="1204"/>
                  </a:cubicBezTo>
                  <a:lnTo>
                    <a:pt x="11164" y="1204"/>
                  </a:lnTo>
                  <a:lnTo>
                    <a:pt x="11164" y="256"/>
                  </a:lnTo>
                  <a:cubicBezTo>
                    <a:pt x="11164" y="105"/>
                    <a:pt x="11059" y="0"/>
                    <a:pt x="10924" y="0"/>
                  </a:cubicBezTo>
                  <a:lnTo>
                    <a:pt x="6545" y="0"/>
                  </a:lnTo>
                  <a:cubicBezTo>
                    <a:pt x="6229" y="30"/>
                    <a:pt x="6229" y="481"/>
                    <a:pt x="6545" y="497"/>
                  </a:cubicBezTo>
                  <a:lnTo>
                    <a:pt x="10668" y="497"/>
                  </a:lnTo>
                  <a:lnTo>
                    <a:pt x="10668" y="1204"/>
                  </a:lnTo>
                  <a:lnTo>
                    <a:pt x="1565" y="1204"/>
                  </a:lnTo>
                  <a:cubicBezTo>
                    <a:pt x="1430" y="1204"/>
                    <a:pt x="1309" y="1324"/>
                    <a:pt x="1324" y="1459"/>
                  </a:cubicBezTo>
                  <a:lnTo>
                    <a:pt x="1324" y="8200"/>
                  </a:lnTo>
                  <a:cubicBezTo>
                    <a:pt x="1302" y="8381"/>
                    <a:pt x="1434" y="8471"/>
                    <a:pt x="1567" y="8471"/>
                  </a:cubicBezTo>
                  <a:cubicBezTo>
                    <a:pt x="1701" y="8471"/>
                    <a:pt x="1836" y="8381"/>
                    <a:pt x="1821" y="8200"/>
                  </a:cubicBezTo>
                  <a:lnTo>
                    <a:pt x="1821" y="1715"/>
                  </a:lnTo>
                  <a:lnTo>
                    <a:pt x="11977" y="1715"/>
                  </a:lnTo>
                  <a:lnTo>
                    <a:pt x="11977" y="2407"/>
                  </a:lnTo>
                  <a:lnTo>
                    <a:pt x="2874" y="2407"/>
                  </a:lnTo>
                  <a:cubicBezTo>
                    <a:pt x="2739" y="2407"/>
                    <a:pt x="2618" y="2528"/>
                    <a:pt x="2633" y="2663"/>
                  </a:cubicBezTo>
                  <a:lnTo>
                    <a:pt x="2633" y="15452"/>
                  </a:lnTo>
                  <a:lnTo>
                    <a:pt x="1821" y="15452"/>
                  </a:lnTo>
                  <a:lnTo>
                    <a:pt x="1821" y="9298"/>
                  </a:lnTo>
                  <a:cubicBezTo>
                    <a:pt x="1836" y="9110"/>
                    <a:pt x="1701" y="9016"/>
                    <a:pt x="1565" y="9016"/>
                  </a:cubicBezTo>
                  <a:cubicBezTo>
                    <a:pt x="1430" y="9016"/>
                    <a:pt x="1294" y="9110"/>
                    <a:pt x="1309" y="9298"/>
                  </a:cubicBezTo>
                  <a:lnTo>
                    <a:pt x="1309" y="14248"/>
                  </a:lnTo>
                  <a:lnTo>
                    <a:pt x="497" y="14248"/>
                  </a:lnTo>
                  <a:lnTo>
                    <a:pt x="497" y="497"/>
                  </a:lnTo>
                  <a:lnTo>
                    <a:pt x="5447" y="497"/>
                  </a:lnTo>
                  <a:cubicBezTo>
                    <a:pt x="5748" y="481"/>
                    <a:pt x="5748" y="30"/>
                    <a:pt x="54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5" name="Google Shape;2295;p48"/>
            <p:cNvSpPr/>
            <p:nvPr/>
          </p:nvSpPr>
          <p:spPr>
            <a:xfrm>
              <a:off x="7492575" y="5588825"/>
              <a:ext cx="208025" cy="75250"/>
            </a:xfrm>
            <a:custGeom>
              <a:avLst/>
              <a:gdLst/>
              <a:ahLst/>
              <a:cxnLst/>
              <a:rect l="l" t="t" r="r" b="b"/>
              <a:pathLst>
                <a:path w="8321" h="3010" extrusionOk="0">
                  <a:moveTo>
                    <a:pt x="7809" y="497"/>
                  </a:moveTo>
                  <a:lnTo>
                    <a:pt x="7809" y="2513"/>
                  </a:lnTo>
                  <a:lnTo>
                    <a:pt x="497" y="2513"/>
                  </a:lnTo>
                  <a:lnTo>
                    <a:pt x="497" y="497"/>
                  </a:lnTo>
                  <a:close/>
                  <a:moveTo>
                    <a:pt x="256" y="1"/>
                  </a:moveTo>
                  <a:cubicBezTo>
                    <a:pt x="105" y="1"/>
                    <a:pt x="0" y="106"/>
                    <a:pt x="0" y="256"/>
                  </a:cubicBezTo>
                  <a:lnTo>
                    <a:pt x="0" y="2769"/>
                  </a:lnTo>
                  <a:cubicBezTo>
                    <a:pt x="0" y="2904"/>
                    <a:pt x="105" y="3010"/>
                    <a:pt x="256" y="3010"/>
                  </a:cubicBezTo>
                  <a:lnTo>
                    <a:pt x="8080" y="3010"/>
                  </a:lnTo>
                  <a:cubicBezTo>
                    <a:pt x="8215" y="3010"/>
                    <a:pt x="8320" y="2904"/>
                    <a:pt x="8320" y="2769"/>
                  </a:cubicBezTo>
                  <a:lnTo>
                    <a:pt x="8320" y="256"/>
                  </a:lnTo>
                  <a:cubicBezTo>
                    <a:pt x="8320" y="106"/>
                    <a:pt x="8200" y="1"/>
                    <a:pt x="8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6" name="Google Shape;2296;p48"/>
            <p:cNvSpPr/>
            <p:nvPr/>
          </p:nvSpPr>
          <p:spPr>
            <a:xfrm>
              <a:off x="7492575" y="5682475"/>
              <a:ext cx="97050" cy="92950"/>
            </a:xfrm>
            <a:custGeom>
              <a:avLst/>
              <a:gdLst/>
              <a:ahLst/>
              <a:cxnLst/>
              <a:rect l="l" t="t" r="r" b="b"/>
              <a:pathLst>
                <a:path w="3882" h="3718" extrusionOk="0">
                  <a:moveTo>
                    <a:pt x="3385" y="497"/>
                  </a:moveTo>
                  <a:lnTo>
                    <a:pt x="3385" y="3206"/>
                  </a:lnTo>
                  <a:lnTo>
                    <a:pt x="497" y="3206"/>
                  </a:lnTo>
                  <a:lnTo>
                    <a:pt x="497" y="497"/>
                  </a:lnTo>
                  <a:close/>
                  <a:moveTo>
                    <a:pt x="256" y="1"/>
                  </a:moveTo>
                  <a:cubicBezTo>
                    <a:pt x="105" y="1"/>
                    <a:pt x="0" y="106"/>
                    <a:pt x="0" y="257"/>
                  </a:cubicBezTo>
                  <a:lnTo>
                    <a:pt x="0" y="3461"/>
                  </a:lnTo>
                  <a:cubicBezTo>
                    <a:pt x="0" y="3597"/>
                    <a:pt x="105" y="3717"/>
                    <a:pt x="256" y="3717"/>
                  </a:cubicBezTo>
                  <a:lnTo>
                    <a:pt x="3641" y="3717"/>
                  </a:lnTo>
                  <a:cubicBezTo>
                    <a:pt x="3777" y="3717"/>
                    <a:pt x="3882" y="3597"/>
                    <a:pt x="3882" y="3461"/>
                  </a:cubicBezTo>
                  <a:lnTo>
                    <a:pt x="3882" y="242"/>
                  </a:lnTo>
                  <a:cubicBezTo>
                    <a:pt x="3882" y="106"/>
                    <a:pt x="3777" y="1"/>
                    <a:pt x="36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7" name="Google Shape;2297;p48"/>
            <p:cNvSpPr/>
            <p:nvPr/>
          </p:nvSpPr>
          <p:spPr>
            <a:xfrm>
              <a:off x="7607525" y="5682450"/>
              <a:ext cx="95475" cy="12500"/>
            </a:xfrm>
            <a:custGeom>
              <a:avLst/>
              <a:gdLst/>
              <a:ahLst/>
              <a:cxnLst/>
              <a:rect l="l" t="t" r="r" b="b"/>
              <a:pathLst>
                <a:path w="3819" h="500" extrusionOk="0">
                  <a:moveTo>
                    <a:pt x="324" y="1"/>
                  </a:moveTo>
                  <a:cubicBezTo>
                    <a:pt x="0" y="1"/>
                    <a:pt x="0" y="500"/>
                    <a:pt x="324" y="500"/>
                  </a:cubicBezTo>
                  <a:cubicBezTo>
                    <a:pt x="333" y="500"/>
                    <a:pt x="343" y="499"/>
                    <a:pt x="352" y="498"/>
                  </a:cubicBezTo>
                  <a:lnTo>
                    <a:pt x="3467" y="498"/>
                  </a:lnTo>
                  <a:cubicBezTo>
                    <a:pt x="3476" y="499"/>
                    <a:pt x="3485" y="500"/>
                    <a:pt x="3494" y="500"/>
                  </a:cubicBezTo>
                  <a:cubicBezTo>
                    <a:pt x="3819" y="500"/>
                    <a:pt x="3819" y="1"/>
                    <a:pt x="3494" y="1"/>
                  </a:cubicBezTo>
                  <a:cubicBezTo>
                    <a:pt x="3485" y="1"/>
                    <a:pt x="3476" y="1"/>
                    <a:pt x="3467" y="2"/>
                  </a:cubicBezTo>
                  <a:lnTo>
                    <a:pt x="352" y="2"/>
                  </a:lnTo>
                  <a:cubicBezTo>
                    <a:pt x="343" y="1"/>
                    <a:pt x="333" y="1"/>
                    <a:pt x="32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8" name="Google Shape;2298;p48"/>
            <p:cNvSpPr/>
            <p:nvPr/>
          </p:nvSpPr>
          <p:spPr>
            <a:xfrm>
              <a:off x="7608050" y="5709200"/>
              <a:ext cx="94425" cy="12425"/>
            </a:xfrm>
            <a:custGeom>
              <a:avLst/>
              <a:gdLst/>
              <a:ahLst/>
              <a:cxnLst/>
              <a:rect l="l" t="t" r="r" b="b"/>
              <a:pathLst>
                <a:path w="3777" h="497" extrusionOk="0">
                  <a:moveTo>
                    <a:pt x="331" y="0"/>
                  </a:moveTo>
                  <a:cubicBezTo>
                    <a:pt x="0" y="0"/>
                    <a:pt x="0" y="497"/>
                    <a:pt x="331" y="497"/>
                  </a:cubicBezTo>
                  <a:lnTo>
                    <a:pt x="3446" y="497"/>
                  </a:lnTo>
                  <a:cubicBezTo>
                    <a:pt x="3777" y="497"/>
                    <a:pt x="3777" y="0"/>
                    <a:pt x="34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9" name="Google Shape;2299;p48"/>
            <p:cNvSpPr/>
            <p:nvPr/>
          </p:nvSpPr>
          <p:spPr>
            <a:xfrm>
              <a:off x="7607525" y="5735875"/>
              <a:ext cx="95475" cy="12500"/>
            </a:xfrm>
            <a:custGeom>
              <a:avLst/>
              <a:gdLst/>
              <a:ahLst/>
              <a:cxnLst/>
              <a:rect l="l" t="t" r="r" b="b"/>
              <a:pathLst>
                <a:path w="3819" h="500" extrusionOk="0">
                  <a:moveTo>
                    <a:pt x="324" y="0"/>
                  </a:moveTo>
                  <a:cubicBezTo>
                    <a:pt x="0" y="0"/>
                    <a:pt x="0" y="499"/>
                    <a:pt x="324" y="499"/>
                  </a:cubicBezTo>
                  <a:cubicBezTo>
                    <a:pt x="333" y="499"/>
                    <a:pt x="343" y="499"/>
                    <a:pt x="352" y="498"/>
                  </a:cubicBezTo>
                  <a:lnTo>
                    <a:pt x="3467" y="498"/>
                  </a:lnTo>
                  <a:cubicBezTo>
                    <a:pt x="3476" y="499"/>
                    <a:pt x="3485" y="499"/>
                    <a:pt x="3494" y="499"/>
                  </a:cubicBezTo>
                  <a:cubicBezTo>
                    <a:pt x="3819" y="499"/>
                    <a:pt x="3819" y="0"/>
                    <a:pt x="3494" y="0"/>
                  </a:cubicBezTo>
                  <a:cubicBezTo>
                    <a:pt x="3485" y="0"/>
                    <a:pt x="3476" y="1"/>
                    <a:pt x="3467" y="1"/>
                  </a:cubicBezTo>
                  <a:lnTo>
                    <a:pt x="352" y="1"/>
                  </a:lnTo>
                  <a:cubicBezTo>
                    <a:pt x="343" y="1"/>
                    <a:pt x="333" y="0"/>
                    <a:pt x="32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0" name="Google Shape;2300;p48"/>
            <p:cNvSpPr/>
            <p:nvPr/>
          </p:nvSpPr>
          <p:spPr>
            <a:xfrm>
              <a:off x="7607525" y="5762575"/>
              <a:ext cx="95475" cy="12875"/>
            </a:xfrm>
            <a:custGeom>
              <a:avLst/>
              <a:gdLst/>
              <a:ahLst/>
              <a:cxnLst/>
              <a:rect l="l" t="t" r="r" b="b"/>
              <a:pathLst>
                <a:path w="3819" h="515" extrusionOk="0">
                  <a:moveTo>
                    <a:pt x="325" y="1"/>
                  </a:moveTo>
                  <a:cubicBezTo>
                    <a:pt x="0" y="1"/>
                    <a:pt x="0" y="514"/>
                    <a:pt x="325" y="514"/>
                  </a:cubicBezTo>
                  <a:cubicBezTo>
                    <a:pt x="334" y="514"/>
                    <a:pt x="343" y="514"/>
                    <a:pt x="352" y="513"/>
                  </a:cubicBezTo>
                  <a:lnTo>
                    <a:pt x="3467" y="513"/>
                  </a:lnTo>
                  <a:cubicBezTo>
                    <a:pt x="3476" y="514"/>
                    <a:pt x="3485" y="514"/>
                    <a:pt x="3494" y="514"/>
                  </a:cubicBezTo>
                  <a:cubicBezTo>
                    <a:pt x="3819" y="514"/>
                    <a:pt x="3819" y="1"/>
                    <a:pt x="3494" y="1"/>
                  </a:cubicBezTo>
                  <a:cubicBezTo>
                    <a:pt x="3485" y="1"/>
                    <a:pt x="3476" y="1"/>
                    <a:pt x="3467" y="2"/>
                  </a:cubicBezTo>
                  <a:lnTo>
                    <a:pt x="352" y="2"/>
                  </a:lnTo>
                  <a:cubicBezTo>
                    <a:pt x="343" y="1"/>
                    <a:pt x="334" y="1"/>
                    <a:pt x="3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1" name="Google Shape;2301;p48"/>
            <p:cNvSpPr/>
            <p:nvPr/>
          </p:nvSpPr>
          <p:spPr>
            <a:xfrm>
              <a:off x="7608050" y="5789675"/>
              <a:ext cx="94425" cy="12450"/>
            </a:xfrm>
            <a:custGeom>
              <a:avLst/>
              <a:gdLst/>
              <a:ahLst/>
              <a:cxnLst/>
              <a:rect l="l" t="t" r="r" b="b"/>
              <a:pathLst>
                <a:path w="3777" h="498" extrusionOk="0">
                  <a:moveTo>
                    <a:pt x="331" y="1"/>
                  </a:moveTo>
                  <a:cubicBezTo>
                    <a:pt x="0" y="1"/>
                    <a:pt x="0" y="497"/>
                    <a:pt x="331" y="497"/>
                  </a:cubicBezTo>
                  <a:lnTo>
                    <a:pt x="3446" y="497"/>
                  </a:lnTo>
                  <a:cubicBezTo>
                    <a:pt x="3777" y="497"/>
                    <a:pt x="3777" y="1"/>
                    <a:pt x="34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2" name="Google Shape;2302;p48"/>
            <p:cNvSpPr/>
            <p:nvPr/>
          </p:nvSpPr>
          <p:spPr>
            <a:xfrm>
              <a:off x="7608050" y="5816400"/>
              <a:ext cx="94425" cy="12425"/>
            </a:xfrm>
            <a:custGeom>
              <a:avLst/>
              <a:gdLst/>
              <a:ahLst/>
              <a:cxnLst/>
              <a:rect l="l" t="t" r="r" b="b"/>
              <a:pathLst>
                <a:path w="3777" h="497" extrusionOk="0">
                  <a:moveTo>
                    <a:pt x="331" y="0"/>
                  </a:moveTo>
                  <a:cubicBezTo>
                    <a:pt x="0" y="0"/>
                    <a:pt x="0" y="497"/>
                    <a:pt x="331" y="497"/>
                  </a:cubicBezTo>
                  <a:lnTo>
                    <a:pt x="3446" y="497"/>
                  </a:lnTo>
                  <a:cubicBezTo>
                    <a:pt x="3777" y="497"/>
                    <a:pt x="3777" y="0"/>
                    <a:pt x="34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3" name="Google Shape;2303;p48"/>
            <p:cNvSpPr/>
            <p:nvPr/>
          </p:nvSpPr>
          <p:spPr>
            <a:xfrm>
              <a:off x="7607525" y="5843075"/>
              <a:ext cx="95475" cy="12875"/>
            </a:xfrm>
            <a:custGeom>
              <a:avLst/>
              <a:gdLst/>
              <a:ahLst/>
              <a:cxnLst/>
              <a:rect l="l" t="t" r="r" b="b"/>
              <a:pathLst>
                <a:path w="3819" h="515" extrusionOk="0">
                  <a:moveTo>
                    <a:pt x="325" y="0"/>
                  </a:moveTo>
                  <a:cubicBezTo>
                    <a:pt x="0" y="0"/>
                    <a:pt x="0" y="514"/>
                    <a:pt x="325" y="514"/>
                  </a:cubicBezTo>
                  <a:cubicBezTo>
                    <a:pt x="334" y="514"/>
                    <a:pt x="343" y="514"/>
                    <a:pt x="352" y="513"/>
                  </a:cubicBezTo>
                  <a:lnTo>
                    <a:pt x="3467" y="513"/>
                  </a:lnTo>
                  <a:cubicBezTo>
                    <a:pt x="3476" y="514"/>
                    <a:pt x="3485" y="514"/>
                    <a:pt x="3494" y="514"/>
                  </a:cubicBezTo>
                  <a:cubicBezTo>
                    <a:pt x="3819" y="514"/>
                    <a:pt x="3819" y="0"/>
                    <a:pt x="3494" y="0"/>
                  </a:cubicBezTo>
                  <a:cubicBezTo>
                    <a:pt x="3485" y="0"/>
                    <a:pt x="3476" y="1"/>
                    <a:pt x="3467" y="1"/>
                  </a:cubicBezTo>
                  <a:lnTo>
                    <a:pt x="352" y="1"/>
                  </a:lnTo>
                  <a:cubicBezTo>
                    <a:pt x="343" y="1"/>
                    <a:pt x="334" y="0"/>
                    <a:pt x="3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4" name="Google Shape;2304;p48"/>
            <p:cNvSpPr/>
            <p:nvPr/>
          </p:nvSpPr>
          <p:spPr>
            <a:xfrm>
              <a:off x="7607525" y="5869775"/>
              <a:ext cx="95475" cy="12875"/>
            </a:xfrm>
            <a:custGeom>
              <a:avLst/>
              <a:gdLst/>
              <a:ahLst/>
              <a:cxnLst/>
              <a:rect l="l" t="t" r="r" b="b"/>
              <a:pathLst>
                <a:path w="3819" h="515" extrusionOk="0">
                  <a:moveTo>
                    <a:pt x="325" y="1"/>
                  </a:moveTo>
                  <a:cubicBezTo>
                    <a:pt x="0" y="1"/>
                    <a:pt x="0" y="514"/>
                    <a:pt x="325" y="514"/>
                  </a:cubicBezTo>
                  <a:cubicBezTo>
                    <a:pt x="334" y="514"/>
                    <a:pt x="343" y="514"/>
                    <a:pt x="352" y="513"/>
                  </a:cubicBezTo>
                  <a:lnTo>
                    <a:pt x="3467" y="513"/>
                  </a:lnTo>
                  <a:cubicBezTo>
                    <a:pt x="3476" y="514"/>
                    <a:pt x="3485" y="514"/>
                    <a:pt x="3494" y="514"/>
                  </a:cubicBezTo>
                  <a:cubicBezTo>
                    <a:pt x="3819" y="514"/>
                    <a:pt x="3819" y="1"/>
                    <a:pt x="3494" y="1"/>
                  </a:cubicBezTo>
                  <a:cubicBezTo>
                    <a:pt x="3485" y="1"/>
                    <a:pt x="3476" y="1"/>
                    <a:pt x="3467" y="2"/>
                  </a:cubicBezTo>
                  <a:lnTo>
                    <a:pt x="352" y="2"/>
                  </a:lnTo>
                  <a:cubicBezTo>
                    <a:pt x="343" y="1"/>
                    <a:pt x="334" y="1"/>
                    <a:pt x="3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5" name="Google Shape;2305;p48"/>
            <p:cNvSpPr/>
            <p:nvPr/>
          </p:nvSpPr>
          <p:spPr>
            <a:xfrm>
              <a:off x="7490300" y="5789675"/>
              <a:ext cx="101600" cy="12450"/>
            </a:xfrm>
            <a:custGeom>
              <a:avLst/>
              <a:gdLst/>
              <a:ahLst/>
              <a:cxnLst/>
              <a:rect l="l" t="t" r="r" b="b"/>
              <a:pathLst>
                <a:path w="4064" h="498" extrusionOk="0">
                  <a:moveTo>
                    <a:pt x="3746" y="1"/>
                  </a:moveTo>
                  <a:cubicBezTo>
                    <a:pt x="3742" y="1"/>
                    <a:pt x="3737" y="1"/>
                    <a:pt x="3732" y="1"/>
                  </a:cubicBezTo>
                  <a:lnTo>
                    <a:pt x="347" y="1"/>
                  </a:lnTo>
                  <a:cubicBezTo>
                    <a:pt x="1" y="1"/>
                    <a:pt x="1" y="497"/>
                    <a:pt x="347" y="497"/>
                  </a:cubicBezTo>
                  <a:lnTo>
                    <a:pt x="3732" y="497"/>
                  </a:lnTo>
                  <a:cubicBezTo>
                    <a:pt x="4058" y="497"/>
                    <a:pt x="4063" y="1"/>
                    <a:pt x="37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6" name="Google Shape;2306;p48"/>
            <p:cNvSpPr/>
            <p:nvPr/>
          </p:nvSpPr>
          <p:spPr>
            <a:xfrm>
              <a:off x="7490300" y="5816400"/>
              <a:ext cx="101600" cy="12425"/>
            </a:xfrm>
            <a:custGeom>
              <a:avLst/>
              <a:gdLst/>
              <a:ahLst/>
              <a:cxnLst/>
              <a:rect l="l" t="t" r="r" b="b"/>
              <a:pathLst>
                <a:path w="4064" h="497" extrusionOk="0">
                  <a:moveTo>
                    <a:pt x="347" y="0"/>
                  </a:moveTo>
                  <a:cubicBezTo>
                    <a:pt x="1" y="0"/>
                    <a:pt x="1" y="497"/>
                    <a:pt x="347" y="497"/>
                  </a:cubicBezTo>
                  <a:lnTo>
                    <a:pt x="3732" y="497"/>
                  </a:lnTo>
                  <a:cubicBezTo>
                    <a:pt x="4063" y="497"/>
                    <a:pt x="4063" y="0"/>
                    <a:pt x="373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7" name="Google Shape;2307;p48"/>
            <p:cNvSpPr/>
            <p:nvPr/>
          </p:nvSpPr>
          <p:spPr>
            <a:xfrm>
              <a:off x="7489800" y="5843075"/>
              <a:ext cx="101350" cy="12875"/>
            </a:xfrm>
            <a:custGeom>
              <a:avLst/>
              <a:gdLst/>
              <a:ahLst/>
              <a:cxnLst/>
              <a:rect l="l" t="t" r="r" b="b"/>
              <a:pathLst>
                <a:path w="4054" h="515" extrusionOk="0">
                  <a:moveTo>
                    <a:pt x="339" y="0"/>
                  </a:moveTo>
                  <a:cubicBezTo>
                    <a:pt x="0" y="0"/>
                    <a:pt x="0" y="514"/>
                    <a:pt x="339" y="514"/>
                  </a:cubicBezTo>
                  <a:cubicBezTo>
                    <a:pt x="348" y="514"/>
                    <a:pt x="357" y="514"/>
                    <a:pt x="367" y="513"/>
                  </a:cubicBezTo>
                  <a:lnTo>
                    <a:pt x="3752" y="513"/>
                  </a:lnTo>
                  <a:cubicBezTo>
                    <a:pt x="4053" y="483"/>
                    <a:pt x="4053" y="32"/>
                    <a:pt x="3752" y="1"/>
                  </a:cubicBezTo>
                  <a:lnTo>
                    <a:pt x="367" y="1"/>
                  </a:lnTo>
                  <a:cubicBezTo>
                    <a:pt x="357" y="1"/>
                    <a:pt x="348" y="0"/>
                    <a:pt x="3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8" name="Google Shape;2308;p48"/>
            <p:cNvSpPr/>
            <p:nvPr/>
          </p:nvSpPr>
          <p:spPr>
            <a:xfrm>
              <a:off x="7489800" y="5869775"/>
              <a:ext cx="101350" cy="12875"/>
            </a:xfrm>
            <a:custGeom>
              <a:avLst/>
              <a:gdLst/>
              <a:ahLst/>
              <a:cxnLst/>
              <a:rect l="l" t="t" r="r" b="b"/>
              <a:pathLst>
                <a:path w="4054" h="515" extrusionOk="0">
                  <a:moveTo>
                    <a:pt x="339" y="1"/>
                  </a:moveTo>
                  <a:cubicBezTo>
                    <a:pt x="0" y="1"/>
                    <a:pt x="0" y="514"/>
                    <a:pt x="339" y="514"/>
                  </a:cubicBezTo>
                  <a:cubicBezTo>
                    <a:pt x="348" y="514"/>
                    <a:pt x="357" y="514"/>
                    <a:pt x="367" y="513"/>
                  </a:cubicBezTo>
                  <a:lnTo>
                    <a:pt x="3752" y="513"/>
                  </a:lnTo>
                  <a:cubicBezTo>
                    <a:pt x="4053" y="483"/>
                    <a:pt x="4053" y="32"/>
                    <a:pt x="3752" y="2"/>
                  </a:cubicBezTo>
                  <a:lnTo>
                    <a:pt x="367" y="2"/>
                  </a:lnTo>
                  <a:cubicBezTo>
                    <a:pt x="357" y="1"/>
                    <a:pt x="348" y="1"/>
                    <a:pt x="3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09" name="Google Shape;2309;p48"/>
          <p:cNvGrpSpPr/>
          <p:nvPr/>
        </p:nvGrpSpPr>
        <p:grpSpPr>
          <a:xfrm>
            <a:off x="1510966" y="1588371"/>
            <a:ext cx="323068" cy="476387"/>
            <a:chOff x="3510200" y="2026000"/>
            <a:chExt cx="291525" cy="429875"/>
          </a:xfrm>
        </p:grpSpPr>
        <p:sp>
          <p:nvSpPr>
            <p:cNvPr id="2310" name="Google Shape;2310;p48"/>
            <p:cNvSpPr/>
            <p:nvPr/>
          </p:nvSpPr>
          <p:spPr>
            <a:xfrm>
              <a:off x="3560700" y="2380250"/>
              <a:ext cx="24000" cy="75625"/>
            </a:xfrm>
            <a:custGeom>
              <a:avLst/>
              <a:gdLst/>
              <a:ahLst/>
              <a:cxnLst/>
              <a:rect l="l" t="t" r="r" b="b"/>
              <a:pathLst>
                <a:path w="960" h="3025" extrusionOk="0">
                  <a:moveTo>
                    <a:pt x="331" y="1"/>
                  </a:moveTo>
                  <a:cubicBezTo>
                    <a:pt x="159" y="1"/>
                    <a:pt x="1" y="179"/>
                    <a:pt x="117" y="380"/>
                  </a:cubicBezTo>
                  <a:lnTo>
                    <a:pt x="283" y="651"/>
                  </a:lnTo>
                  <a:cubicBezTo>
                    <a:pt x="388" y="801"/>
                    <a:pt x="433" y="997"/>
                    <a:pt x="433" y="1193"/>
                  </a:cubicBezTo>
                  <a:lnTo>
                    <a:pt x="433" y="2742"/>
                  </a:lnTo>
                  <a:cubicBezTo>
                    <a:pt x="418" y="2930"/>
                    <a:pt x="553" y="3024"/>
                    <a:pt x="689" y="3024"/>
                  </a:cubicBezTo>
                  <a:cubicBezTo>
                    <a:pt x="824" y="3024"/>
                    <a:pt x="960" y="2930"/>
                    <a:pt x="945" y="2742"/>
                  </a:cubicBezTo>
                  <a:lnTo>
                    <a:pt x="945" y="1193"/>
                  </a:lnTo>
                  <a:cubicBezTo>
                    <a:pt x="945" y="907"/>
                    <a:pt x="854" y="621"/>
                    <a:pt x="704" y="380"/>
                  </a:cubicBezTo>
                  <a:lnTo>
                    <a:pt x="538" y="109"/>
                  </a:lnTo>
                  <a:cubicBezTo>
                    <a:pt x="480" y="33"/>
                    <a:pt x="404" y="1"/>
                    <a:pt x="3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1" name="Google Shape;2311;p48"/>
            <p:cNvSpPr/>
            <p:nvPr/>
          </p:nvSpPr>
          <p:spPr>
            <a:xfrm>
              <a:off x="3727600" y="2380050"/>
              <a:ext cx="22600" cy="75250"/>
            </a:xfrm>
            <a:custGeom>
              <a:avLst/>
              <a:gdLst/>
              <a:ahLst/>
              <a:cxnLst/>
              <a:rect l="l" t="t" r="r" b="b"/>
              <a:pathLst>
                <a:path w="904" h="3010" extrusionOk="0">
                  <a:moveTo>
                    <a:pt x="614" y="1"/>
                  </a:moveTo>
                  <a:cubicBezTo>
                    <a:pt x="533" y="1"/>
                    <a:pt x="455" y="41"/>
                    <a:pt x="407" y="117"/>
                  </a:cubicBezTo>
                  <a:lnTo>
                    <a:pt x="227" y="388"/>
                  </a:lnTo>
                  <a:cubicBezTo>
                    <a:pt x="76" y="629"/>
                    <a:pt x="1" y="915"/>
                    <a:pt x="1" y="1201"/>
                  </a:cubicBezTo>
                  <a:lnTo>
                    <a:pt x="1" y="2750"/>
                  </a:lnTo>
                  <a:cubicBezTo>
                    <a:pt x="1" y="2923"/>
                    <a:pt x="125" y="3010"/>
                    <a:pt x="249" y="3010"/>
                  </a:cubicBezTo>
                  <a:cubicBezTo>
                    <a:pt x="373" y="3010"/>
                    <a:pt x="497" y="2923"/>
                    <a:pt x="497" y="2750"/>
                  </a:cubicBezTo>
                  <a:lnTo>
                    <a:pt x="497" y="1201"/>
                  </a:lnTo>
                  <a:cubicBezTo>
                    <a:pt x="497" y="1005"/>
                    <a:pt x="558" y="809"/>
                    <a:pt x="648" y="659"/>
                  </a:cubicBezTo>
                  <a:lnTo>
                    <a:pt x="828" y="388"/>
                  </a:lnTo>
                  <a:cubicBezTo>
                    <a:pt x="904" y="268"/>
                    <a:pt x="859" y="117"/>
                    <a:pt x="753" y="42"/>
                  </a:cubicBezTo>
                  <a:cubicBezTo>
                    <a:pt x="709" y="14"/>
                    <a:pt x="661" y="1"/>
                    <a:pt x="61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12" name="Google Shape;2312;p48"/>
            <p:cNvGrpSpPr/>
            <p:nvPr/>
          </p:nvGrpSpPr>
          <p:grpSpPr>
            <a:xfrm>
              <a:off x="3510200" y="2026000"/>
              <a:ext cx="291525" cy="429875"/>
              <a:chOff x="3510200" y="2026000"/>
              <a:chExt cx="291525" cy="429875"/>
            </a:xfrm>
          </p:grpSpPr>
          <p:sp>
            <p:nvSpPr>
              <p:cNvPr id="2313" name="Google Shape;2313;p48"/>
              <p:cNvSpPr/>
              <p:nvPr/>
            </p:nvSpPr>
            <p:spPr>
              <a:xfrm>
                <a:off x="3510200" y="2026000"/>
                <a:ext cx="291525" cy="429875"/>
              </a:xfrm>
              <a:custGeom>
                <a:avLst/>
                <a:gdLst/>
                <a:ahLst/>
                <a:cxnLst/>
                <a:rect l="l" t="t" r="r" b="b"/>
                <a:pathLst>
                  <a:path w="11661" h="17195" extrusionOk="0">
                    <a:moveTo>
                      <a:pt x="9840" y="4289"/>
                    </a:moveTo>
                    <a:cubicBezTo>
                      <a:pt x="10502" y="4289"/>
                      <a:pt x="11044" y="4830"/>
                      <a:pt x="11044" y="5492"/>
                    </a:cubicBezTo>
                    <a:lnTo>
                      <a:pt x="11044" y="5688"/>
                    </a:lnTo>
                    <a:cubicBezTo>
                      <a:pt x="11044" y="6350"/>
                      <a:pt x="10502" y="6892"/>
                      <a:pt x="9840" y="6892"/>
                    </a:cubicBezTo>
                    <a:lnTo>
                      <a:pt x="9825" y="6892"/>
                    </a:lnTo>
                    <a:lnTo>
                      <a:pt x="9825" y="4289"/>
                    </a:lnTo>
                    <a:close/>
                    <a:moveTo>
                      <a:pt x="11044" y="6892"/>
                    </a:moveTo>
                    <a:lnTo>
                      <a:pt x="11044" y="7810"/>
                    </a:lnTo>
                    <a:cubicBezTo>
                      <a:pt x="11044" y="8381"/>
                      <a:pt x="10578" y="8848"/>
                      <a:pt x="10006" y="8848"/>
                    </a:cubicBezTo>
                    <a:lnTo>
                      <a:pt x="9615" y="8848"/>
                    </a:lnTo>
                    <a:cubicBezTo>
                      <a:pt x="9600" y="8818"/>
                      <a:pt x="9585" y="8787"/>
                      <a:pt x="9570" y="8772"/>
                    </a:cubicBezTo>
                    <a:cubicBezTo>
                      <a:pt x="9735" y="8336"/>
                      <a:pt x="9825" y="7885"/>
                      <a:pt x="9825" y="7418"/>
                    </a:cubicBezTo>
                    <a:lnTo>
                      <a:pt x="9825" y="7388"/>
                    </a:lnTo>
                    <a:lnTo>
                      <a:pt x="9840" y="7388"/>
                    </a:lnTo>
                    <a:cubicBezTo>
                      <a:pt x="10292" y="7388"/>
                      <a:pt x="10728" y="7208"/>
                      <a:pt x="11044" y="6892"/>
                    </a:cubicBezTo>
                    <a:close/>
                    <a:moveTo>
                      <a:pt x="8893" y="8833"/>
                    </a:moveTo>
                    <a:cubicBezTo>
                      <a:pt x="9028" y="8833"/>
                      <a:pt x="9133" y="8953"/>
                      <a:pt x="9133" y="9088"/>
                    </a:cubicBezTo>
                    <a:lnTo>
                      <a:pt x="9133" y="9164"/>
                    </a:lnTo>
                    <a:cubicBezTo>
                      <a:pt x="9133" y="9299"/>
                      <a:pt x="9028" y="9404"/>
                      <a:pt x="8893" y="9404"/>
                    </a:cubicBezTo>
                    <a:lnTo>
                      <a:pt x="7749" y="9404"/>
                    </a:lnTo>
                    <a:cubicBezTo>
                      <a:pt x="7599" y="9404"/>
                      <a:pt x="7493" y="9299"/>
                      <a:pt x="7493" y="9164"/>
                    </a:cubicBezTo>
                    <a:lnTo>
                      <a:pt x="7493" y="9088"/>
                    </a:lnTo>
                    <a:cubicBezTo>
                      <a:pt x="7493" y="8953"/>
                      <a:pt x="7599" y="8833"/>
                      <a:pt x="7749" y="8833"/>
                    </a:cubicBezTo>
                    <a:close/>
                    <a:moveTo>
                      <a:pt x="7147" y="11029"/>
                    </a:moveTo>
                    <a:lnTo>
                      <a:pt x="5823" y="12007"/>
                    </a:lnTo>
                    <a:lnTo>
                      <a:pt x="4499" y="11044"/>
                    </a:lnTo>
                    <a:lnTo>
                      <a:pt x="4529" y="11044"/>
                    </a:lnTo>
                    <a:cubicBezTo>
                      <a:pt x="4620" y="11074"/>
                      <a:pt x="4695" y="11090"/>
                      <a:pt x="4785" y="11105"/>
                    </a:cubicBezTo>
                    <a:lnTo>
                      <a:pt x="4800" y="11120"/>
                    </a:lnTo>
                    <a:cubicBezTo>
                      <a:pt x="5041" y="11165"/>
                      <a:pt x="5312" y="11195"/>
                      <a:pt x="5567" y="11195"/>
                    </a:cubicBezTo>
                    <a:lnTo>
                      <a:pt x="6049" y="11195"/>
                    </a:lnTo>
                    <a:cubicBezTo>
                      <a:pt x="6410" y="11195"/>
                      <a:pt x="6771" y="11150"/>
                      <a:pt x="7117" y="11044"/>
                    </a:cubicBezTo>
                    <a:lnTo>
                      <a:pt x="7147" y="11029"/>
                    </a:lnTo>
                    <a:close/>
                    <a:moveTo>
                      <a:pt x="3882" y="11195"/>
                    </a:moveTo>
                    <a:lnTo>
                      <a:pt x="5402" y="12323"/>
                    </a:lnTo>
                    <a:lnTo>
                      <a:pt x="5146" y="12519"/>
                    </a:lnTo>
                    <a:lnTo>
                      <a:pt x="4409" y="13091"/>
                    </a:lnTo>
                    <a:lnTo>
                      <a:pt x="3446" y="11631"/>
                    </a:lnTo>
                    <a:lnTo>
                      <a:pt x="3882" y="11195"/>
                    </a:lnTo>
                    <a:close/>
                    <a:moveTo>
                      <a:pt x="7779" y="11210"/>
                    </a:moveTo>
                    <a:lnTo>
                      <a:pt x="8200" y="11631"/>
                    </a:lnTo>
                    <a:lnTo>
                      <a:pt x="7253" y="13091"/>
                    </a:lnTo>
                    <a:lnTo>
                      <a:pt x="6500" y="12519"/>
                    </a:lnTo>
                    <a:lnTo>
                      <a:pt x="6245" y="12338"/>
                    </a:lnTo>
                    <a:lnTo>
                      <a:pt x="7779" y="11210"/>
                    </a:lnTo>
                    <a:close/>
                    <a:moveTo>
                      <a:pt x="5823" y="12639"/>
                    </a:moveTo>
                    <a:lnTo>
                      <a:pt x="6094" y="12850"/>
                    </a:lnTo>
                    <a:lnTo>
                      <a:pt x="6094" y="13512"/>
                    </a:lnTo>
                    <a:lnTo>
                      <a:pt x="5552" y="13512"/>
                    </a:lnTo>
                    <a:lnTo>
                      <a:pt x="5552" y="12850"/>
                    </a:lnTo>
                    <a:lnTo>
                      <a:pt x="5823" y="12639"/>
                    </a:lnTo>
                    <a:close/>
                    <a:moveTo>
                      <a:pt x="4033" y="1"/>
                    </a:moveTo>
                    <a:cubicBezTo>
                      <a:pt x="2904" y="1"/>
                      <a:pt x="1941" y="843"/>
                      <a:pt x="1806" y="1972"/>
                    </a:cubicBezTo>
                    <a:cubicBezTo>
                      <a:pt x="1144" y="2092"/>
                      <a:pt x="647" y="2679"/>
                      <a:pt x="647" y="3356"/>
                    </a:cubicBezTo>
                    <a:lnTo>
                      <a:pt x="647" y="6681"/>
                    </a:lnTo>
                    <a:cubicBezTo>
                      <a:pt x="647" y="6832"/>
                      <a:pt x="753" y="6937"/>
                      <a:pt x="903" y="6937"/>
                    </a:cubicBezTo>
                    <a:cubicBezTo>
                      <a:pt x="1024" y="6937"/>
                      <a:pt x="1144" y="6937"/>
                      <a:pt x="1249" y="6922"/>
                    </a:cubicBezTo>
                    <a:cubicBezTo>
                      <a:pt x="1445" y="6892"/>
                      <a:pt x="1625" y="6847"/>
                      <a:pt x="1791" y="6786"/>
                    </a:cubicBezTo>
                    <a:lnTo>
                      <a:pt x="1791" y="7418"/>
                    </a:lnTo>
                    <a:cubicBezTo>
                      <a:pt x="1791" y="7734"/>
                      <a:pt x="1836" y="8050"/>
                      <a:pt x="1911" y="8366"/>
                    </a:cubicBezTo>
                    <a:cubicBezTo>
                      <a:pt x="1941" y="8472"/>
                      <a:pt x="2047" y="8547"/>
                      <a:pt x="2152" y="8547"/>
                    </a:cubicBezTo>
                    <a:lnTo>
                      <a:pt x="2212" y="8547"/>
                    </a:lnTo>
                    <a:cubicBezTo>
                      <a:pt x="2363" y="8517"/>
                      <a:pt x="2438" y="8381"/>
                      <a:pt x="2408" y="8246"/>
                    </a:cubicBezTo>
                    <a:cubicBezTo>
                      <a:pt x="2333" y="7975"/>
                      <a:pt x="2303" y="7704"/>
                      <a:pt x="2303" y="7433"/>
                    </a:cubicBezTo>
                    <a:lnTo>
                      <a:pt x="2303" y="6561"/>
                    </a:lnTo>
                    <a:cubicBezTo>
                      <a:pt x="2483" y="6440"/>
                      <a:pt x="2649" y="6320"/>
                      <a:pt x="2799" y="6170"/>
                    </a:cubicBezTo>
                    <a:cubicBezTo>
                      <a:pt x="3296" y="5673"/>
                      <a:pt x="3581" y="4996"/>
                      <a:pt x="3581" y="4289"/>
                    </a:cubicBezTo>
                    <a:lnTo>
                      <a:pt x="3581" y="3943"/>
                    </a:lnTo>
                    <a:cubicBezTo>
                      <a:pt x="4334" y="4409"/>
                      <a:pt x="5221" y="4665"/>
                      <a:pt x="6109" y="4665"/>
                    </a:cubicBezTo>
                    <a:lnTo>
                      <a:pt x="6831" y="4665"/>
                    </a:lnTo>
                    <a:cubicBezTo>
                      <a:pt x="7719" y="4665"/>
                      <a:pt x="8577" y="4424"/>
                      <a:pt x="9329" y="3958"/>
                    </a:cubicBezTo>
                    <a:lnTo>
                      <a:pt x="9329" y="4048"/>
                    </a:lnTo>
                    <a:lnTo>
                      <a:pt x="9329" y="7163"/>
                    </a:lnTo>
                    <a:lnTo>
                      <a:pt x="9329" y="7433"/>
                    </a:lnTo>
                    <a:cubicBezTo>
                      <a:pt x="9329" y="7764"/>
                      <a:pt x="9284" y="8095"/>
                      <a:pt x="9178" y="8411"/>
                    </a:cubicBezTo>
                    <a:cubicBezTo>
                      <a:pt x="9088" y="8366"/>
                      <a:pt x="8998" y="8351"/>
                      <a:pt x="8893" y="8351"/>
                    </a:cubicBezTo>
                    <a:lnTo>
                      <a:pt x="7749" y="8351"/>
                    </a:lnTo>
                    <a:cubicBezTo>
                      <a:pt x="7343" y="8351"/>
                      <a:pt x="6997" y="8682"/>
                      <a:pt x="6997" y="9103"/>
                    </a:cubicBezTo>
                    <a:lnTo>
                      <a:pt x="6997" y="9164"/>
                    </a:lnTo>
                    <a:cubicBezTo>
                      <a:pt x="6997" y="9585"/>
                      <a:pt x="7343" y="9916"/>
                      <a:pt x="7749" y="9916"/>
                    </a:cubicBezTo>
                    <a:lnTo>
                      <a:pt x="8170" y="9916"/>
                    </a:lnTo>
                    <a:cubicBezTo>
                      <a:pt x="7900" y="10157"/>
                      <a:pt x="7584" y="10337"/>
                      <a:pt x="7253" y="10473"/>
                    </a:cubicBezTo>
                    <a:cubicBezTo>
                      <a:pt x="6876" y="10608"/>
                      <a:pt x="6470" y="10698"/>
                      <a:pt x="6064" y="10698"/>
                    </a:cubicBezTo>
                    <a:lnTo>
                      <a:pt x="5567" y="10698"/>
                    </a:lnTo>
                    <a:cubicBezTo>
                      <a:pt x="5161" y="10698"/>
                      <a:pt x="4770" y="10623"/>
                      <a:pt x="4409" y="10488"/>
                    </a:cubicBezTo>
                    <a:cubicBezTo>
                      <a:pt x="3777" y="10247"/>
                      <a:pt x="3235" y="9826"/>
                      <a:pt x="2859" y="9254"/>
                    </a:cubicBezTo>
                    <a:cubicBezTo>
                      <a:pt x="2803" y="9177"/>
                      <a:pt x="2731" y="9145"/>
                      <a:pt x="2659" y="9145"/>
                    </a:cubicBezTo>
                    <a:cubicBezTo>
                      <a:pt x="2480" y="9145"/>
                      <a:pt x="2309" y="9346"/>
                      <a:pt x="2438" y="9540"/>
                    </a:cubicBezTo>
                    <a:cubicBezTo>
                      <a:pt x="2754" y="10006"/>
                      <a:pt x="3175" y="10412"/>
                      <a:pt x="3672" y="10698"/>
                    </a:cubicBezTo>
                    <a:lnTo>
                      <a:pt x="2980" y="11390"/>
                    </a:lnTo>
                    <a:lnTo>
                      <a:pt x="1385" y="12338"/>
                    </a:lnTo>
                    <a:cubicBezTo>
                      <a:pt x="542" y="12835"/>
                      <a:pt x="16" y="13753"/>
                      <a:pt x="16" y="14731"/>
                    </a:cubicBezTo>
                    <a:lnTo>
                      <a:pt x="16" y="16912"/>
                    </a:lnTo>
                    <a:cubicBezTo>
                      <a:pt x="0" y="17100"/>
                      <a:pt x="132" y="17194"/>
                      <a:pt x="264" y="17194"/>
                    </a:cubicBezTo>
                    <a:cubicBezTo>
                      <a:pt x="395" y="17194"/>
                      <a:pt x="527" y="17100"/>
                      <a:pt x="512" y="16912"/>
                    </a:cubicBezTo>
                    <a:lnTo>
                      <a:pt x="512" y="14731"/>
                    </a:lnTo>
                    <a:cubicBezTo>
                      <a:pt x="527" y="13918"/>
                      <a:pt x="948" y="13181"/>
                      <a:pt x="1640" y="12775"/>
                    </a:cubicBezTo>
                    <a:lnTo>
                      <a:pt x="3055" y="11932"/>
                    </a:lnTo>
                    <a:lnTo>
                      <a:pt x="4138" y="13587"/>
                    </a:lnTo>
                    <a:cubicBezTo>
                      <a:pt x="4184" y="13660"/>
                      <a:pt x="4262" y="13700"/>
                      <a:pt x="4344" y="13700"/>
                    </a:cubicBezTo>
                    <a:cubicBezTo>
                      <a:pt x="4397" y="13700"/>
                      <a:pt x="4452" y="13683"/>
                      <a:pt x="4499" y="13647"/>
                    </a:cubicBezTo>
                    <a:lnTo>
                      <a:pt x="5071" y="13226"/>
                    </a:lnTo>
                    <a:lnTo>
                      <a:pt x="5071" y="13753"/>
                    </a:lnTo>
                    <a:lnTo>
                      <a:pt x="4830" y="16897"/>
                    </a:lnTo>
                    <a:cubicBezTo>
                      <a:pt x="4830" y="17033"/>
                      <a:pt x="4936" y="17153"/>
                      <a:pt x="5071" y="17168"/>
                    </a:cubicBezTo>
                    <a:lnTo>
                      <a:pt x="5086" y="17168"/>
                    </a:lnTo>
                    <a:cubicBezTo>
                      <a:pt x="5221" y="17168"/>
                      <a:pt x="5327" y="17063"/>
                      <a:pt x="5342" y="16942"/>
                    </a:cubicBezTo>
                    <a:lnTo>
                      <a:pt x="5552" y="14008"/>
                    </a:lnTo>
                    <a:lnTo>
                      <a:pt x="6124" y="14008"/>
                    </a:lnTo>
                    <a:lnTo>
                      <a:pt x="6169" y="14535"/>
                    </a:lnTo>
                    <a:cubicBezTo>
                      <a:pt x="6183" y="14684"/>
                      <a:pt x="6298" y="14756"/>
                      <a:pt x="6413" y="14756"/>
                    </a:cubicBezTo>
                    <a:cubicBezTo>
                      <a:pt x="6543" y="14756"/>
                      <a:pt x="6674" y="14665"/>
                      <a:pt x="6666" y="14490"/>
                    </a:cubicBezTo>
                    <a:lnTo>
                      <a:pt x="6606" y="13753"/>
                    </a:lnTo>
                    <a:lnTo>
                      <a:pt x="6606" y="13226"/>
                    </a:lnTo>
                    <a:lnTo>
                      <a:pt x="7162" y="13647"/>
                    </a:lnTo>
                    <a:cubicBezTo>
                      <a:pt x="7207" y="13677"/>
                      <a:pt x="7253" y="13692"/>
                      <a:pt x="7313" y="13692"/>
                    </a:cubicBezTo>
                    <a:cubicBezTo>
                      <a:pt x="7403" y="13692"/>
                      <a:pt x="7478" y="13662"/>
                      <a:pt x="7523" y="13587"/>
                    </a:cubicBezTo>
                    <a:lnTo>
                      <a:pt x="8607" y="11932"/>
                    </a:lnTo>
                    <a:lnTo>
                      <a:pt x="10021" y="12760"/>
                    </a:lnTo>
                    <a:cubicBezTo>
                      <a:pt x="10713" y="13181"/>
                      <a:pt x="11149" y="13918"/>
                      <a:pt x="11149" y="14731"/>
                    </a:cubicBezTo>
                    <a:lnTo>
                      <a:pt x="11149" y="16912"/>
                    </a:lnTo>
                    <a:cubicBezTo>
                      <a:pt x="11134" y="17100"/>
                      <a:pt x="11266" y="17194"/>
                      <a:pt x="11398" y="17194"/>
                    </a:cubicBezTo>
                    <a:cubicBezTo>
                      <a:pt x="11529" y="17194"/>
                      <a:pt x="11661" y="17100"/>
                      <a:pt x="11646" y="16912"/>
                    </a:cubicBezTo>
                    <a:lnTo>
                      <a:pt x="11646" y="14731"/>
                    </a:lnTo>
                    <a:cubicBezTo>
                      <a:pt x="11646" y="13753"/>
                      <a:pt x="11119" y="12835"/>
                      <a:pt x="10277" y="12338"/>
                    </a:cubicBezTo>
                    <a:lnTo>
                      <a:pt x="8682" y="11390"/>
                    </a:lnTo>
                    <a:lnTo>
                      <a:pt x="7975" y="10683"/>
                    </a:lnTo>
                    <a:cubicBezTo>
                      <a:pt x="7975" y="10683"/>
                      <a:pt x="7975" y="10683"/>
                      <a:pt x="7960" y="10668"/>
                    </a:cubicBezTo>
                    <a:cubicBezTo>
                      <a:pt x="8306" y="10473"/>
                      <a:pt x="8622" y="10217"/>
                      <a:pt x="8878" y="9916"/>
                    </a:cubicBezTo>
                    <a:cubicBezTo>
                      <a:pt x="9224" y="9916"/>
                      <a:pt x="9524" y="9690"/>
                      <a:pt x="9600" y="9359"/>
                    </a:cubicBezTo>
                    <a:lnTo>
                      <a:pt x="9976" y="9359"/>
                    </a:lnTo>
                    <a:cubicBezTo>
                      <a:pt x="10833" y="9359"/>
                      <a:pt x="11526" y="8667"/>
                      <a:pt x="11526" y="7810"/>
                    </a:cubicBezTo>
                    <a:lnTo>
                      <a:pt x="11526" y="5492"/>
                    </a:lnTo>
                    <a:cubicBezTo>
                      <a:pt x="11526" y="4545"/>
                      <a:pt x="10758" y="3792"/>
                      <a:pt x="9825" y="3792"/>
                    </a:cubicBezTo>
                    <a:lnTo>
                      <a:pt x="9810" y="3792"/>
                    </a:lnTo>
                    <a:lnTo>
                      <a:pt x="9810" y="3552"/>
                    </a:lnTo>
                    <a:cubicBezTo>
                      <a:pt x="10066" y="3281"/>
                      <a:pt x="10307" y="2980"/>
                      <a:pt x="10518" y="2649"/>
                    </a:cubicBezTo>
                    <a:cubicBezTo>
                      <a:pt x="10578" y="2528"/>
                      <a:pt x="10548" y="2378"/>
                      <a:pt x="10427" y="2303"/>
                    </a:cubicBezTo>
                    <a:cubicBezTo>
                      <a:pt x="10387" y="2278"/>
                      <a:pt x="10344" y="2266"/>
                      <a:pt x="10301" y="2266"/>
                    </a:cubicBezTo>
                    <a:cubicBezTo>
                      <a:pt x="10215" y="2266"/>
                      <a:pt x="10131" y="2313"/>
                      <a:pt x="10081" y="2393"/>
                    </a:cubicBezTo>
                    <a:cubicBezTo>
                      <a:pt x="9886" y="2709"/>
                      <a:pt x="9645" y="2995"/>
                      <a:pt x="9389" y="3266"/>
                    </a:cubicBezTo>
                    <a:cubicBezTo>
                      <a:pt x="8652" y="3837"/>
                      <a:pt x="7749" y="4153"/>
                      <a:pt x="6831" y="4153"/>
                    </a:cubicBezTo>
                    <a:lnTo>
                      <a:pt x="6109" y="4153"/>
                    </a:lnTo>
                    <a:cubicBezTo>
                      <a:pt x="5161" y="4153"/>
                      <a:pt x="4228" y="3837"/>
                      <a:pt x="3476" y="3251"/>
                    </a:cubicBezTo>
                    <a:cubicBezTo>
                      <a:pt x="3431" y="3221"/>
                      <a:pt x="3371" y="3206"/>
                      <a:pt x="3311" y="3206"/>
                    </a:cubicBezTo>
                    <a:cubicBezTo>
                      <a:pt x="3175" y="3206"/>
                      <a:pt x="3070" y="3311"/>
                      <a:pt x="3070" y="3446"/>
                    </a:cubicBezTo>
                    <a:lnTo>
                      <a:pt x="3070" y="4274"/>
                    </a:lnTo>
                    <a:cubicBezTo>
                      <a:pt x="3070" y="5071"/>
                      <a:pt x="2634" y="5808"/>
                      <a:pt x="1926" y="6185"/>
                    </a:cubicBezTo>
                    <a:cubicBezTo>
                      <a:pt x="1701" y="6305"/>
                      <a:pt x="1445" y="6395"/>
                      <a:pt x="1189" y="6425"/>
                    </a:cubicBezTo>
                    <a:lnTo>
                      <a:pt x="1159" y="6425"/>
                    </a:lnTo>
                    <a:lnTo>
                      <a:pt x="1159" y="3371"/>
                    </a:lnTo>
                    <a:cubicBezTo>
                      <a:pt x="1144" y="2874"/>
                      <a:pt x="1550" y="2468"/>
                      <a:pt x="2047" y="2453"/>
                    </a:cubicBezTo>
                    <a:cubicBezTo>
                      <a:pt x="2182" y="2453"/>
                      <a:pt x="2287" y="2348"/>
                      <a:pt x="2303" y="2212"/>
                    </a:cubicBezTo>
                    <a:cubicBezTo>
                      <a:pt x="2318" y="1265"/>
                      <a:pt x="3085" y="512"/>
                      <a:pt x="4033" y="512"/>
                    </a:cubicBezTo>
                    <a:lnTo>
                      <a:pt x="10502" y="512"/>
                    </a:lnTo>
                    <a:lnTo>
                      <a:pt x="10502" y="768"/>
                    </a:lnTo>
                    <a:cubicBezTo>
                      <a:pt x="10502" y="964"/>
                      <a:pt x="10487" y="1174"/>
                      <a:pt x="10457" y="1385"/>
                    </a:cubicBezTo>
                    <a:cubicBezTo>
                      <a:pt x="10432" y="1569"/>
                      <a:pt x="10575" y="1674"/>
                      <a:pt x="10714" y="1674"/>
                    </a:cubicBezTo>
                    <a:cubicBezTo>
                      <a:pt x="10825" y="1674"/>
                      <a:pt x="10934" y="1607"/>
                      <a:pt x="10954" y="1460"/>
                    </a:cubicBezTo>
                    <a:cubicBezTo>
                      <a:pt x="10984" y="1219"/>
                      <a:pt x="10999" y="994"/>
                      <a:pt x="10999" y="768"/>
                    </a:cubicBezTo>
                    <a:lnTo>
                      <a:pt x="10999" y="257"/>
                    </a:lnTo>
                    <a:cubicBezTo>
                      <a:pt x="10999" y="121"/>
                      <a:pt x="10894" y="1"/>
                      <a:pt x="1075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4" name="Google Shape;2314;p48"/>
              <p:cNvSpPr/>
              <p:nvPr/>
            </p:nvSpPr>
            <p:spPr>
              <a:xfrm>
                <a:off x="3665725" y="2409900"/>
                <a:ext cx="15650" cy="45325"/>
              </a:xfrm>
              <a:custGeom>
                <a:avLst/>
                <a:gdLst/>
                <a:ahLst/>
                <a:cxnLst/>
                <a:rect l="l" t="t" r="r" b="b"/>
                <a:pathLst>
                  <a:path w="626" h="1813" extrusionOk="0">
                    <a:moveTo>
                      <a:pt x="268" y="0"/>
                    </a:moveTo>
                    <a:cubicBezTo>
                      <a:pt x="135" y="0"/>
                      <a:pt x="1" y="95"/>
                      <a:pt x="8" y="277"/>
                    </a:cubicBezTo>
                    <a:lnTo>
                      <a:pt x="114" y="1586"/>
                    </a:lnTo>
                    <a:cubicBezTo>
                      <a:pt x="114" y="1722"/>
                      <a:pt x="234" y="1812"/>
                      <a:pt x="355" y="1812"/>
                    </a:cubicBezTo>
                    <a:lnTo>
                      <a:pt x="385" y="1812"/>
                    </a:lnTo>
                    <a:cubicBezTo>
                      <a:pt x="520" y="1812"/>
                      <a:pt x="625" y="1692"/>
                      <a:pt x="610" y="1541"/>
                    </a:cubicBezTo>
                    <a:lnTo>
                      <a:pt x="520" y="232"/>
                    </a:lnTo>
                    <a:cubicBezTo>
                      <a:pt x="506" y="76"/>
                      <a:pt x="388" y="0"/>
                      <a:pt x="26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5" name="Google Shape;2315;p48"/>
              <p:cNvSpPr/>
              <p:nvPr/>
            </p:nvSpPr>
            <p:spPr>
              <a:xfrm>
                <a:off x="3622450" y="2225825"/>
                <a:ext cx="64225" cy="25525"/>
              </a:xfrm>
              <a:custGeom>
                <a:avLst/>
                <a:gdLst/>
                <a:ahLst/>
                <a:cxnLst/>
                <a:rect l="l" t="t" r="r" b="b"/>
                <a:pathLst>
                  <a:path w="2569" h="1021" extrusionOk="0">
                    <a:moveTo>
                      <a:pt x="359" y="1"/>
                    </a:moveTo>
                    <a:cubicBezTo>
                      <a:pt x="178" y="1"/>
                      <a:pt x="1" y="217"/>
                      <a:pt x="160" y="418"/>
                    </a:cubicBezTo>
                    <a:cubicBezTo>
                      <a:pt x="407" y="783"/>
                      <a:pt x="825" y="1006"/>
                      <a:pt x="1274" y="1006"/>
                    </a:cubicBezTo>
                    <a:cubicBezTo>
                      <a:pt x="1289" y="1006"/>
                      <a:pt x="1304" y="1006"/>
                      <a:pt x="1318" y="1005"/>
                    </a:cubicBezTo>
                    <a:lnTo>
                      <a:pt x="1318" y="1020"/>
                    </a:lnTo>
                    <a:lnTo>
                      <a:pt x="1333" y="1020"/>
                    </a:lnTo>
                    <a:cubicBezTo>
                      <a:pt x="1785" y="1020"/>
                      <a:pt x="2206" y="794"/>
                      <a:pt x="2462" y="418"/>
                    </a:cubicBezTo>
                    <a:cubicBezTo>
                      <a:pt x="2568" y="226"/>
                      <a:pt x="2410" y="42"/>
                      <a:pt x="2240" y="42"/>
                    </a:cubicBezTo>
                    <a:cubicBezTo>
                      <a:pt x="2170" y="42"/>
                      <a:pt x="2097" y="73"/>
                      <a:pt x="2040" y="148"/>
                    </a:cubicBezTo>
                    <a:cubicBezTo>
                      <a:pt x="1882" y="363"/>
                      <a:pt x="1629" y="510"/>
                      <a:pt x="1358" y="510"/>
                    </a:cubicBezTo>
                    <a:cubicBezTo>
                      <a:pt x="1344" y="510"/>
                      <a:pt x="1331" y="509"/>
                      <a:pt x="1318" y="509"/>
                    </a:cubicBezTo>
                    <a:cubicBezTo>
                      <a:pt x="1305" y="509"/>
                      <a:pt x="1292" y="510"/>
                      <a:pt x="1279" y="510"/>
                    </a:cubicBezTo>
                    <a:cubicBezTo>
                      <a:pt x="1006" y="510"/>
                      <a:pt x="738" y="362"/>
                      <a:pt x="566" y="132"/>
                    </a:cubicBezTo>
                    <a:cubicBezTo>
                      <a:pt x="512" y="39"/>
                      <a:pt x="435" y="1"/>
                      <a:pt x="35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6" name="Google Shape;2316;p48"/>
              <p:cNvSpPr/>
              <p:nvPr/>
            </p:nvSpPr>
            <p:spPr>
              <a:xfrm>
                <a:off x="3609125" y="2165750"/>
                <a:ext cx="12450" cy="25975"/>
              </a:xfrm>
              <a:custGeom>
                <a:avLst/>
                <a:gdLst/>
                <a:ahLst/>
                <a:cxnLst/>
                <a:rect l="l" t="t" r="r" b="b"/>
                <a:pathLst>
                  <a:path w="498" h="1039" extrusionOk="0">
                    <a:moveTo>
                      <a:pt x="249" y="0"/>
                    </a:moveTo>
                    <a:cubicBezTo>
                      <a:pt x="125" y="0"/>
                      <a:pt x="1" y="83"/>
                      <a:pt x="1" y="249"/>
                    </a:cubicBezTo>
                    <a:lnTo>
                      <a:pt x="1" y="790"/>
                    </a:lnTo>
                    <a:cubicBezTo>
                      <a:pt x="1" y="956"/>
                      <a:pt x="125" y="1038"/>
                      <a:pt x="249" y="1038"/>
                    </a:cubicBezTo>
                    <a:cubicBezTo>
                      <a:pt x="373" y="1038"/>
                      <a:pt x="497" y="956"/>
                      <a:pt x="497" y="790"/>
                    </a:cubicBezTo>
                    <a:lnTo>
                      <a:pt x="497" y="775"/>
                    </a:lnTo>
                    <a:lnTo>
                      <a:pt x="497" y="249"/>
                    </a:lnTo>
                    <a:cubicBezTo>
                      <a:pt x="497" y="83"/>
                      <a:pt x="373" y="0"/>
                      <a:pt x="24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317" name="Google Shape;2317;p48"/>
            <p:cNvSpPr/>
            <p:nvPr/>
          </p:nvSpPr>
          <p:spPr>
            <a:xfrm>
              <a:off x="3688875" y="2165175"/>
              <a:ext cx="13175" cy="26350"/>
            </a:xfrm>
            <a:custGeom>
              <a:avLst/>
              <a:gdLst/>
              <a:ahLst/>
              <a:cxnLst/>
              <a:rect l="l" t="t" r="r" b="b"/>
              <a:pathLst>
                <a:path w="527" h="1054" extrusionOk="0">
                  <a:moveTo>
                    <a:pt x="264" y="1"/>
                  </a:moveTo>
                  <a:cubicBezTo>
                    <a:pt x="132" y="1"/>
                    <a:pt x="0" y="91"/>
                    <a:pt x="15" y="272"/>
                  </a:cubicBezTo>
                  <a:lnTo>
                    <a:pt x="15" y="813"/>
                  </a:lnTo>
                  <a:cubicBezTo>
                    <a:pt x="15" y="949"/>
                    <a:pt x="121" y="1054"/>
                    <a:pt x="271" y="1054"/>
                  </a:cubicBezTo>
                  <a:cubicBezTo>
                    <a:pt x="406" y="1054"/>
                    <a:pt x="512" y="949"/>
                    <a:pt x="512" y="798"/>
                  </a:cubicBezTo>
                  <a:lnTo>
                    <a:pt x="512" y="272"/>
                  </a:lnTo>
                  <a:cubicBezTo>
                    <a:pt x="527" y="91"/>
                    <a:pt x="395" y="1"/>
                    <a:pt x="26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318" name="Google Shape;2318;p48"/>
          <p:cNvPicPr preferRelativeResize="0"/>
          <p:nvPr/>
        </p:nvPicPr>
        <p:blipFill>
          <a:blip r:embed="rId4">
            <a:alphaModFix amt="82000"/>
          </a:blip>
          <a:stretch>
            <a:fillRect/>
          </a:stretch>
        </p:blipFill>
        <p:spPr>
          <a:xfrm flipH="1">
            <a:off x="3352545" y="2025449"/>
            <a:ext cx="2467483" cy="11450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9" name="Google Shape;2319;p48"/>
          <p:cNvPicPr preferRelativeResize="0"/>
          <p:nvPr/>
        </p:nvPicPr>
        <p:blipFill>
          <a:blip r:embed="rId5">
            <a:alphaModFix amt="62000"/>
          </a:blip>
          <a:stretch>
            <a:fillRect/>
          </a:stretch>
        </p:blipFill>
        <p:spPr>
          <a:xfrm flipH="1">
            <a:off x="5966042" y="2025449"/>
            <a:ext cx="2467483" cy="1145078"/>
          </a:xfrm>
          <a:prstGeom prst="rect">
            <a:avLst/>
          </a:prstGeom>
          <a:noFill/>
          <a:ln>
            <a:noFill/>
          </a:ln>
        </p:spPr>
      </p:pic>
      <p:sp>
        <p:nvSpPr>
          <p:cNvPr id="2320" name="Google Shape;2320;p48"/>
          <p:cNvSpPr txBox="1">
            <a:spLocks noGrp="1"/>
          </p:cNvSpPr>
          <p:nvPr>
            <p:ph type="subTitle" idx="1"/>
          </p:nvPr>
        </p:nvSpPr>
        <p:spPr>
          <a:xfrm>
            <a:off x="540319" y="3218602"/>
            <a:ext cx="2286000" cy="47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Modelos de clasificación binaria supervisados</a:t>
            </a:r>
            <a:endParaRPr dirty="0"/>
          </a:p>
        </p:txBody>
      </p:sp>
      <p:sp>
        <p:nvSpPr>
          <p:cNvPr id="2322" name="Google Shape;2322;p48"/>
          <p:cNvSpPr txBox="1">
            <a:spLocks noGrp="1"/>
          </p:cNvSpPr>
          <p:nvPr>
            <p:ph type="subTitle" idx="3"/>
          </p:nvPr>
        </p:nvSpPr>
        <p:spPr>
          <a:xfrm>
            <a:off x="3147280" y="3120381"/>
            <a:ext cx="2467500" cy="47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Modelos resampleados vs desequilibrados</a:t>
            </a:r>
            <a:endParaRPr dirty="0"/>
          </a:p>
        </p:txBody>
      </p:sp>
      <p:sp>
        <p:nvSpPr>
          <p:cNvPr id="2324" name="Google Shape;2324;p48"/>
          <p:cNvSpPr txBox="1">
            <a:spLocks noGrp="1"/>
          </p:cNvSpPr>
          <p:nvPr>
            <p:ph type="subTitle" idx="5"/>
          </p:nvPr>
        </p:nvSpPr>
        <p:spPr>
          <a:xfrm>
            <a:off x="5816948" y="3385010"/>
            <a:ext cx="2467500" cy="47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Exploración de patrones ocultos con Aprendizaje No Supervisado</a:t>
            </a:r>
            <a:endParaRPr dirty="0"/>
          </a:p>
        </p:txBody>
      </p:sp>
      <p:sp>
        <p:nvSpPr>
          <p:cNvPr id="2326" name="Google Shape;2326;p48"/>
          <p:cNvSpPr txBox="1">
            <a:spLocks noGrp="1"/>
          </p:cNvSpPr>
          <p:nvPr>
            <p:ph type="title"/>
          </p:nvPr>
        </p:nvSpPr>
        <p:spPr>
          <a:xfrm>
            <a:off x="3450130" y="2341726"/>
            <a:ext cx="1861800" cy="54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327" name="Google Shape;2327;p48"/>
          <p:cNvSpPr txBox="1">
            <a:spLocks noGrp="1"/>
          </p:cNvSpPr>
          <p:nvPr>
            <p:ph type="title" idx="7"/>
          </p:nvPr>
        </p:nvSpPr>
        <p:spPr>
          <a:xfrm>
            <a:off x="6087501" y="2341726"/>
            <a:ext cx="1861800" cy="54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2328" name="Google Shape;2328;p48"/>
          <p:cNvSpPr txBox="1">
            <a:spLocks noGrp="1"/>
          </p:cNvSpPr>
          <p:nvPr>
            <p:ph type="title" idx="8"/>
          </p:nvPr>
        </p:nvSpPr>
        <p:spPr>
          <a:xfrm>
            <a:off x="756125" y="2341726"/>
            <a:ext cx="1861800" cy="54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4">
          <a:extLst>
            <a:ext uri="{FF2B5EF4-FFF2-40B4-BE49-F238E27FC236}">
              <a16:creationId xmlns:a16="http://schemas.microsoft.com/office/drawing/2014/main" id="{198BE9C7-761D-7249-FB55-906CC3727A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5" name="Google Shape;2185;p43">
            <a:extLst>
              <a:ext uri="{FF2B5EF4-FFF2-40B4-BE49-F238E27FC236}">
                <a16:creationId xmlns:a16="http://schemas.microsoft.com/office/drawing/2014/main" id="{C260E1DB-B2A9-2D69-B894-B61384ED1937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646000" y="3387136"/>
            <a:ext cx="3852000" cy="86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 dirty="0"/>
              <a:t>¿Qué nos aportará con respecto a otros?</a:t>
            </a:r>
            <a:endParaRPr b="1" dirty="0"/>
          </a:p>
        </p:txBody>
      </p:sp>
      <p:sp>
        <p:nvSpPr>
          <p:cNvPr id="2186" name="Google Shape;2186;p43">
            <a:extLst>
              <a:ext uri="{FF2B5EF4-FFF2-40B4-BE49-F238E27FC236}">
                <a16:creationId xmlns:a16="http://schemas.microsoft.com/office/drawing/2014/main" id="{F40B92F7-8304-AC85-C4E8-A01462F0C7D4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2646000" y="1012100"/>
            <a:ext cx="3852000" cy="179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2187" name="Google Shape;2187;p43">
            <a:extLst>
              <a:ext uri="{FF2B5EF4-FFF2-40B4-BE49-F238E27FC236}">
                <a16:creationId xmlns:a16="http://schemas.microsoft.com/office/drawing/2014/main" id="{F12B5B5E-A09C-AEB3-1BEA-B498E43F7E74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2646000" y="2594236"/>
            <a:ext cx="3852000" cy="79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Elección del modelo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60054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3" name="Google Shape;2333;p49"/>
          <p:cNvSpPr/>
          <p:nvPr/>
        </p:nvSpPr>
        <p:spPr>
          <a:xfrm>
            <a:off x="4893111" y="1293358"/>
            <a:ext cx="3517200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Modelos de clasificacion para target desbalanceados</a:t>
            </a:r>
            <a:endParaRPr sz="1600" i="0" u="none" strike="noStrike" cap="none" dirty="0">
              <a:solidFill>
                <a:schemeClr val="dk2"/>
              </a:solidFill>
              <a:latin typeface="Overpass Black"/>
              <a:ea typeface="Overpass Black"/>
              <a:cs typeface="Overpass Black"/>
              <a:sym typeface="Overpass Black"/>
            </a:endParaRPr>
          </a:p>
        </p:txBody>
      </p:sp>
      <p:sp>
        <p:nvSpPr>
          <p:cNvPr id="2334" name="Google Shape;2334;p49"/>
          <p:cNvSpPr/>
          <p:nvPr/>
        </p:nvSpPr>
        <p:spPr>
          <a:xfrm>
            <a:off x="4893111" y="1592999"/>
            <a:ext cx="3517500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RF, XGBOOST,Gradient Boosting…</a:t>
            </a:r>
            <a:endParaRPr sz="1400" b="0" i="0" u="none" strike="noStrike" cap="none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5" name="Google Shape;2335;p49"/>
          <p:cNvSpPr/>
          <p:nvPr/>
        </p:nvSpPr>
        <p:spPr>
          <a:xfrm>
            <a:off x="4893111" y="2075733"/>
            <a:ext cx="3517200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i="0" u="none" strike="noStrike" cap="none" dirty="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Modelos de clasificacion tras oversampling</a:t>
            </a:r>
            <a:endParaRPr sz="1600" i="0" u="none" strike="noStrike" cap="none" dirty="0">
              <a:solidFill>
                <a:schemeClr val="dk2"/>
              </a:solidFill>
              <a:latin typeface="Overpass Black"/>
              <a:ea typeface="Overpass Black"/>
              <a:cs typeface="Overpass Black"/>
              <a:sym typeface="Overpass Black"/>
            </a:endParaRPr>
          </a:p>
        </p:txBody>
      </p:sp>
      <p:sp>
        <p:nvSpPr>
          <p:cNvPr id="2336" name="Google Shape;2336;p49"/>
          <p:cNvSpPr/>
          <p:nvPr/>
        </p:nvSpPr>
        <p:spPr>
          <a:xfrm>
            <a:off x="4893111" y="2499199"/>
            <a:ext cx="3517200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Regresion logistica, SVC,DecissionTree, modelos de ensembles…</a:t>
            </a:r>
            <a:endParaRPr dirty="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37" name="Google Shape;2337;p49"/>
          <p:cNvSpPr/>
          <p:nvPr/>
        </p:nvSpPr>
        <p:spPr>
          <a:xfrm>
            <a:off x="4893111" y="2844951"/>
            <a:ext cx="3517200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i="0" u="none" strike="noStrike" cap="none" dirty="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PCA</a:t>
            </a:r>
            <a:endParaRPr sz="1600" i="0" u="none" strike="noStrike" cap="none" dirty="0">
              <a:solidFill>
                <a:schemeClr val="dk2"/>
              </a:solidFill>
              <a:latin typeface="Overpass Black"/>
              <a:ea typeface="Overpass Black"/>
              <a:cs typeface="Overpass Black"/>
              <a:sym typeface="Overpass Black"/>
            </a:endParaRPr>
          </a:p>
        </p:txBody>
      </p:sp>
      <p:sp>
        <p:nvSpPr>
          <p:cNvPr id="2338" name="Google Shape;2338;p49"/>
          <p:cNvSpPr/>
          <p:nvPr/>
        </p:nvSpPr>
        <p:spPr>
          <a:xfrm>
            <a:off x="4893111" y="3146259"/>
            <a:ext cx="3517500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Reducción de dimensionalidad</a:t>
            </a:r>
            <a:endParaRPr dirty="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39" name="Google Shape;2339;p49"/>
          <p:cNvSpPr/>
          <p:nvPr/>
        </p:nvSpPr>
        <p:spPr>
          <a:xfrm>
            <a:off x="4893111" y="3613831"/>
            <a:ext cx="3517200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KMeans</a:t>
            </a:r>
            <a:endParaRPr sz="1600" i="0" u="none" strike="noStrike" cap="none" dirty="0">
              <a:solidFill>
                <a:schemeClr val="dk2"/>
              </a:solidFill>
              <a:latin typeface="Overpass Black"/>
              <a:ea typeface="Overpass Black"/>
              <a:cs typeface="Overpass Black"/>
              <a:sym typeface="Overpass Black"/>
            </a:endParaRPr>
          </a:p>
        </p:txBody>
      </p:sp>
      <p:sp>
        <p:nvSpPr>
          <p:cNvPr id="2340" name="Google Shape;2340;p49"/>
          <p:cNvSpPr/>
          <p:nvPr/>
        </p:nvSpPr>
        <p:spPr>
          <a:xfrm>
            <a:off x="4893111" y="3921130"/>
            <a:ext cx="3517200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Clusters</a:t>
            </a:r>
            <a:endParaRPr dirty="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341" name="Google Shape;2341;p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93575">
            <a:off x="779403" y="1207700"/>
            <a:ext cx="2589654" cy="9879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2" name="Google Shape;2342;p4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8158518">
            <a:off x="1600664" y="3305734"/>
            <a:ext cx="860627" cy="7731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3" name="Google Shape;2343;p4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5946960">
            <a:off x="1607983" y="1454729"/>
            <a:ext cx="837788" cy="20543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4" name="Google Shape;2344;p4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-6050340" flipH="1">
            <a:off x="1764940" y="2435164"/>
            <a:ext cx="608445" cy="1503862"/>
          </a:xfrm>
          <a:prstGeom prst="rect">
            <a:avLst/>
          </a:prstGeom>
          <a:noFill/>
          <a:ln>
            <a:noFill/>
          </a:ln>
        </p:spPr>
      </p:pic>
      <p:sp>
        <p:nvSpPr>
          <p:cNvPr id="2345" name="Google Shape;2345;p49"/>
          <p:cNvSpPr txBox="1"/>
          <p:nvPr/>
        </p:nvSpPr>
        <p:spPr>
          <a:xfrm>
            <a:off x="4030348" y="1293358"/>
            <a:ext cx="1061100" cy="7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accent5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01</a:t>
            </a:r>
            <a:endParaRPr sz="3000" b="0" i="0" u="none" strike="noStrike" cap="none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6" name="Google Shape;2346;p49"/>
          <p:cNvSpPr txBox="1"/>
          <p:nvPr/>
        </p:nvSpPr>
        <p:spPr>
          <a:xfrm>
            <a:off x="4030348" y="2068808"/>
            <a:ext cx="1061100" cy="7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accent6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02</a:t>
            </a:r>
            <a:endParaRPr sz="3000" b="0" i="0" u="none" strike="noStrike" cap="non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7" name="Google Shape;2347;p49"/>
          <p:cNvSpPr txBox="1"/>
          <p:nvPr/>
        </p:nvSpPr>
        <p:spPr>
          <a:xfrm>
            <a:off x="4030348" y="2846526"/>
            <a:ext cx="1061100" cy="7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accent4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03</a:t>
            </a:r>
            <a:endParaRPr sz="3000" b="0" i="0" u="none" strike="noStrike" cap="none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8" name="Google Shape;2348;p49"/>
          <p:cNvSpPr txBox="1"/>
          <p:nvPr/>
        </p:nvSpPr>
        <p:spPr>
          <a:xfrm>
            <a:off x="4030348" y="3618081"/>
            <a:ext cx="1061100" cy="7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accent3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04</a:t>
            </a:r>
            <a:endParaRPr sz="3000" b="0" i="0" u="none" strike="noStrike" cap="none">
              <a:solidFill>
                <a:schemeClr val="accent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349" name="Google Shape;2349;p49"/>
          <p:cNvGrpSpPr/>
          <p:nvPr/>
        </p:nvGrpSpPr>
        <p:grpSpPr>
          <a:xfrm>
            <a:off x="1891460" y="4171795"/>
            <a:ext cx="479864" cy="397089"/>
            <a:chOff x="4147560" y="1627920"/>
            <a:chExt cx="479864" cy="397089"/>
          </a:xfrm>
        </p:grpSpPr>
        <p:sp>
          <p:nvSpPr>
            <p:cNvPr id="2350" name="Google Shape;2350;p49"/>
            <p:cNvSpPr/>
            <p:nvPr/>
          </p:nvSpPr>
          <p:spPr>
            <a:xfrm>
              <a:off x="4147560" y="1627920"/>
              <a:ext cx="479864" cy="397089"/>
            </a:xfrm>
            <a:custGeom>
              <a:avLst/>
              <a:gdLst/>
              <a:ahLst/>
              <a:cxnLst/>
              <a:rect l="l" t="t" r="r" b="b"/>
              <a:pathLst>
                <a:path w="17333" h="14347" extrusionOk="0">
                  <a:moveTo>
                    <a:pt x="1730" y="8757"/>
                  </a:moveTo>
                  <a:lnTo>
                    <a:pt x="5612" y="12654"/>
                  </a:lnTo>
                  <a:lnTo>
                    <a:pt x="4529" y="13752"/>
                  </a:lnTo>
                  <a:lnTo>
                    <a:pt x="632" y="9840"/>
                  </a:lnTo>
                  <a:lnTo>
                    <a:pt x="1730" y="8757"/>
                  </a:lnTo>
                  <a:close/>
                  <a:moveTo>
                    <a:pt x="11420" y="0"/>
                  </a:moveTo>
                  <a:cubicBezTo>
                    <a:pt x="11089" y="0"/>
                    <a:pt x="11089" y="497"/>
                    <a:pt x="11420" y="497"/>
                  </a:cubicBezTo>
                  <a:lnTo>
                    <a:pt x="12353" y="497"/>
                  </a:lnTo>
                  <a:lnTo>
                    <a:pt x="12669" y="7493"/>
                  </a:lnTo>
                  <a:lnTo>
                    <a:pt x="11661" y="8065"/>
                  </a:lnTo>
                  <a:cubicBezTo>
                    <a:pt x="11570" y="7568"/>
                    <a:pt x="11134" y="7222"/>
                    <a:pt x="10622" y="7222"/>
                  </a:cubicBezTo>
                  <a:lnTo>
                    <a:pt x="8772" y="7222"/>
                  </a:lnTo>
                  <a:lnTo>
                    <a:pt x="7854" y="6876"/>
                  </a:lnTo>
                  <a:cubicBezTo>
                    <a:pt x="7388" y="6696"/>
                    <a:pt x="6891" y="6605"/>
                    <a:pt x="6395" y="6605"/>
                  </a:cubicBezTo>
                  <a:cubicBezTo>
                    <a:pt x="5748" y="6605"/>
                    <a:pt x="5116" y="6771"/>
                    <a:pt x="4559" y="7102"/>
                  </a:cubicBezTo>
                  <a:lnTo>
                    <a:pt x="4619" y="5702"/>
                  </a:lnTo>
                  <a:cubicBezTo>
                    <a:pt x="4619" y="5541"/>
                    <a:pt x="4497" y="5458"/>
                    <a:pt x="4374" y="5458"/>
                  </a:cubicBezTo>
                  <a:cubicBezTo>
                    <a:pt x="4256" y="5458"/>
                    <a:pt x="4137" y="5533"/>
                    <a:pt x="4123" y="5687"/>
                  </a:cubicBezTo>
                  <a:lnTo>
                    <a:pt x="4032" y="7463"/>
                  </a:lnTo>
                  <a:cubicBezTo>
                    <a:pt x="3837" y="7613"/>
                    <a:pt x="3641" y="7794"/>
                    <a:pt x="3476" y="7974"/>
                  </a:cubicBezTo>
                  <a:cubicBezTo>
                    <a:pt x="3175" y="8290"/>
                    <a:pt x="2919" y="8636"/>
                    <a:pt x="2708" y="9013"/>
                  </a:cubicBezTo>
                  <a:lnTo>
                    <a:pt x="1911" y="8215"/>
                  </a:lnTo>
                  <a:cubicBezTo>
                    <a:pt x="1866" y="8170"/>
                    <a:pt x="1791" y="8155"/>
                    <a:pt x="1730" y="8140"/>
                  </a:cubicBezTo>
                  <a:cubicBezTo>
                    <a:pt x="1655" y="8155"/>
                    <a:pt x="1595" y="8170"/>
                    <a:pt x="1550" y="8215"/>
                  </a:cubicBezTo>
                  <a:lnTo>
                    <a:pt x="105" y="9675"/>
                  </a:lnTo>
                  <a:cubicBezTo>
                    <a:pt x="0" y="9765"/>
                    <a:pt x="0" y="9930"/>
                    <a:pt x="105" y="10021"/>
                  </a:cubicBezTo>
                  <a:lnTo>
                    <a:pt x="4348" y="14279"/>
                  </a:lnTo>
                  <a:cubicBezTo>
                    <a:pt x="4401" y="14324"/>
                    <a:pt x="4469" y="14346"/>
                    <a:pt x="4535" y="14346"/>
                  </a:cubicBezTo>
                  <a:cubicBezTo>
                    <a:pt x="4600" y="14346"/>
                    <a:pt x="4664" y="14324"/>
                    <a:pt x="4709" y="14279"/>
                  </a:cubicBezTo>
                  <a:lnTo>
                    <a:pt x="6154" y="12834"/>
                  </a:lnTo>
                  <a:cubicBezTo>
                    <a:pt x="6259" y="12729"/>
                    <a:pt x="6259" y="12578"/>
                    <a:pt x="6154" y="12473"/>
                  </a:cubicBezTo>
                  <a:lnTo>
                    <a:pt x="5763" y="12082"/>
                  </a:lnTo>
                  <a:lnTo>
                    <a:pt x="7463" y="12082"/>
                  </a:lnTo>
                  <a:cubicBezTo>
                    <a:pt x="7764" y="12052"/>
                    <a:pt x="7764" y="11600"/>
                    <a:pt x="7463" y="11585"/>
                  </a:cubicBezTo>
                  <a:lnTo>
                    <a:pt x="5266" y="11585"/>
                  </a:lnTo>
                  <a:lnTo>
                    <a:pt x="3069" y="9389"/>
                  </a:lnTo>
                  <a:cubicBezTo>
                    <a:pt x="3355" y="8847"/>
                    <a:pt x="4484" y="7102"/>
                    <a:pt x="6395" y="7102"/>
                  </a:cubicBezTo>
                  <a:cubicBezTo>
                    <a:pt x="6426" y="7101"/>
                    <a:pt x="6458" y="7100"/>
                    <a:pt x="6490" y="7100"/>
                  </a:cubicBezTo>
                  <a:cubicBezTo>
                    <a:pt x="6894" y="7100"/>
                    <a:pt x="7296" y="7188"/>
                    <a:pt x="7658" y="7327"/>
                  </a:cubicBezTo>
                  <a:lnTo>
                    <a:pt x="8621" y="7704"/>
                  </a:lnTo>
                  <a:cubicBezTo>
                    <a:pt x="8651" y="7719"/>
                    <a:pt x="8682" y="7719"/>
                    <a:pt x="8712" y="7719"/>
                  </a:cubicBezTo>
                  <a:lnTo>
                    <a:pt x="10622" y="7719"/>
                  </a:lnTo>
                  <a:cubicBezTo>
                    <a:pt x="11239" y="7839"/>
                    <a:pt x="11239" y="8727"/>
                    <a:pt x="10622" y="8832"/>
                  </a:cubicBezTo>
                  <a:lnTo>
                    <a:pt x="6966" y="8832"/>
                  </a:lnTo>
                  <a:cubicBezTo>
                    <a:pt x="6635" y="8832"/>
                    <a:pt x="6635" y="9344"/>
                    <a:pt x="6966" y="9344"/>
                  </a:cubicBezTo>
                  <a:lnTo>
                    <a:pt x="10622" y="9344"/>
                  </a:lnTo>
                  <a:cubicBezTo>
                    <a:pt x="11044" y="9344"/>
                    <a:pt x="11435" y="9088"/>
                    <a:pt x="11600" y="8682"/>
                  </a:cubicBezTo>
                  <a:lnTo>
                    <a:pt x="15843" y="6244"/>
                  </a:lnTo>
                  <a:cubicBezTo>
                    <a:pt x="15932" y="6195"/>
                    <a:pt x="16026" y="6172"/>
                    <a:pt x="16119" y="6172"/>
                  </a:cubicBezTo>
                  <a:cubicBezTo>
                    <a:pt x="16311" y="6172"/>
                    <a:pt x="16494" y="6272"/>
                    <a:pt x="16596" y="6455"/>
                  </a:cubicBezTo>
                  <a:cubicBezTo>
                    <a:pt x="16746" y="6711"/>
                    <a:pt x="16656" y="7042"/>
                    <a:pt x="16400" y="7207"/>
                  </a:cubicBezTo>
                  <a:lnTo>
                    <a:pt x="16370" y="7222"/>
                  </a:lnTo>
                  <a:lnTo>
                    <a:pt x="11269" y="11209"/>
                  </a:lnTo>
                  <a:cubicBezTo>
                    <a:pt x="10953" y="11450"/>
                    <a:pt x="10577" y="11585"/>
                    <a:pt x="10186" y="11585"/>
                  </a:cubicBezTo>
                  <a:lnTo>
                    <a:pt x="8561" y="11585"/>
                  </a:lnTo>
                  <a:cubicBezTo>
                    <a:pt x="8245" y="11615"/>
                    <a:pt x="8245" y="12052"/>
                    <a:pt x="8561" y="12082"/>
                  </a:cubicBezTo>
                  <a:lnTo>
                    <a:pt x="10186" y="12082"/>
                  </a:lnTo>
                  <a:cubicBezTo>
                    <a:pt x="10683" y="12082"/>
                    <a:pt x="11179" y="11916"/>
                    <a:pt x="11570" y="11600"/>
                  </a:cubicBezTo>
                  <a:lnTo>
                    <a:pt x="16671" y="7628"/>
                  </a:lnTo>
                  <a:cubicBezTo>
                    <a:pt x="17167" y="7327"/>
                    <a:pt x="17333" y="6680"/>
                    <a:pt x="17047" y="6184"/>
                  </a:cubicBezTo>
                  <a:cubicBezTo>
                    <a:pt x="16845" y="5841"/>
                    <a:pt x="16488" y="5653"/>
                    <a:pt x="16124" y="5653"/>
                  </a:cubicBezTo>
                  <a:cubicBezTo>
                    <a:pt x="15946" y="5653"/>
                    <a:pt x="15766" y="5699"/>
                    <a:pt x="15603" y="5793"/>
                  </a:cubicBezTo>
                  <a:lnTo>
                    <a:pt x="13150" y="7207"/>
                  </a:lnTo>
                  <a:lnTo>
                    <a:pt x="12834" y="406"/>
                  </a:lnTo>
                  <a:cubicBezTo>
                    <a:pt x="12834" y="181"/>
                    <a:pt x="12639" y="0"/>
                    <a:pt x="124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1" name="Google Shape;2351;p49"/>
            <p:cNvSpPr/>
            <p:nvPr/>
          </p:nvSpPr>
          <p:spPr>
            <a:xfrm>
              <a:off x="4263120" y="1627920"/>
              <a:ext cx="179639" cy="133916"/>
            </a:xfrm>
            <a:custGeom>
              <a:avLst/>
              <a:gdLst/>
              <a:ahLst/>
              <a:cxnLst/>
              <a:rect l="l" t="t" r="r" b="b"/>
              <a:pathLst>
                <a:path w="6501" h="4845" extrusionOk="0">
                  <a:moveTo>
                    <a:pt x="618" y="0"/>
                  </a:moveTo>
                  <a:cubicBezTo>
                    <a:pt x="392" y="0"/>
                    <a:pt x="196" y="181"/>
                    <a:pt x="196" y="406"/>
                  </a:cubicBezTo>
                  <a:lnTo>
                    <a:pt x="16" y="4574"/>
                  </a:lnTo>
                  <a:cubicBezTo>
                    <a:pt x="1" y="4709"/>
                    <a:pt x="106" y="4830"/>
                    <a:pt x="257" y="4845"/>
                  </a:cubicBezTo>
                  <a:cubicBezTo>
                    <a:pt x="392" y="4845"/>
                    <a:pt x="497" y="4740"/>
                    <a:pt x="497" y="4604"/>
                  </a:cubicBezTo>
                  <a:lnTo>
                    <a:pt x="693" y="497"/>
                  </a:lnTo>
                  <a:lnTo>
                    <a:pt x="6170" y="497"/>
                  </a:lnTo>
                  <a:cubicBezTo>
                    <a:pt x="6501" y="497"/>
                    <a:pt x="6501" y="0"/>
                    <a:pt x="61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2" name="Google Shape;2352;p49"/>
            <p:cNvSpPr/>
            <p:nvPr/>
          </p:nvSpPr>
          <p:spPr>
            <a:xfrm>
              <a:off x="4335120" y="1677240"/>
              <a:ext cx="107643" cy="77757"/>
            </a:xfrm>
            <a:custGeom>
              <a:avLst/>
              <a:gdLst/>
              <a:ahLst/>
              <a:cxnLst/>
              <a:rect l="l" t="t" r="r" b="b"/>
              <a:pathLst>
                <a:path w="3898" h="2815" extrusionOk="0">
                  <a:moveTo>
                    <a:pt x="249" y="1"/>
                  </a:moveTo>
                  <a:cubicBezTo>
                    <a:pt x="132" y="1"/>
                    <a:pt x="16" y="76"/>
                    <a:pt x="1" y="226"/>
                  </a:cubicBezTo>
                  <a:lnTo>
                    <a:pt x="1" y="918"/>
                  </a:lnTo>
                  <a:cubicBezTo>
                    <a:pt x="31" y="1972"/>
                    <a:pt x="888" y="2814"/>
                    <a:pt x="1942" y="2814"/>
                  </a:cubicBezTo>
                  <a:cubicBezTo>
                    <a:pt x="2995" y="2814"/>
                    <a:pt x="3867" y="1972"/>
                    <a:pt x="3898" y="918"/>
                  </a:cubicBezTo>
                  <a:lnTo>
                    <a:pt x="3898" y="226"/>
                  </a:lnTo>
                  <a:cubicBezTo>
                    <a:pt x="3883" y="76"/>
                    <a:pt x="3762" y="1"/>
                    <a:pt x="3644" y="1"/>
                  </a:cubicBezTo>
                  <a:cubicBezTo>
                    <a:pt x="3525" y="1"/>
                    <a:pt x="3409" y="76"/>
                    <a:pt x="3401" y="226"/>
                  </a:cubicBezTo>
                  <a:lnTo>
                    <a:pt x="3401" y="918"/>
                  </a:lnTo>
                  <a:cubicBezTo>
                    <a:pt x="3371" y="1701"/>
                    <a:pt x="2724" y="2318"/>
                    <a:pt x="1942" y="2318"/>
                  </a:cubicBezTo>
                  <a:cubicBezTo>
                    <a:pt x="1174" y="2318"/>
                    <a:pt x="527" y="1701"/>
                    <a:pt x="497" y="918"/>
                  </a:cubicBezTo>
                  <a:lnTo>
                    <a:pt x="497" y="226"/>
                  </a:lnTo>
                  <a:cubicBezTo>
                    <a:pt x="482" y="76"/>
                    <a:pt x="366" y="1"/>
                    <a:pt x="2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53" name="Google Shape;2353;p49"/>
          <p:cNvSpPr txBox="1">
            <a:spLocks noGrp="1"/>
          </p:cNvSpPr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Modelos que probaremos</a:t>
            </a:r>
            <a:endParaRPr dirty="0"/>
          </a:p>
        </p:txBody>
      </p:sp>
      <p:grpSp>
        <p:nvGrpSpPr>
          <p:cNvPr id="2354" name="Google Shape;2354;p49"/>
          <p:cNvGrpSpPr/>
          <p:nvPr/>
        </p:nvGrpSpPr>
        <p:grpSpPr>
          <a:xfrm>
            <a:off x="756928" y="1349375"/>
            <a:ext cx="2638747" cy="2732027"/>
            <a:chOff x="756928" y="1349375"/>
            <a:chExt cx="2638747" cy="2732027"/>
          </a:xfrm>
        </p:grpSpPr>
        <p:sp>
          <p:nvSpPr>
            <p:cNvPr id="2355" name="Google Shape;2355;p49"/>
            <p:cNvSpPr/>
            <p:nvPr/>
          </p:nvSpPr>
          <p:spPr>
            <a:xfrm>
              <a:off x="781050" y="1352550"/>
              <a:ext cx="2586100" cy="28575"/>
            </a:xfrm>
            <a:custGeom>
              <a:avLst/>
              <a:gdLst/>
              <a:ahLst/>
              <a:cxnLst/>
              <a:rect l="l" t="t" r="r" b="b"/>
              <a:pathLst>
                <a:path w="104394" h="1143" extrusionOk="0">
                  <a:moveTo>
                    <a:pt x="0" y="1143"/>
                  </a:moveTo>
                  <a:cubicBezTo>
                    <a:pt x="34800" y="1143"/>
                    <a:pt x="69594" y="0"/>
                    <a:pt x="104394" y="0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2356" name="Google Shape;2356;p49"/>
            <p:cNvSpPr/>
            <p:nvPr/>
          </p:nvSpPr>
          <p:spPr>
            <a:xfrm rot="6895430">
              <a:off x="1251086" y="2701102"/>
              <a:ext cx="2999315" cy="28573"/>
            </a:xfrm>
            <a:custGeom>
              <a:avLst/>
              <a:gdLst/>
              <a:ahLst/>
              <a:cxnLst/>
              <a:rect l="l" t="t" r="r" b="b"/>
              <a:pathLst>
                <a:path w="104394" h="1143" extrusionOk="0">
                  <a:moveTo>
                    <a:pt x="0" y="1143"/>
                  </a:moveTo>
                  <a:cubicBezTo>
                    <a:pt x="34800" y="1143"/>
                    <a:pt x="69594" y="0"/>
                    <a:pt x="104394" y="0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2357" name="Google Shape;2357;p49"/>
            <p:cNvSpPr/>
            <p:nvPr/>
          </p:nvSpPr>
          <p:spPr>
            <a:xfrm rot="3781023" flipH="1">
              <a:off x="-56424" y="2711884"/>
              <a:ext cx="3024426" cy="28574"/>
            </a:xfrm>
            <a:custGeom>
              <a:avLst/>
              <a:gdLst/>
              <a:ahLst/>
              <a:cxnLst/>
              <a:rect l="l" t="t" r="r" b="b"/>
              <a:pathLst>
                <a:path w="104394" h="1143" extrusionOk="0">
                  <a:moveTo>
                    <a:pt x="0" y="1143"/>
                  </a:moveTo>
                  <a:cubicBezTo>
                    <a:pt x="34800" y="1143"/>
                    <a:pt x="69594" y="0"/>
                    <a:pt x="104394" y="0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s-ES"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4">
          <a:extLst>
            <a:ext uri="{FF2B5EF4-FFF2-40B4-BE49-F238E27FC236}">
              <a16:creationId xmlns:a16="http://schemas.microsoft.com/office/drawing/2014/main" id="{91D6D485-7842-C49C-32FF-AFD22C4B41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5" name="Google Shape;2185;p43">
            <a:extLst>
              <a:ext uri="{FF2B5EF4-FFF2-40B4-BE49-F238E27FC236}">
                <a16:creationId xmlns:a16="http://schemas.microsoft.com/office/drawing/2014/main" id="{F1F3363B-F69A-CC64-222C-82D67147C22A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646000" y="3387136"/>
            <a:ext cx="3852000" cy="86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 dirty="0"/>
              <a:t>EDA inicial, limpieza</a:t>
            </a:r>
            <a:endParaRPr b="1" dirty="0"/>
          </a:p>
        </p:txBody>
      </p:sp>
      <p:sp>
        <p:nvSpPr>
          <p:cNvPr id="2186" name="Google Shape;2186;p43">
            <a:extLst>
              <a:ext uri="{FF2B5EF4-FFF2-40B4-BE49-F238E27FC236}">
                <a16:creationId xmlns:a16="http://schemas.microsoft.com/office/drawing/2014/main" id="{19FE0B09-7795-1472-7B13-E0299F31CE8D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2646000" y="1012100"/>
            <a:ext cx="3852000" cy="179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2187" name="Google Shape;2187;p43">
            <a:extLst>
              <a:ext uri="{FF2B5EF4-FFF2-40B4-BE49-F238E27FC236}">
                <a16:creationId xmlns:a16="http://schemas.microsoft.com/office/drawing/2014/main" id="{902BF5DA-26BA-5535-568E-2E68C38E85BB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2497719" y="2607977"/>
            <a:ext cx="3852000" cy="79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Obtención y procesamiento de los datos</a:t>
            </a:r>
            <a:endParaRPr sz="2000" dirty="0"/>
          </a:p>
        </p:txBody>
      </p:sp>
    </p:spTree>
    <p:extLst>
      <p:ext uri="{BB962C8B-B14F-4D97-AF65-F5344CB8AC3E}">
        <p14:creationId xmlns:p14="http://schemas.microsoft.com/office/powerpoint/2010/main" val="11581775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6" name="Google Shape;2636;p58"/>
          <p:cNvPicPr preferRelativeResize="0"/>
          <p:nvPr/>
        </p:nvPicPr>
        <p:blipFill>
          <a:blip r:embed="rId3">
            <a:alphaModFix amt="68000"/>
          </a:blip>
          <a:stretch>
            <a:fillRect/>
          </a:stretch>
        </p:blipFill>
        <p:spPr>
          <a:xfrm>
            <a:off x="1505048" y="1570836"/>
            <a:ext cx="1911874" cy="577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7" name="Google Shape;2637;p58"/>
          <p:cNvPicPr preferRelativeResize="0"/>
          <p:nvPr/>
        </p:nvPicPr>
        <p:blipFill>
          <a:blip r:embed="rId4">
            <a:alphaModFix amt="44000"/>
          </a:blip>
          <a:stretch>
            <a:fillRect/>
          </a:stretch>
        </p:blipFill>
        <p:spPr>
          <a:xfrm>
            <a:off x="5380033" y="2828347"/>
            <a:ext cx="1911874" cy="527701"/>
          </a:xfrm>
          <a:prstGeom prst="rect">
            <a:avLst/>
          </a:prstGeom>
          <a:noFill/>
          <a:ln>
            <a:noFill/>
          </a:ln>
        </p:spPr>
      </p:pic>
      <p:sp>
        <p:nvSpPr>
          <p:cNvPr id="2639" name="Google Shape;2639;p58"/>
          <p:cNvSpPr txBox="1"/>
          <p:nvPr/>
        </p:nvSpPr>
        <p:spPr>
          <a:xfrm>
            <a:off x="4573268" y="2133150"/>
            <a:ext cx="1270200" cy="89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rPr>
              <a:t>40%</a:t>
            </a:r>
            <a:endParaRPr sz="2800" b="1">
              <a:solidFill>
                <a:schemeClr val="lt1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2641" name="Google Shape;2641;p58"/>
          <p:cNvSpPr txBox="1"/>
          <p:nvPr/>
        </p:nvSpPr>
        <p:spPr>
          <a:xfrm>
            <a:off x="1377021" y="1566901"/>
            <a:ext cx="2290345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waterQuality1.csv</a:t>
            </a:r>
            <a:endParaRPr sz="1800" dirty="0">
              <a:solidFill>
                <a:schemeClr val="dk2"/>
              </a:solidFill>
              <a:latin typeface="Overpass Black"/>
              <a:ea typeface="Overpass Black"/>
              <a:cs typeface="Overpass Black"/>
              <a:sym typeface="Overpass Black"/>
            </a:endParaRPr>
          </a:p>
        </p:txBody>
      </p:sp>
      <p:sp>
        <p:nvSpPr>
          <p:cNvPr id="2642" name="Google Shape;2642;p58"/>
          <p:cNvSpPr txBox="1"/>
          <p:nvPr/>
        </p:nvSpPr>
        <p:spPr>
          <a:xfrm>
            <a:off x="1458693" y="2094601"/>
            <a:ext cx="2127000" cy="9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7999 filas, 21 columnas de contaminantes</a:t>
            </a:r>
            <a:endParaRPr dirty="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43" name="Google Shape;2643;p58"/>
          <p:cNvSpPr txBox="1"/>
          <p:nvPr/>
        </p:nvSpPr>
        <p:spPr>
          <a:xfrm>
            <a:off x="5290800" y="2809550"/>
            <a:ext cx="21270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dirty="0" err="1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Water_potability</a:t>
            </a:r>
            <a:endParaRPr sz="1800" dirty="0">
              <a:solidFill>
                <a:schemeClr val="dk2"/>
              </a:solidFill>
              <a:latin typeface="Overpass Black"/>
              <a:ea typeface="Overpass Black"/>
              <a:cs typeface="Overpass Black"/>
              <a:sym typeface="Overpass Black"/>
            </a:endParaRPr>
          </a:p>
        </p:txBody>
      </p:sp>
      <p:sp>
        <p:nvSpPr>
          <p:cNvPr id="2644" name="Google Shape;2644;p58"/>
          <p:cNvSpPr txBox="1"/>
          <p:nvPr/>
        </p:nvSpPr>
        <p:spPr>
          <a:xfrm>
            <a:off x="5380033" y="3337250"/>
            <a:ext cx="2127000" cy="9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3276 filas, 10 columnas de propiedades</a:t>
            </a:r>
            <a:endParaRPr dirty="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46" name="Google Shape;2646;p58"/>
          <p:cNvSpPr/>
          <p:nvPr/>
        </p:nvSpPr>
        <p:spPr>
          <a:xfrm rot="3011561">
            <a:off x="8491712" y="4268297"/>
            <a:ext cx="1345837" cy="1286867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7" name="Google Shape;2647;p58"/>
          <p:cNvSpPr txBox="1">
            <a:spLocks noGrp="1"/>
          </p:cNvSpPr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DATASETS</a:t>
            </a:r>
            <a:endParaRPr dirty="0"/>
          </a:p>
        </p:txBody>
      </p:sp>
      <p:sp>
        <p:nvSpPr>
          <p:cNvPr id="3" name="Google Shape;2641;p58">
            <a:extLst>
              <a:ext uri="{FF2B5EF4-FFF2-40B4-BE49-F238E27FC236}">
                <a16:creationId xmlns:a16="http://schemas.microsoft.com/office/drawing/2014/main" id="{33DEE2A1-466B-10AD-D7F8-27EAE936953B}"/>
              </a:ext>
            </a:extLst>
          </p:cNvPr>
          <p:cNvSpPr txBox="1"/>
          <p:nvPr/>
        </p:nvSpPr>
        <p:spPr>
          <a:xfrm>
            <a:off x="863770" y="3188462"/>
            <a:ext cx="3316845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s-ES" sz="1800" dirty="0">
                <a:hlinkClick r:id="rId5"/>
              </a:rPr>
              <a:t> https://www.kaggle.com/datasets/mssmartypants/water-quality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2"/>
              </a:solidFill>
              <a:latin typeface="Overpass Black"/>
              <a:ea typeface="Overpass Black"/>
              <a:cs typeface="Overpass Black"/>
              <a:sym typeface="Overpass Black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7EC8200-C7DA-EC23-263F-65ACA4226BD1}"/>
              </a:ext>
            </a:extLst>
          </p:cNvPr>
          <p:cNvSpPr txBox="1"/>
          <p:nvPr/>
        </p:nvSpPr>
        <p:spPr>
          <a:xfrm>
            <a:off x="4804311" y="1437704"/>
            <a:ext cx="2834641" cy="10464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0" lvl="0" algn="l" rtl="0">
              <a:spcBef>
                <a:spcPts val="0"/>
              </a:spcBef>
              <a:spcAft>
                <a:spcPts val="0"/>
              </a:spcAft>
              <a:buSzPts val="1600"/>
            </a:pPr>
            <a:r>
              <a:rPr lang="es-ES" sz="1400" dirty="0">
                <a:hlinkClick r:id="rId5"/>
              </a:rPr>
              <a:t> </a:t>
            </a:r>
            <a:r>
              <a:rPr lang="es-ES" sz="1600" dirty="0">
                <a:hlinkClick r:id="rId5"/>
              </a:rPr>
              <a:t>https://www.kaggle.com/datasets/adityakadiwal/water-potability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5" name="Google Shape;2395;p51"/>
          <p:cNvSpPr txBox="1">
            <a:spLocks noGrp="1"/>
          </p:cNvSpPr>
          <p:nvPr>
            <p:ph type="ctrTitle" idx="8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Limpieza y transformación</a:t>
            </a:r>
            <a:endParaRPr dirty="0"/>
          </a:p>
        </p:txBody>
      </p:sp>
      <p:pic>
        <p:nvPicPr>
          <p:cNvPr id="2396" name="Google Shape;2396;p51"/>
          <p:cNvPicPr preferRelativeResize="0"/>
          <p:nvPr/>
        </p:nvPicPr>
        <p:blipFill>
          <a:blip r:embed="rId3">
            <a:alphaModFix amt="52000"/>
          </a:blip>
          <a:stretch>
            <a:fillRect/>
          </a:stretch>
        </p:blipFill>
        <p:spPr>
          <a:xfrm rot="-531200" flipH="1">
            <a:off x="4979153" y="1307574"/>
            <a:ext cx="2616201" cy="71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7" name="Google Shape;2397;p51"/>
          <p:cNvPicPr preferRelativeResize="0"/>
          <p:nvPr/>
        </p:nvPicPr>
        <p:blipFill>
          <a:blip r:embed="rId4">
            <a:alphaModFix amt="52000"/>
          </a:blip>
          <a:stretch>
            <a:fillRect/>
          </a:stretch>
        </p:blipFill>
        <p:spPr>
          <a:xfrm rot="-531200" flipH="1">
            <a:off x="1560510" y="1307574"/>
            <a:ext cx="2616201" cy="71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8" name="Google Shape;2398;p51"/>
          <p:cNvPicPr preferRelativeResize="0"/>
          <p:nvPr/>
        </p:nvPicPr>
        <p:blipFill>
          <a:blip r:embed="rId5">
            <a:alphaModFix amt="52000"/>
          </a:blip>
          <a:stretch>
            <a:fillRect/>
          </a:stretch>
        </p:blipFill>
        <p:spPr>
          <a:xfrm rot="-531200" flipH="1">
            <a:off x="1560510" y="2911932"/>
            <a:ext cx="2616201" cy="71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9" name="Google Shape;2399;p51"/>
          <p:cNvPicPr preferRelativeResize="0"/>
          <p:nvPr/>
        </p:nvPicPr>
        <p:blipFill>
          <a:blip r:embed="rId6">
            <a:alphaModFix amt="52000"/>
          </a:blip>
          <a:stretch>
            <a:fillRect/>
          </a:stretch>
        </p:blipFill>
        <p:spPr>
          <a:xfrm rot="-460491" flipH="1">
            <a:off x="4975767" y="2911932"/>
            <a:ext cx="2616199" cy="712650"/>
          </a:xfrm>
          <a:prstGeom prst="rect">
            <a:avLst/>
          </a:prstGeom>
          <a:noFill/>
          <a:ln>
            <a:noFill/>
          </a:ln>
        </p:spPr>
      </p:pic>
      <p:sp>
        <p:nvSpPr>
          <p:cNvPr id="2400" name="Google Shape;2400;p51"/>
          <p:cNvSpPr txBox="1">
            <a:spLocks noGrp="1"/>
          </p:cNvSpPr>
          <p:nvPr>
            <p:ph type="title"/>
          </p:nvPr>
        </p:nvSpPr>
        <p:spPr>
          <a:xfrm>
            <a:off x="1698616" y="1400049"/>
            <a:ext cx="2984865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Transformación a numérico</a:t>
            </a:r>
            <a:endParaRPr dirty="0"/>
          </a:p>
        </p:txBody>
      </p:sp>
      <p:sp>
        <p:nvSpPr>
          <p:cNvPr id="2401" name="Google Shape;2401;p51"/>
          <p:cNvSpPr txBox="1">
            <a:spLocks noGrp="1"/>
          </p:cNvSpPr>
          <p:nvPr>
            <p:ph type="subTitle" idx="1"/>
          </p:nvPr>
        </p:nvSpPr>
        <p:spPr>
          <a:xfrm>
            <a:off x="1683232" y="1716492"/>
            <a:ext cx="2867100" cy="9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s-ES" dirty="0"/>
              <a:t>Columnas calidad[’</a:t>
            </a:r>
            <a:r>
              <a:rPr lang="es-ES" dirty="0" err="1"/>
              <a:t>is_safe</a:t>
            </a:r>
            <a:r>
              <a:rPr lang="es-ES" dirty="0"/>
              <a:t>’] y calidad[‘</a:t>
            </a:r>
            <a:r>
              <a:rPr lang="es-ES" dirty="0" err="1"/>
              <a:t>ammonia</a:t>
            </a:r>
            <a:r>
              <a:rPr lang="es-ES" dirty="0"/>
              <a:t>’]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2402" name="Google Shape;2402;p51"/>
          <p:cNvSpPr txBox="1">
            <a:spLocks noGrp="1"/>
          </p:cNvSpPr>
          <p:nvPr>
            <p:ph type="title" idx="2"/>
          </p:nvPr>
        </p:nvSpPr>
        <p:spPr>
          <a:xfrm flipH="1">
            <a:off x="4593236" y="1400049"/>
            <a:ext cx="2867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Revisión del target</a:t>
            </a:r>
            <a:endParaRPr dirty="0"/>
          </a:p>
        </p:txBody>
      </p:sp>
      <p:sp>
        <p:nvSpPr>
          <p:cNvPr id="2403" name="Google Shape;2403;p51"/>
          <p:cNvSpPr txBox="1">
            <a:spLocks noGrp="1"/>
          </p:cNvSpPr>
          <p:nvPr>
            <p:ph type="subTitle" idx="3"/>
          </p:nvPr>
        </p:nvSpPr>
        <p:spPr>
          <a:xfrm>
            <a:off x="4842411" y="1963359"/>
            <a:ext cx="3279686" cy="9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Muy desbalanceado en calidad y algo desbalanceado en potabilidad</a:t>
            </a:r>
            <a:endParaRPr dirty="0"/>
          </a:p>
        </p:txBody>
      </p:sp>
      <p:sp>
        <p:nvSpPr>
          <p:cNvPr id="2404" name="Google Shape;2404;p51"/>
          <p:cNvSpPr txBox="1">
            <a:spLocks noGrp="1"/>
          </p:cNvSpPr>
          <p:nvPr>
            <p:ph type="title" idx="4"/>
          </p:nvPr>
        </p:nvSpPr>
        <p:spPr>
          <a:xfrm>
            <a:off x="1698616" y="3004407"/>
            <a:ext cx="3383924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Eliminación de nulos del target tras el cambio a numérico</a:t>
            </a:r>
            <a:endParaRPr dirty="0"/>
          </a:p>
        </p:txBody>
      </p:sp>
      <p:sp>
        <p:nvSpPr>
          <p:cNvPr id="2406" name="Google Shape;2406;p51"/>
          <p:cNvSpPr txBox="1">
            <a:spLocks noGrp="1"/>
          </p:cNvSpPr>
          <p:nvPr>
            <p:ph type="title" idx="6"/>
          </p:nvPr>
        </p:nvSpPr>
        <p:spPr>
          <a:xfrm flipH="1">
            <a:off x="4550332" y="3027681"/>
            <a:ext cx="2867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Eliminación de nulos</a:t>
            </a:r>
            <a:endParaRPr dirty="0"/>
          </a:p>
        </p:txBody>
      </p:sp>
      <p:sp>
        <p:nvSpPr>
          <p:cNvPr id="2407" name="Google Shape;2407;p51"/>
          <p:cNvSpPr txBox="1">
            <a:spLocks noGrp="1"/>
          </p:cNvSpPr>
          <p:nvPr>
            <p:ph type="subTitle" idx="7"/>
          </p:nvPr>
        </p:nvSpPr>
        <p:spPr>
          <a:xfrm>
            <a:off x="4397688" y="3619626"/>
            <a:ext cx="3062648" cy="9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Dataset de potabilidad, solo para aprendizaje no supervisado</a:t>
            </a:r>
            <a:endParaRPr dirty="0"/>
          </a:p>
        </p:txBody>
      </p:sp>
      <p:grpSp>
        <p:nvGrpSpPr>
          <p:cNvPr id="2408" name="Google Shape;2408;p51"/>
          <p:cNvGrpSpPr/>
          <p:nvPr/>
        </p:nvGrpSpPr>
        <p:grpSpPr>
          <a:xfrm>
            <a:off x="992746" y="1449412"/>
            <a:ext cx="343825" cy="428975"/>
            <a:chOff x="1541450" y="2026250"/>
            <a:chExt cx="343825" cy="428975"/>
          </a:xfrm>
        </p:grpSpPr>
        <p:sp>
          <p:nvSpPr>
            <p:cNvPr id="2409" name="Google Shape;2409;p51"/>
            <p:cNvSpPr/>
            <p:nvPr/>
          </p:nvSpPr>
          <p:spPr>
            <a:xfrm>
              <a:off x="1541450" y="2026250"/>
              <a:ext cx="343825" cy="428975"/>
            </a:xfrm>
            <a:custGeom>
              <a:avLst/>
              <a:gdLst/>
              <a:ahLst/>
              <a:cxnLst/>
              <a:rect l="l" t="t" r="r" b="b"/>
              <a:pathLst>
                <a:path w="13753" h="17159" extrusionOk="0">
                  <a:moveTo>
                    <a:pt x="3642" y="12373"/>
                  </a:moveTo>
                  <a:lnTo>
                    <a:pt x="3672" y="12388"/>
                  </a:lnTo>
                  <a:lnTo>
                    <a:pt x="4921" y="13637"/>
                  </a:lnTo>
                  <a:cubicBezTo>
                    <a:pt x="4966" y="13682"/>
                    <a:pt x="5041" y="13697"/>
                    <a:pt x="5101" y="13697"/>
                  </a:cubicBezTo>
                  <a:cubicBezTo>
                    <a:pt x="5109" y="13705"/>
                    <a:pt x="5120" y="13709"/>
                    <a:pt x="5131" y="13709"/>
                  </a:cubicBezTo>
                  <a:cubicBezTo>
                    <a:pt x="5143" y="13709"/>
                    <a:pt x="5154" y="13705"/>
                    <a:pt x="5161" y="13697"/>
                  </a:cubicBezTo>
                  <a:lnTo>
                    <a:pt x="6079" y="13457"/>
                  </a:lnTo>
                  <a:lnTo>
                    <a:pt x="6079" y="13457"/>
                  </a:lnTo>
                  <a:lnTo>
                    <a:pt x="5282" y="16406"/>
                  </a:lnTo>
                  <a:lnTo>
                    <a:pt x="4334" y="15368"/>
                  </a:lnTo>
                  <a:cubicBezTo>
                    <a:pt x="4289" y="15312"/>
                    <a:pt x="4220" y="15281"/>
                    <a:pt x="4150" y="15281"/>
                  </a:cubicBezTo>
                  <a:cubicBezTo>
                    <a:pt x="4126" y="15281"/>
                    <a:pt x="4101" y="15285"/>
                    <a:pt x="4078" y="15292"/>
                  </a:cubicBezTo>
                  <a:lnTo>
                    <a:pt x="2739" y="15714"/>
                  </a:lnTo>
                  <a:lnTo>
                    <a:pt x="2739" y="15714"/>
                  </a:lnTo>
                  <a:lnTo>
                    <a:pt x="3642" y="12373"/>
                  </a:lnTo>
                  <a:close/>
                  <a:moveTo>
                    <a:pt x="8625" y="0"/>
                  </a:moveTo>
                  <a:cubicBezTo>
                    <a:pt x="8604" y="0"/>
                    <a:pt x="8583" y="2"/>
                    <a:pt x="8562" y="6"/>
                  </a:cubicBezTo>
                  <a:lnTo>
                    <a:pt x="6862" y="472"/>
                  </a:lnTo>
                  <a:lnTo>
                    <a:pt x="5146" y="6"/>
                  </a:lnTo>
                  <a:cubicBezTo>
                    <a:pt x="5129" y="2"/>
                    <a:pt x="5111" y="1"/>
                    <a:pt x="5092" y="1"/>
                  </a:cubicBezTo>
                  <a:cubicBezTo>
                    <a:pt x="5026" y="1"/>
                    <a:pt x="4952" y="23"/>
                    <a:pt x="4906" y="81"/>
                  </a:cubicBezTo>
                  <a:lnTo>
                    <a:pt x="3657" y="1330"/>
                  </a:lnTo>
                  <a:lnTo>
                    <a:pt x="1957" y="1781"/>
                  </a:lnTo>
                  <a:cubicBezTo>
                    <a:pt x="1881" y="1811"/>
                    <a:pt x="1806" y="1871"/>
                    <a:pt x="1776" y="1962"/>
                  </a:cubicBezTo>
                  <a:lnTo>
                    <a:pt x="1325" y="3662"/>
                  </a:lnTo>
                  <a:lnTo>
                    <a:pt x="76" y="4911"/>
                  </a:lnTo>
                  <a:cubicBezTo>
                    <a:pt x="16" y="4971"/>
                    <a:pt x="1" y="5061"/>
                    <a:pt x="16" y="5151"/>
                  </a:cubicBezTo>
                  <a:lnTo>
                    <a:pt x="467" y="6852"/>
                  </a:lnTo>
                  <a:lnTo>
                    <a:pt x="196" y="7920"/>
                  </a:lnTo>
                  <a:cubicBezTo>
                    <a:pt x="143" y="8108"/>
                    <a:pt x="291" y="8232"/>
                    <a:pt x="439" y="8232"/>
                  </a:cubicBezTo>
                  <a:cubicBezTo>
                    <a:pt x="540" y="8232"/>
                    <a:pt x="641" y="8174"/>
                    <a:pt x="678" y="8040"/>
                  </a:cubicBezTo>
                  <a:lnTo>
                    <a:pt x="979" y="6912"/>
                  </a:lnTo>
                  <a:cubicBezTo>
                    <a:pt x="994" y="6867"/>
                    <a:pt x="994" y="6822"/>
                    <a:pt x="979" y="6791"/>
                  </a:cubicBezTo>
                  <a:lnTo>
                    <a:pt x="542" y="5151"/>
                  </a:lnTo>
                  <a:lnTo>
                    <a:pt x="1731" y="3963"/>
                  </a:lnTo>
                  <a:cubicBezTo>
                    <a:pt x="1761" y="3933"/>
                    <a:pt x="1791" y="3888"/>
                    <a:pt x="1791" y="3858"/>
                  </a:cubicBezTo>
                  <a:lnTo>
                    <a:pt x="2228" y="2218"/>
                  </a:lnTo>
                  <a:lnTo>
                    <a:pt x="3852" y="1781"/>
                  </a:lnTo>
                  <a:cubicBezTo>
                    <a:pt x="3898" y="1766"/>
                    <a:pt x="3943" y="1751"/>
                    <a:pt x="3973" y="1721"/>
                  </a:cubicBezTo>
                  <a:lnTo>
                    <a:pt x="5161" y="532"/>
                  </a:lnTo>
                  <a:lnTo>
                    <a:pt x="6786" y="954"/>
                  </a:lnTo>
                  <a:cubicBezTo>
                    <a:pt x="6809" y="961"/>
                    <a:pt x="6832" y="965"/>
                    <a:pt x="6854" y="965"/>
                  </a:cubicBezTo>
                  <a:cubicBezTo>
                    <a:pt x="6877" y="965"/>
                    <a:pt x="6899" y="961"/>
                    <a:pt x="6922" y="954"/>
                  </a:cubicBezTo>
                  <a:lnTo>
                    <a:pt x="8547" y="517"/>
                  </a:lnTo>
                  <a:lnTo>
                    <a:pt x="9735" y="1706"/>
                  </a:lnTo>
                  <a:cubicBezTo>
                    <a:pt x="9781" y="1751"/>
                    <a:pt x="9811" y="1766"/>
                    <a:pt x="9856" y="1781"/>
                  </a:cubicBezTo>
                  <a:lnTo>
                    <a:pt x="11481" y="2218"/>
                  </a:lnTo>
                  <a:lnTo>
                    <a:pt x="11917" y="3842"/>
                  </a:lnTo>
                  <a:cubicBezTo>
                    <a:pt x="11932" y="3888"/>
                    <a:pt x="11947" y="3918"/>
                    <a:pt x="11992" y="3948"/>
                  </a:cubicBezTo>
                  <a:lnTo>
                    <a:pt x="13181" y="5151"/>
                  </a:lnTo>
                  <a:lnTo>
                    <a:pt x="12760" y="6776"/>
                  </a:lnTo>
                  <a:cubicBezTo>
                    <a:pt x="12745" y="6822"/>
                    <a:pt x="12745" y="6867"/>
                    <a:pt x="12760" y="6912"/>
                  </a:cubicBezTo>
                  <a:lnTo>
                    <a:pt x="13196" y="8537"/>
                  </a:lnTo>
                  <a:lnTo>
                    <a:pt x="12007" y="9725"/>
                  </a:lnTo>
                  <a:cubicBezTo>
                    <a:pt x="11962" y="9755"/>
                    <a:pt x="11947" y="9801"/>
                    <a:pt x="11932" y="9846"/>
                  </a:cubicBezTo>
                  <a:lnTo>
                    <a:pt x="11496" y="11471"/>
                  </a:lnTo>
                  <a:lnTo>
                    <a:pt x="9856" y="11907"/>
                  </a:lnTo>
                  <a:cubicBezTo>
                    <a:pt x="9826" y="11922"/>
                    <a:pt x="9781" y="11937"/>
                    <a:pt x="9750" y="11982"/>
                  </a:cubicBezTo>
                  <a:lnTo>
                    <a:pt x="8562" y="13171"/>
                  </a:lnTo>
                  <a:lnTo>
                    <a:pt x="6922" y="12735"/>
                  </a:lnTo>
                  <a:cubicBezTo>
                    <a:pt x="6899" y="12727"/>
                    <a:pt x="6877" y="12723"/>
                    <a:pt x="6854" y="12723"/>
                  </a:cubicBezTo>
                  <a:cubicBezTo>
                    <a:pt x="6832" y="12723"/>
                    <a:pt x="6809" y="12727"/>
                    <a:pt x="6786" y="12735"/>
                  </a:cubicBezTo>
                  <a:lnTo>
                    <a:pt x="5161" y="13171"/>
                  </a:lnTo>
                  <a:lnTo>
                    <a:pt x="3973" y="11982"/>
                  </a:lnTo>
                  <a:cubicBezTo>
                    <a:pt x="3943" y="11952"/>
                    <a:pt x="3898" y="11922"/>
                    <a:pt x="3852" y="11922"/>
                  </a:cubicBezTo>
                  <a:lnTo>
                    <a:pt x="3521" y="11832"/>
                  </a:lnTo>
                  <a:lnTo>
                    <a:pt x="2228" y="11486"/>
                  </a:lnTo>
                  <a:lnTo>
                    <a:pt x="1791" y="9846"/>
                  </a:lnTo>
                  <a:cubicBezTo>
                    <a:pt x="1776" y="9816"/>
                    <a:pt x="1761" y="9771"/>
                    <a:pt x="1731" y="9740"/>
                  </a:cubicBezTo>
                  <a:lnTo>
                    <a:pt x="888" y="8898"/>
                  </a:lnTo>
                  <a:cubicBezTo>
                    <a:pt x="832" y="8842"/>
                    <a:pt x="770" y="8818"/>
                    <a:pt x="710" y="8818"/>
                  </a:cubicBezTo>
                  <a:cubicBezTo>
                    <a:pt x="512" y="8818"/>
                    <a:pt x="343" y="9074"/>
                    <a:pt x="527" y="9259"/>
                  </a:cubicBezTo>
                  <a:lnTo>
                    <a:pt x="1325" y="10056"/>
                  </a:lnTo>
                  <a:lnTo>
                    <a:pt x="1791" y="11757"/>
                  </a:lnTo>
                  <a:cubicBezTo>
                    <a:pt x="1806" y="11847"/>
                    <a:pt x="1881" y="11907"/>
                    <a:pt x="1972" y="11937"/>
                  </a:cubicBezTo>
                  <a:lnTo>
                    <a:pt x="3160" y="12253"/>
                  </a:lnTo>
                  <a:lnTo>
                    <a:pt x="2137" y="16030"/>
                  </a:lnTo>
                  <a:cubicBezTo>
                    <a:pt x="2099" y="16197"/>
                    <a:pt x="2226" y="16343"/>
                    <a:pt x="2377" y="16343"/>
                  </a:cubicBezTo>
                  <a:cubicBezTo>
                    <a:pt x="2402" y="16343"/>
                    <a:pt x="2428" y="16339"/>
                    <a:pt x="2453" y="16330"/>
                  </a:cubicBezTo>
                  <a:lnTo>
                    <a:pt x="4078" y="15819"/>
                  </a:lnTo>
                  <a:lnTo>
                    <a:pt x="5222" y="17083"/>
                  </a:lnTo>
                  <a:cubicBezTo>
                    <a:pt x="5267" y="17128"/>
                    <a:pt x="5342" y="17158"/>
                    <a:pt x="5417" y="17158"/>
                  </a:cubicBezTo>
                  <a:lnTo>
                    <a:pt x="5477" y="17158"/>
                  </a:lnTo>
                  <a:cubicBezTo>
                    <a:pt x="5568" y="17143"/>
                    <a:pt x="5628" y="17068"/>
                    <a:pt x="5658" y="16977"/>
                  </a:cubicBezTo>
                  <a:lnTo>
                    <a:pt x="6636" y="13306"/>
                  </a:lnTo>
                  <a:lnTo>
                    <a:pt x="6877" y="13246"/>
                  </a:lnTo>
                  <a:lnTo>
                    <a:pt x="7102" y="13306"/>
                  </a:lnTo>
                  <a:lnTo>
                    <a:pt x="8080" y="16977"/>
                  </a:lnTo>
                  <a:cubicBezTo>
                    <a:pt x="8110" y="17068"/>
                    <a:pt x="8171" y="17143"/>
                    <a:pt x="8276" y="17158"/>
                  </a:cubicBezTo>
                  <a:lnTo>
                    <a:pt x="8321" y="17158"/>
                  </a:lnTo>
                  <a:cubicBezTo>
                    <a:pt x="8396" y="17158"/>
                    <a:pt x="8472" y="17128"/>
                    <a:pt x="8517" y="17083"/>
                  </a:cubicBezTo>
                  <a:lnTo>
                    <a:pt x="9660" y="15819"/>
                  </a:lnTo>
                  <a:lnTo>
                    <a:pt x="11285" y="16330"/>
                  </a:lnTo>
                  <a:cubicBezTo>
                    <a:pt x="11310" y="16341"/>
                    <a:pt x="11339" y="16346"/>
                    <a:pt x="11368" y="16346"/>
                  </a:cubicBezTo>
                  <a:cubicBezTo>
                    <a:pt x="11426" y="16346"/>
                    <a:pt x="11486" y="16325"/>
                    <a:pt x="11526" y="16285"/>
                  </a:cubicBezTo>
                  <a:cubicBezTo>
                    <a:pt x="11601" y="16210"/>
                    <a:pt x="11616" y="16120"/>
                    <a:pt x="11601" y="16030"/>
                  </a:cubicBezTo>
                  <a:lnTo>
                    <a:pt x="11195" y="14510"/>
                  </a:lnTo>
                  <a:cubicBezTo>
                    <a:pt x="11164" y="14364"/>
                    <a:pt x="11058" y="14302"/>
                    <a:pt x="10950" y="14302"/>
                  </a:cubicBezTo>
                  <a:cubicBezTo>
                    <a:pt x="10790" y="14302"/>
                    <a:pt x="10626" y="14439"/>
                    <a:pt x="10698" y="14645"/>
                  </a:cubicBezTo>
                  <a:lnTo>
                    <a:pt x="10999" y="15714"/>
                  </a:lnTo>
                  <a:lnTo>
                    <a:pt x="9660" y="15292"/>
                  </a:lnTo>
                  <a:cubicBezTo>
                    <a:pt x="9637" y="15285"/>
                    <a:pt x="9612" y="15281"/>
                    <a:pt x="9588" y="15281"/>
                  </a:cubicBezTo>
                  <a:cubicBezTo>
                    <a:pt x="9518" y="15281"/>
                    <a:pt x="9449" y="15312"/>
                    <a:pt x="9404" y="15368"/>
                  </a:cubicBezTo>
                  <a:lnTo>
                    <a:pt x="8456" y="16406"/>
                  </a:lnTo>
                  <a:lnTo>
                    <a:pt x="7659" y="13442"/>
                  </a:lnTo>
                  <a:lnTo>
                    <a:pt x="8592" y="13697"/>
                  </a:lnTo>
                  <a:cubicBezTo>
                    <a:pt x="8607" y="13700"/>
                    <a:pt x="8623" y="13701"/>
                    <a:pt x="8638" y="13701"/>
                  </a:cubicBezTo>
                  <a:cubicBezTo>
                    <a:pt x="8712" y="13701"/>
                    <a:pt x="8783" y="13672"/>
                    <a:pt x="8833" y="13622"/>
                  </a:cubicBezTo>
                  <a:lnTo>
                    <a:pt x="10081" y="12373"/>
                  </a:lnTo>
                  <a:lnTo>
                    <a:pt x="10096" y="12373"/>
                  </a:lnTo>
                  <a:lnTo>
                    <a:pt x="10412" y="13547"/>
                  </a:lnTo>
                  <a:cubicBezTo>
                    <a:pt x="10443" y="13667"/>
                    <a:pt x="10548" y="13743"/>
                    <a:pt x="10653" y="13743"/>
                  </a:cubicBezTo>
                  <a:lnTo>
                    <a:pt x="10728" y="13743"/>
                  </a:lnTo>
                  <a:cubicBezTo>
                    <a:pt x="10864" y="13697"/>
                    <a:pt x="10939" y="13562"/>
                    <a:pt x="10894" y="13427"/>
                  </a:cubicBezTo>
                  <a:lnTo>
                    <a:pt x="10593" y="12253"/>
                  </a:lnTo>
                  <a:lnTo>
                    <a:pt x="11782" y="11937"/>
                  </a:lnTo>
                  <a:cubicBezTo>
                    <a:pt x="11872" y="11907"/>
                    <a:pt x="11932" y="11847"/>
                    <a:pt x="11962" y="11757"/>
                  </a:cubicBezTo>
                  <a:lnTo>
                    <a:pt x="12414" y="10056"/>
                  </a:lnTo>
                  <a:lnTo>
                    <a:pt x="13662" y="8808"/>
                  </a:lnTo>
                  <a:cubicBezTo>
                    <a:pt x="13723" y="8747"/>
                    <a:pt x="13753" y="8657"/>
                    <a:pt x="13723" y="8567"/>
                  </a:cubicBezTo>
                  <a:lnTo>
                    <a:pt x="13707" y="8552"/>
                  </a:lnTo>
                  <a:lnTo>
                    <a:pt x="13241" y="6852"/>
                  </a:lnTo>
                  <a:lnTo>
                    <a:pt x="13707" y="5136"/>
                  </a:lnTo>
                  <a:cubicBezTo>
                    <a:pt x="13723" y="5061"/>
                    <a:pt x="13707" y="4956"/>
                    <a:pt x="13632" y="4896"/>
                  </a:cubicBezTo>
                  <a:lnTo>
                    <a:pt x="12383" y="3647"/>
                  </a:lnTo>
                  <a:lnTo>
                    <a:pt x="11932" y="1947"/>
                  </a:lnTo>
                  <a:cubicBezTo>
                    <a:pt x="11902" y="1871"/>
                    <a:pt x="11842" y="1796"/>
                    <a:pt x="11752" y="1766"/>
                  </a:cubicBezTo>
                  <a:lnTo>
                    <a:pt x="10051" y="1315"/>
                  </a:lnTo>
                  <a:lnTo>
                    <a:pt x="8803" y="66"/>
                  </a:lnTo>
                  <a:cubicBezTo>
                    <a:pt x="8757" y="20"/>
                    <a:pt x="8693" y="0"/>
                    <a:pt x="86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0" name="Google Shape;2410;p51"/>
            <p:cNvSpPr/>
            <p:nvPr/>
          </p:nvSpPr>
          <p:spPr>
            <a:xfrm>
              <a:off x="1581325" y="2065875"/>
              <a:ext cx="279500" cy="262875"/>
            </a:xfrm>
            <a:custGeom>
              <a:avLst/>
              <a:gdLst/>
              <a:ahLst/>
              <a:cxnLst/>
              <a:rect l="l" t="t" r="r" b="b"/>
              <a:pathLst>
                <a:path w="11180" h="10515" extrusionOk="0">
                  <a:moveTo>
                    <a:pt x="5793" y="1731"/>
                  </a:moveTo>
                  <a:cubicBezTo>
                    <a:pt x="5883" y="1731"/>
                    <a:pt x="5959" y="1791"/>
                    <a:pt x="5989" y="1866"/>
                  </a:cubicBezTo>
                  <a:cubicBezTo>
                    <a:pt x="6230" y="2694"/>
                    <a:pt x="6230" y="3386"/>
                    <a:pt x="5974" y="4048"/>
                  </a:cubicBezTo>
                  <a:cubicBezTo>
                    <a:pt x="5944" y="4123"/>
                    <a:pt x="5959" y="4213"/>
                    <a:pt x="6004" y="4274"/>
                  </a:cubicBezTo>
                  <a:cubicBezTo>
                    <a:pt x="6049" y="4349"/>
                    <a:pt x="6124" y="4394"/>
                    <a:pt x="6215" y="4394"/>
                  </a:cubicBezTo>
                  <a:lnTo>
                    <a:pt x="8095" y="4394"/>
                  </a:lnTo>
                  <a:cubicBezTo>
                    <a:pt x="8100" y="4394"/>
                    <a:pt x="8105" y="4394"/>
                    <a:pt x="8110" y="4394"/>
                  </a:cubicBezTo>
                  <a:cubicBezTo>
                    <a:pt x="8441" y="4394"/>
                    <a:pt x="8436" y="4906"/>
                    <a:pt x="8095" y="4921"/>
                  </a:cubicBezTo>
                  <a:lnTo>
                    <a:pt x="7448" y="4921"/>
                  </a:lnTo>
                  <a:cubicBezTo>
                    <a:pt x="7435" y="4919"/>
                    <a:pt x="7421" y="4918"/>
                    <a:pt x="7409" y="4918"/>
                  </a:cubicBezTo>
                  <a:cubicBezTo>
                    <a:pt x="7096" y="4918"/>
                    <a:pt x="7100" y="5418"/>
                    <a:pt x="7421" y="5418"/>
                  </a:cubicBezTo>
                  <a:cubicBezTo>
                    <a:pt x="7430" y="5418"/>
                    <a:pt x="7439" y="5418"/>
                    <a:pt x="7448" y="5417"/>
                  </a:cubicBezTo>
                  <a:lnTo>
                    <a:pt x="7915" y="5417"/>
                  </a:lnTo>
                  <a:cubicBezTo>
                    <a:pt x="8261" y="5417"/>
                    <a:pt x="8261" y="5944"/>
                    <a:pt x="7915" y="5944"/>
                  </a:cubicBezTo>
                  <a:lnTo>
                    <a:pt x="7448" y="5944"/>
                  </a:lnTo>
                  <a:cubicBezTo>
                    <a:pt x="7439" y="5943"/>
                    <a:pt x="7429" y="5943"/>
                    <a:pt x="7420" y="5943"/>
                  </a:cubicBezTo>
                  <a:cubicBezTo>
                    <a:pt x="7096" y="5943"/>
                    <a:pt x="7096" y="6441"/>
                    <a:pt x="7420" y="6441"/>
                  </a:cubicBezTo>
                  <a:cubicBezTo>
                    <a:pt x="7429" y="6441"/>
                    <a:pt x="7439" y="6441"/>
                    <a:pt x="7448" y="6440"/>
                  </a:cubicBezTo>
                  <a:lnTo>
                    <a:pt x="7749" y="6440"/>
                  </a:lnTo>
                  <a:cubicBezTo>
                    <a:pt x="8095" y="6440"/>
                    <a:pt x="8095" y="6967"/>
                    <a:pt x="7749" y="6967"/>
                  </a:cubicBezTo>
                  <a:lnTo>
                    <a:pt x="7283" y="6967"/>
                  </a:lnTo>
                  <a:cubicBezTo>
                    <a:pt x="7273" y="6966"/>
                    <a:pt x="7264" y="6966"/>
                    <a:pt x="7256" y="6966"/>
                  </a:cubicBezTo>
                  <a:cubicBezTo>
                    <a:pt x="6931" y="6966"/>
                    <a:pt x="6931" y="7480"/>
                    <a:pt x="7256" y="7480"/>
                  </a:cubicBezTo>
                  <a:cubicBezTo>
                    <a:pt x="7264" y="7480"/>
                    <a:pt x="7273" y="7479"/>
                    <a:pt x="7283" y="7478"/>
                  </a:cubicBezTo>
                  <a:lnTo>
                    <a:pt x="7539" y="7478"/>
                  </a:lnTo>
                  <a:cubicBezTo>
                    <a:pt x="7885" y="7478"/>
                    <a:pt x="7885" y="8005"/>
                    <a:pt x="7539" y="8005"/>
                  </a:cubicBezTo>
                  <a:lnTo>
                    <a:pt x="4785" y="8005"/>
                  </a:lnTo>
                  <a:cubicBezTo>
                    <a:pt x="4695" y="8005"/>
                    <a:pt x="4620" y="7975"/>
                    <a:pt x="4544" y="7915"/>
                  </a:cubicBezTo>
                  <a:cubicBezTo>
                    <a:pt x="4289" y="7734"/>
                    <a:pt x="3988" y="7614"/>
                    <a:pt x="3672" y="7599"/>
                  </a:cubicBezTo>
                  <a:lnTo>
                    <a:pt x="3672" y="4650"/>
                  </a:lnTo>
                  <a:cubicBezTo>
                    <a:pt x="3912" y="4409"/>
                    <a:pt x="4168" y="4183"/>
                    <a:pt x="4454" y="3988"/>
                  </a:cubicBezTo>
                  <a:cubicBezTo>
                    <a:pt x="5071" y="3536"/>
                    <a:pt x="5658" y="3100"/>
                    <a:pt x="5598" y="1942"/>
                  </a:cubicBezTo>
                  <a:cubicBezTo>
                    <a:pt x="5583" y="1881"/>
                    <a:pt x="5613" y="1836"/>
                    <a:pt x="5643" y="1791"/>
                  </a:cubicBezTo>
                  <a:cubicBezTo>
                    <a:pt x="5688" y="1746"/>
                    <a:pt x="5733" y="1731"/>
                    <a:pt x="5793" y="1731"/>
                  </a:cubicBezTo>
                  <a:close/>
                  <a:moveTo>
                    <a:pt x="3175" y="4213"/>
                  </a:moveTo>
                  <a:lnTo>
                    <a:pt x="3175" y="4620"/>
                  </a:lnTo>
                  <a:lnTo>
                    <a:pt x="3175" y="7885"/>
                  </a:lnTo>
                  <a:lnTo>
                    <a:pt x="3175" y="8140"/>
                  </a:lnTo>
                  <a:lnTo>
                    <a:pt x="1460" y="8140"/>
                  </a:lnTo>
                  <a:cubicBezTo>
                    <a:pt x="828" y="7313"/>
                    <a:pt x="497" y="6305"/>
                    <a:pt x="497" y="5267"/>
                  </a:cubicBezTo>
                  <a:cubicBezTo>
                    <a:pt x="497" y="4906"/>
                    <a:pt x="542" y="4559"/>
                    <a:pt x="617" y="4213"/>
                  </a:cubicBezTo>
                  <a:close/>
                  <a:moveTo>
                    <a:pt x="5267" y="1"/>
                  </a:moveTo>
                  <a:cubicBezTo>
                    <a:pt x="2889" y="1"/>
                    <a:pt x="813" y="1595"/>
                    <a:pt x="181" y="3897"/>
                  </a:cubicBezTo>
                  <a:cubicBezTo>
                    <a:pt x="76" y="4334"/>
                    <a:pt x="16" y="4800"/>
                    <a:pt x="16" y="5252"/>
                  </a:cubicBezTo>
                  <a:cubicBezTo>
                    <a:pt x="1" y="6455"/>
                    <a:pt x="407" y="7599"/>
                    <a:pt x="1159" y="8532"/>
                  </a:cubicBezTo>
                  <a:cubicBezTo>
                    <a:pt x="2204" y="9843"/>
                    <a:pt x="3736" y="10515"/>
                    <a:pt x="5277" y="10515"/>
                  </a:cubicBezTo>
                  <a:cubicBezTo>
                    <a:pt x="6598" y="10515"/>
                    <a:pt x="7925" y="10020"/>
                    <a:pt x="8953" y="9013"/>
                  </a:cubicBezTo>
                  <a:cubicBezTo>
                    <a:pt x="11180" y="6831"/>
                    <a:pt x="11029" y="3190"/>
                    <a:pt x="8637" y="1204"/>
                  </a:cubicBezTo>
                  <a:cubicBezTo>
                    <a:pt x="8585" y="1165"/>
                    <a:pt x="8532" y="1148"/>
                    <a:pt x="8482" y="1148"/>
                  </a:cubicBezTo>
                  <a:cubicBezTo>
                    <a:pt x="8282" y="1148"/>
                    <a:pt x="8129" y="1412"/>
                    <a:pt x="8321" y="1580"/>
                  </a:cubicBezTo>
                  <a:cubicBezTo>
                    <a:pt x="10397" y="3326"/>
                    <a:pt x="10623" y="6455"/>
                    <a:pt x="8787" y="8456"/>
                  </a:cubicBezTo>
                  <a:cubicBezTo>
                    <a:pt x="7849" y="9495"/>
                    <a:pt x="6564" y="10019"/>
                    <a:pt x="5274" y="10019"/>
                  </a:cubicBezTo>
                  <a:cubicBezTo>
                    <a:pt x="4061" y="10019"/>
                    <a:pt x="2845" y="9555"/>
                    <a:pt x="1911" y="8622"/>
                  </a:cubicBezTo>
                  <a:lnTo>
                    <a:pt x="3431" y="8622"/>
                  </a:lnTo>
                  <a:cubicBezTo>
                    <a:pt x="3566" y="8622"/>
                    <a:pt x="3687" y="8517"/>
                    <a:pt x="3687" y="8381"/>
                  </a:cubicBezTo>
                  <a:lnTo>
                    <a:pt x="3687" y="8095"/>
                  </a:lnTo>
                  <a:cubicBezTo>
                    <a:pt x="3882" y="8110"/>
                    <a:pt x="4078" y="8186"/>
                    <a:pt x="4244" y="8306"/>
                  </a:cubicBezTo>
                  <a:cubicBezTo>
                    <a:pt x="4394" y="8426"/>
                    <a:pt x="4590" y="8486"/>
                    <a:pt x="4785" y="8501"/>
                  </a:cubicBezTo>
                  <a:lnTo>
                    <a:pt x="7539" y="8501"/>
                  </a:lnTo>
                  <a:cubicBezTo>
                    <a:pt x="8140" y="8486"/>
                    <a:pt x="8501" y="7839"/>
                    <a:pt x="8201" y="7328"/>
                  </a:cubicBezTo>
                  <a:cubicBezTo>
                    <a:pt x="8532" y="7087"/>
                    <a:pt x="8607" y="6621"/>
                    <a:pt x="8381" y="6275"/>
                  </a:cubicBezTo>
                  <a:cubicBezTo>
                    <a:pt x="8577" y="6139"/>
                    <a:pt x="8682" y="5914"/>
                    <a:pt x="8682" y="5673"/>
                  </a:cubicBezTo>
                  <a:cubicBezTo>
                    <a:pt x="8682" y="5522"/>
                    <a:pt x="8637" y="5372"/>
                    <a:pt x="8562" y="5252"/>
                  </a:cubicBezTo>
                  <a:cubicBezTo>
                    <a:pt x="9133" y="4800"/>
                    <a:pt x="8817" y="3882"/>
                    <a:pt x="8095" y="3882"/>
                  </a:cubicBezTo>
                  <a:lnTo>
                    <a:pt x="6561" y="3882"/>
                  </a:lnTo>
                  <a:cubicBezTo>
                    <a:pt x="6741" y="3160"/>
                    <a:pt x="6711" y="2408"/>
                    <a:pt x="6470" y="1716"/>
                  </a:cubicBezTo>
                  <a:cubicBezTo>
                    <a:pt x="6380" y="1415"/>
                    <a:pt x="6094" y="1219"/>
                    <a:pt x="5793" y="1219"/>
                  </a:cubicBezTo>
                  <a:cubicBezTo>
                    <a:pt x="5387" y="1219"/>
                    <a:pt x="5056" y="1565"/>
                    <a:pt x="5086" y="1972"/>
                  </a:cubicBezTo>
                  <a:cubicBezTo>
                    <a:pt x="5131" y="2859"/>
                    <a:pt x="4740" y="3145"/>
                    <a:pt x="4138" y="3597"/>
                  </a:cubicBezTo>
                  <a:cubicBezTo>
                    <a:pt x="3988" y="3702"/>
                    <a:pt x="3837" y="3822"/>
                    <a:pt x="3672" y="3973"/>
                  </a:cubicBezTo>
                  <a:cubicBezTo>
                    <a:pt x="3672" y="3837"/>
                    <a:pt x="3551" y="3732"/>
                    <a:pt x="3416" y="3732"/>
                  </a:cubicBezTo>
                  <a:lnTo>
                    <a:pt x="753" y="3732"/>
                  </a:lnTo>
                  <a:cubicBezTo>
                    <a:pt x="1415" y="1806"/>
                    <a:pt x="3235" y="512"/>
                    <a:pt x="5267" y="512"/>
                  </a:cubicBezTo>
                  <a:lnTo>
                    <a:pt x="5267" y="497"/>
                  </a:lnTo>
                  <a:cubicBezTo>
                    <a:pt x="5959" y="497"/>
                    <a:pt x="6636" y="648"/>
                    <a:pt x="7268" y="948"/>
                  </a:cubicBezTo>
                  <a:cubicBezTo>
                    <a:pt x="7306" y="966"/>
                    <a:pt x="7343" y="974"/>
                    <a:pt x="7378" y="974"/>
                  </a:cubicBezTo>
                  <a:cubicBezTo>
                    <a:pt x="7614" y="974"/>
                    <a:pt x="7741" y="613"/>
                    <a:pt x="7478" y="482"/>
                  </a:cubicBezTo>
                  <a:cubicBezTo>
                    <a:pt x="6786" y="166"/>
                    <a:pt x="6034" y="1"/>
                    <a:pt x="52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11" name="Google Shape;2411;p51"/>
          <p:cNvGrpSpPr/>
          <p:nvPr/>
        </p:nvGrpSpPr>
        <p:grpSpPr>
          <a:xfrm>
            <a:off x="7716247" y="1449349"/>
            <a:ext cx="441600" cy="429100"/>
            <a:chOff x="231725" y="3046400"/>
            <a:chExt cx="441600" cy="429100"/>
          </a:xfrm>
        </p:grpSpPr>
        <p:sp>
          <p:nvSpPr>
            <p:cNvPr id="2412" name="Google Shape;2412;p51"/>
            <p:cNvSpPr/>
            <p:nvPr/>
          </p:nvSpPr>
          <p:spPr>
            <a:xfrm>
              <a:off x="364875" y="3143350"/>
              <a:ext cx="175675" cy="235300"/>
            </a:xfrm>
            <a:custGeom>
              <a:avLst/>
              <a:gdLst/>
              <a:ahLst/>
              <a:cxnLst/>
              <a:rect l="l" t="t" r="r" b="b"/>
              <a:pathLst>
                <a:path w="7027" h="9412" extrusionOk="0">
                  <a:moveTo>
                    <a:pt x="3515" y="1"/>
                  </a:moveTo>
                  <a:cubicBezTo>
                    <a:pt x="3003" y="1"/>
                    <a:pt x="2481" y="165"/>
                    <a:pt x="2032" y="519"/>
                  </a:cubicBezTo>
                  <a:cubicBezTo>
                    <a:pt x="677" y="1573"/>
                    <a:pt x="843" y="3679"/>
                    <a:pt x="2348" y="4522"/>
                  </a:cubicBezTo>
                  <a:cubicBezTo>
                    <a:pt x="948" y="5018"/>
                    <a:pt x="15" y="6342"/>
                    <a:pt x="15" y="7832"/>
                  </a:cubicBezTo>
                  <a:lnTo>
                    <a:pt x="15" y="8148"/>
                  </a:lnTo>
                  <a:cubicBezTo>
                    <a:pt x="0" y="8223"/>
                    <a:pt x="46" y="8298"/>
                    <a:pt x="121" y="8343"/>
                  </a:cubicBezTo>
                  <a:cubicBezTo>
                    <a:pt x="407" y="8554"/>
                    <a:pt x="708" y="8734"/>
                    <a:pt x="1039" y="8870"/>
                  </a:cubicBezTo>
                  <a:cubicBezTo>
                    <a:pt x="1085" y="8896"/>
                    <a:pt x="1130" y="8908"/>
                    <a:pt x="1171" y="8908"/>
                  </a:cubicBezTo>
                  <a:cubicBezTo>
                    <a:pt x="1409" y="8908"/>
                    <a:pt x="1531" y="8521"/>
                    <a:pt x="1249" y="8418"/>
                  </a:cubicBezTo>
                  <a:cubicBezTo>
                    <a:pt x="993" y="8298"/>
                    <a:pt x="738" y="8163"/>
                    <a:pt x="512" y="8012"/>
                  </a:cubicBezTo>
                  <a:lnTo>
                    <a:pt x="512" y="7817"/>
                  </a:lnTo>
                  <a:cubicBezTo>
                    <a:pt x="512" y="6162"/>
                    <a:pt x="1851" y="4807"/>
                    <a:pt x="3521" y="4807"/>
                  </a:cubicBezTo>
                  <a:cubicBezTo>
                    <a:pt x="5176" y="4807"/>
                    <a:pt x="6530" y="6162"/>
                    <a:pt x="6530" y="7817"/>
                  </a:cubicBezTo>
                  <a:lnTo>
                    <a:pt x="6530" y="8012"/>
                  </a:lnTo>
                  <a:cubicBezTo>
                    <a:pt x="5629" y="8610"/>
                    <a:pt x="4578" y="8917"/>
                    <a:pt x="3514" y="8917"/>
                  </a:cubicBezTo>
                  <a:cubicBezTo>
                    <a:pt x="3104" y="8917"/>
                    <a:pt x="2693" y="8872"/>
                    <a:pt x="2287" y="8780"/>
                  </a:cubicBezTo>
                  <a:cubicBezTo>
                    <a:pt x="2268" y="8776"/>
                    <a:pt x="2250" y="8774"/>
                    <a:pt x="2233" y="8774"/>
                  </a:cubicBezTo>
                  <a:cubicBezTo>
                    <a:pt x="1960" y="8774"/>
                    <a:pt x="1885" y="9190"/>
                    <a:pt x="2182" y="9261"/>
                  </a:cubicBezTo>
                  <a:cubicBezTo>
                    <a:pt x="2618" y="9366"/>
                    <a:pt x="3070" y="9411"/>
                    <a:pt x="3521" y="9411"/>
                  </a:cubicBezTo>
                  <a:cubicBezTo>
                    <a:pt x="4740" y="9411"/>
                    <a:pt x="5913" y="9050"/>
                    <a:pt x="6922" y="8358"/>
                  </a:cubicBezTo>
                  <a:cubicBezTo>
                    <a:pt x="6982" y="8298"/>
                    <a:pt x="7027" y="8223"/>
                    <a:pt x="7027" y="8148"/>
                  </a:cubicBezTo>
                  <a:lnTo>
                    <a:pt x="7027" y="7832"/>
                  </a:lnTo>
                  <a:cubicBezTo>
                    <a:pt x="7027" y="6342"/>
                    <a:pt x="6094" y="5018"/>
                    <a:pt x="4680" y="4522"/>
                  </a:cubicBezTo>
                  <a:cubicBezTo>
                    <a:pt x="5266" y="4191"/>
                    <a:pt x="5688" y="3634"/>
                    <a:pt x="5853" y="2987"/>
                  </a:cubicBezTo>
                  <a:cubicBezTo>
                    <a:pt x="5915" y="2784"/>
                    <a:pt x="5759" y="2653"/>
                    <a:pt x="5604" y="2653"/>
                  </a:cubicBezTo>
                  <a:cubicBezTo>
                    <a:pt x="5496" y="2653"/>
                    <a:pt x="5388" y="2718"/>
                    <a:pt x="5357" y="2867"/>
                  </a:cubicBezTo>
                  <a:cubicBezTo>
                    <a:pt x="5150" y="3721"/>
                    <a:pt x="4387" y="4311"/>
                    <a:pt x="3532" y="4311"/>
                  </a:cubicBezTo>
                  <a:cubicBezTo>
                    <a:pt x="3454" y="4311"/>
                    <a:pt x="3375" y="4306"/>
                    <a:pt x="3295" y="4296"/>
                  </a:cubicBezTo>
                  <a:cubicBezTo>
                    <a:pt x="2348" y="4191"/>
                    <a:pt x="1625" y="3393"/>
                    <a:pt x="1610" y="2430"/>
                  </a:cubicBezTo>
                  <a:cubicBezTo>
                    <a:pt x="1595" y="1482"/>
                    <a:pt x="2287" y="655"/>
                    <a:pt x="3235" y="519"/>
                  </a:cubicBezTo>
                  <a:cubicBezTo>
                    <a:pt x="3327" y="506"/>
                    <a:pt x="3417" y="500"/>
                    <a:pt x="3507" y="500"/>
                  </a:cubicBezTo>
                  <a:cubicBezTo>
                    <a:pt x="4351" y="500"/>
                    <a:pt x="5111" y="1059"/>
                    <a:pt x="5342" y="1889"/>
                  </a:cubicBezTo>
                  <a:cubicBezTo>
                    <a:pt x="5379" y="2025"/>
                    <a:pt x="5485" y="2085"/>
                    <a:pt x="5591" y="2085"/>
                  </a:cubicBezTo>
                  <a:cubicBezTo>
                    <a:pt x="5741" y="2085"/>
                    <a:pt x="5891" y="1963"/>
                    <a:pt x="5838" y="1768"/>
                  </a:cubicBezTo>
                  <a:cubicBezTo>
                    <a:pt x="5537" y="663"/>
                    <a:pt x="4544" y="1"/>
                    <a:pt x="35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3" name="Google Shape;2413;p51"/>
            <p:cNvSpPr/>
            <p:nvPr/>
          </p:nvSpPr>
          <p:spPr>
            <a:xfrm>
              <a:off x="231725" y="3046400"/>
              <a:ext cx="441600" cy="429100"/>
            </a:xfrm>
            <a:custGeom>
              <a:avLst/>
              <a:gdLst/>
              <a:ahLst/>
              <a:cxnLst/>
              <a:rect l="l" t="t" r="r" b="b"/>
              <a:pathLst>
                <a:path w="17664" h="17164" extrusionOk="0">
                  <a:moveTo>
                    <a:pt x="8847" y="485"/>
                  </a:moveTo>
                  <a:cubicBezTo>
                    <a:pt x="8983" y="485"/>
                    <a:pt x="9118" y="576"/>
                    <a:pt x="9103" y="756"/>
                  </a:cubicBezTo>
                  <a:lnTo>
                    <a:pt x="9103" y="2772"/>
                  </a:lnTo>
                  <a:cubicBezTo>
                    <a:pt x="9118" y="2953"/>
                    <a:pt x="8983" y="3043"/>
                    <a:pt x="8847" y="3043"/>
                  </a:cubicBezTo>
                  <a:cubicBezTo>
                    <a:pt x="8712" y="3043"/>
                    <a:pt x="8576" y="2953"/>
                    <a:pt x="8591" y="2772"/>
                  </a:cubicBezTo>
                  <a:lnTo>
                    <a:pt x="8591" y="756"/>
                  </a:lnTo>
                  <a:cubicBezTo>
                    <a:pt x="8576" y="576"/>
                    <a:pt x="8712" y="485"/>
                    <a:pt x="8847" y="485"/>
                  </a:cubicBezTo>
                  <a:close/>
                  <a:moveTo>
                    <a:pt x="3052" y="8338"/>
                  </a:moveTo>
                  <a:cubicBezTo>
                    <a:pt x="3376" y="8338"/>
                    <a:pt x="3376" y="8837"/>
                    <a:pt x="3052" y="8837"/>
                  </a:cubicBezTo>
                  <a:cubicBezTo>
                    <a:pt x="3043" y="8837"/>
                    <a:pt x="3034" y="8837"/>
                    <a:pt x="3024" y="8836"/>
                  </a:cubicBezTo>
                  <a:lnTo>
                    <a:pt x="1008" y="8836"/>
                  </a:lnTo>
                  <a:cubicBezTo>
                    <a:pt x="873" y="8836"/>
                    <a:pt x="753" y="8731"/>
                    <a:pt x="753" y="8580"/>
                  </a:cubicBezTo>
                  <a:cubicBezTo>
                    <a:pt x="753" y="8445"/>
                    <a:pt x="873" y="8339"/>
                    <a:pt x="1008" y="8339"/>
                  </a:cubicBezTo>
                  <a:lnTo>
                    <a:pt x="3024" y="8339"/>
                  </a:lnTo>
                  <a:cubicBezTo>
                    <a:pt x="3034" y="8339"/>
                    <a:pt x="3043" y="8338"/>
                    <a:pt x="3052" y="8338"/>
                  </a:cubicBezTo>
                  <a:close/>
                  <a:moveTo>
                    <a:pt x="16671" y="8339"/>
                  </a:moveTo>
                  <a:cubicBezTo>
                    <a:pt x="16972" y="8369"/>
                    <a:pt x="16972" y="8821"/>
                    <a:pt x="16671" y="8851"/>
                  </a:cubicBezTo>
                  <a:lnTo>
                    <a:pt x="14655" y="8851"/>
                  </a:lnTo>
                  <a:cubicBezTo>
                    <a:pt x="14339" y="8821"/>
                    <a:pt x="14339" y="8369"/>
                    <a:pt x="14655" y="8339"/>
                  </a:cubicBezTo>
                  <a:close/>
                  <a:moveTo>
                    <a:pt x="8847" y="14166"/>
                  </a:moveTo>
                  <a:cubicBezTo>
                    <a:pt x="8968" y="14166"/>
                    <a:pt x="9088" y="14245"/>
                    <a:pt x="9103" y="14403"/>
                  </a:cubicBezTo>
                  <a:lnTo>
                    <a:pt x="9103" y="16419"/>
                  </a:lnTo>
                  <a:cubicBezTo>
                    <a:pt x="9088" y="16569"/>
                    <a:pt x="8968" y="16645"/>
                    <a:pt x="8847" y="16645"/>
                  </a:cubicBezTo>
                  <a:cubicBezTo>
                    <a:pt x="8727" y="16645"/>
                    <a:pt x="8606" y="16569"/>
                    <a:pt x="8591" y="16419"/>
                  </a:cubicBezTo>
                  <a:lnTo>
                    <a:pt x="8591" y="14403"/>
                  </a:lnTo>
                  <a:cubicBezTo>
                    <a:pt x="8606" y="14245"/>
                    <a:pt x="8727" y="14166"/>
                    <a:pt x="8847" y="14166"/>
                  </a:cubicBezTo>
                  <a:close/>
                  <a:moveTo>
                    <a:pt x="8832" y="0"/>
                  </a:moveTo>
                  <a:cubicBezTo>
                    <a:pt x="8456" y="0"/>
                    <a:pt x="8080" y="252"/>
                    <a:pt x="8080" y="756"/>
                  </a:cubicBezTo>
                  <a:lnTo>
                    <a:pt x="8080" y="1674"/>
                  </a:lnTo>
                  <a:cubicBezTo>
                    <a:pt x="6064" y="1885"/>
                    <a:pt x="4243" y="2968"/>
                    <a:pt x="3100" y="4653"/>
                  </a:cubicBezTo>
                  <a:cubicBezTo>
                    <a:pt x="3024" y="4774"/>
                    <a:pt x="3055" y="4924"/>
                    <a:pt x="3175" y="4999"/>
                  </a:cubicBezTo>
                  <a:cubicBezTo>
                    <a:pt x="3215" y="5028"/>
                    <a:pt x="3261" y="5041"/>
                    <a:pt x="3308" y="5041"/>
                  </a:cubicBezTo>
                  <a:cubicBezTo>
                    <a:pt x="3385" y="5041"/>
                    <a:pt x="3465" y="5005"/>
                    <a:pt x="3521" y="4939"/>
                  </a:cubicBezTo>
                  <a:cubicBezTo>
                    <a:pt x="4559" y="3389"/>
                    <a:pt x="6229" y="2381"/>
                    <a:pt x="8080" y="2171"/>
                  </a:cubicBezTo>
                  <a:lnTo>
                    <a:pt x="8080" y="2772"/>
                  </a:lnTo>
                  <a:cubicBezTo>
                    <a:pt x="8080" y="3269"/>
                    <a:pt x="8456" y="3517"/>
                    <a:pt x="8832" y="3517"/>
                  </a:cubicBezTo>
                  <a:cubicBezTo>
                    <a:pt x="9208" y="3517"/>
                    <a:pt x="9584" y="3269"/>
                    <a:pt x="9584" y="2772"/>
                  </a:cubicBezTo>
                  <a:lnTo>
                    <a:pt x="9584" y="2171"/>
                  </a:lnTo>
                  <a:cubicBezTo>
                    <a:pt x="12548" y="2532"/>
                    <a:pt x="14881" y="4864"/>
                    <a:pt x="15242" y="7828"/>
                  </a:cubicBezTo>
                  <a:lnTo>
                    <a:pt x="14655" y="7828"/>
                  </a:lnTo>
                  <a:cubicBezTo>
                    <a:pt x="13647" y="7828"/>
                    <a:pt x="13647" y="9332"/>
                    <a:pt x="14655" y="9332"/>
                  </a:cubicBezTo>
                  <a:lnTo>
                    <a:pt x="15242" y="9332"/>
                  </a:lnTo>
                  <a:cubicBezTo>
                    <a:pt x="14881" y="12296"/>
                    <a:pt x="12548" y="14629"/>
                    <a:pt x="9584" y="14990"/>
                  </a:cubicBezTo>
                  <a:lnTo>
                    <a:pt x="9584" y="14403"/>
                  </a:lnTo>
                  <a:cubicBezTo>
                    <a:pt x="9584" y="13899"/>
                    <a:pt x="9208" y="13647"/>
                    <a:pt x="8832" y="13647"/>
                  </a:cubicBezTo>
                  <a:cubicBezTo>
                    <a:pt x="8456" y="13647"/>
                    <a:pt x="8080" y="13899"/>
                    <a:pt x="8080" y="14403"/>
                  </a:cubicBezTo>
                  <a:lnTo>
                    <a:pt x="8080" y="14990"/>
                  </a:lnTo>
                  <a:cubicBezTo>
                    <a:pt x="5131" y="14629"/>
                    <a:pt x="2799" y="12296"/>
                    <a:pt x="2438" y="9332"/>
                  </a:cubicBezTo>
                  <a:lnTo>
                    <a:pt x="3024" y="9332"/>
                  </a:lnTo>
                  <a:cubicBezTo>
                    <a:pt x="4017" y="9332"/>
                    <a:pt x="4017" y="7828"/>
                    <a:pt x="3024" y="7828"/>
                  </a:cubicBezTo>
                  <a:lnTo>
                    <a:pt x="2423" y="7828"/>
                  </a:lnTo>
                  <a:cubicBezTo>
                    <a:pt x="2498" y="7196"/>
                    <a:pt x="2663" y="6579"/>
                    <a:pt x="2934" y="5992"/>
                  </a:cubicBezTo>
                  <a:cubicBezTo>
                    <a:pt x="2993" y="5805"/>
                    <a:pt x="2840" y="5657"/>
                    <a:pt x="2684" y="5657"/>
                  </a:cubicBezTo>
                  <a:cubicBezTo>
                    <a:pt x="2602" y="5657"/>
                    <a:pt x="2520" y="5698"/>
                    <a:pt x="2468" y="5797"/>
                  </a:cubicBezTo>
                  <a:cubicBezTo>
                    <a:pt x="2182" y="6444"/>
                    <a:pt x="2001" y="7136"/>
                    <a:pt x="1926" y="7828"/>
                  </a:cubicBezTo>
                  <a:lnTo>
                    <a:pt x="1008" y="7828"/>
                  </a:lnTo>
                  <a:cubicBezTo>
                    <a:pt x="0" y="7828"/>
                    <a:pt x="0" y="9332"/>
                    <a:pt x="1008" y="9332"/>
                  </a:cubicBezTo>
                  <a:lnTo>
                    <a:pt x="1926" y="9332"/>
                  </a:lnTo>
                  <a:cubicBezTo>
                    <a:pt x="2272" y="12582"/>
                    <a:pt x="4845" y="15140"/>
                    <a:pt x="8080" y="15501"/>
                  </a:cubicBezTo>
                  <a:lnTo>
                    <a:pt x="8080" y="16419"/>
                  </a:lnTo>
                  <a:cubicBezTo>
                    <a:pt x="8080" y="16916"/>
                    <a:pt x="8456" y="17164"/>
                    <a:pt x="8832" y="17164"/>
                  </a:cubicBezTo>
                  <a:cubicBezTo>
                    <a:pt x="9208" y="17164"/>
                    <a:pt x="9584" y="16916"/>
                    <a:pt x="9584" y="16419"/>
                  </a:cubicBezTo>
                  <a:lnTo>
                    <a:pt x="9584" y="15501"/>
                  </a:lnTo>
                  <a:cubicBezTo>
                    <a:pt x="12834" y="15140"/>
                    <a:pt x="15392" y="12582"/>
                    <a:pt x="15753" y="9332"/>
                  </a:cubicBezTo>
                  <a:lnTo>
                    <a:pt x="16656" y="9332"/>
                  </a:lnTo>
                  <a:cubicBezTo>
                    <a:pt x="17664" y="9332"/>
                    <a:pt x="17664" y="7828"/>
                    <a:pt x="16656" y="7828"/>
                  </a:cubicBezTo>
                  <a:lnTo>
                    <a:pt x="15753" y="7828"/>
                  </a:lnTo>
                  <a:cubicBezTo>
                    <a:pt x="15392" y="4593"/>
                    <a:pt x="12834" y="2020"/>
                    <a:pt x="9584" y="1674"/>
                  </a:cubicBezTo>
                  <a:lnTo>
                    <a:pt x="9584" y="756"/>
                  </a:lnTo>
                  <a:cubicBezTo>
                    <a:pt x="9584" y="252"/>
                    <a:pt x="9208" y="0"/>
                    <a:pt x="883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14" name="Google Shape;2414;p51"/>
          <p:cNvGrpSpPr/>
          <p:nvPr/>
        </p:nvGrpSpPr>
        <p:grpSpPr>
          <a:xfrm>
            <a:off x="7745922" y="3053657"/>
            <a:ext cx="411925" cy="429200"/>
            <a:chOff x="246563" y="2142550"/>
            <a:chExt cx="411925" cy="429200"/>
          </a:xfrm>
        </p:grpSpPr>
        <p:sp>
          <p:nvSpPr>
            <p:cNvPr id="2415" name="Google Shape;2415;p51"/>
            <p:cNvSpPr/>
            <p:nvPr/>
          </p:nvSpPr>
          <p:spPr>
            <a:xfrm>
              <a:off x="586988" y="2235625"/>
              <a:ext cx="71500" cy="314125"/>
            </a:xfrm>
            <a:custGeom>
              <a:avLst/>
              <a:gdLst/>
              <a:ahLst/>
              <a:cxnLst/>
              <a:rect l="l" t="t" r="r" b="b"/>
              <a:pathLst>
                <a:path w="2860" h="12565" extrusionOk="0">
                  <a:moveTo>
                    <a:pt x="941" y="497"/>
                  </a:moveTo>
                  <a:cubicBezTo>
                    <a:pt x="1148" y="497"/>
                    <a:pt x="1355" y="640"/>
                    <a:pt x="1355" y="926"/>
                  </a:cubicBezTo>
                  <a:lnTo>
                    <a:pt x="1355" y="1618"/>
                  </a:lnTo>
                  <a:lnTo>
                    <a:pt x="527" y="1618"/>
                  </a:lnTo>
                  <a:lnTo>
                    <a:pt x="527" y="926"/>
                  </a:lnTo>
                  <a:cubicBezTo>
                    <a:pt x="527" y="640"/>
                    <a:pt x="734" y="497"/>
                    <a:pt x="941" y="497"/>
                  </a:cubicBezTo>
                  <a:close/>
                  <a:moveTo>
                    <a:pt x="1294" y="10285"/>
                  </a:moveTo>
                  <a:lnTo>
                    <a:pt x="993" y="11564"/>
                  </a:lnTo>
                  <a:lnTo>
                    <a:pt x="888" y="11564"/>
                  </a:lnTo>
                  <a:lnTo>
                    <a:pt x="587" y="10285"/>
                  </a:lnTo>
                  <a:close/>
                  <a:moveTo>
                    <a:pt x="941" y="1"/>
                  </a:moveTo>
                  <a:cubicBezTo>
                    <a:pt x="478" y="1"/>
                    <a:pt x="15" y="309"/>
                    <a:pt x="15" y="926"/>
                  </a:cubicBezTo>
                  <a:lnTo>
                    <a:pt x="15" y="1859"/>
                  </a:lnTo>
                  <a:lnTo>
                    <a:pt x="15" y="5320"/>
                  </a:lnTo>
                  <a:cubicBezTo>
                    <a:pt x="30" y="5478"/>
                    <a:pt x="151" y="5557"/>
                    <a:pt x="271" y="5557"/>
                  </a:cubicBezTo>
                  <a:cubicBezTo>
                    <a:pt x="392" y="5557"/>
                    <a:pt x="512" y="5478"/>
                    <a:pt x="527" y="5320"/>
                  </a:cubicBezTo>
                  <a:lnTo>
                    <a:pt x="527" y="2115"/>
                  </a:lnTo>
                  <a:lnTo>
                    <a:pt x="1355" y="2115"/>
                  </a:lnTo>
                  <a:lnTo>
                    <a:pt x="1355" y="9788"/>
                  </a:lnTo>
                  <a:lnTo>
                    <a:pt x="527" y="9788"/>
                  </a:lnTo>
                  <a:lnTo>
                    <a:pt x="527" y="6418"/>
                  </a:lnTo>
                  <a:cubicBezTo>
                    <a:pt x="542" y="6237"/>
                    <a:pt x="407" y="6147"/>
                    <a:pt x="271" y="6147"/>
                  </a:cubicBezTo>
                  <a:cubicBezTo>
                    <a:pt x="136" y="6147"/>
                    <a:pt x="0" y="6237"/>
                    <a:pt x="15" y="6418"/>
                  </a:cubicBezTo>
                  <a:lnTo>
                    <a:pt x="15" y="10029"/>
                  </a:lnTo>
                  <a:cubicBezTo>
                    <a:pt x="15" y="10044"/>
                    <a:pt x="15" y="10044"/>
                    <a:pt x="15" y="10059"/>
                  </a:cubicBezTo>
                  <a:cubicBezTo>
                    <a:pt x="15" y="10059"/>
                    <a:pt x="15" y="10059"/>
                    <a:pt x="15" y="10074"/>
                  </a:cubicBezTo>
                  <a:lnTo>
                    <a:pt x="437" y="11864"/>
                  </a:lnTo>
                  <a:cubicBezTo>
                    <a:pt x="467" y="11970"/>
                    <a:pt x="572" y="12045"/>
                    <a:pt x="677" y="12045"/>
                  </a:cubicBezTo>
                  <a:lnTo>
                    <a:pt x="677" y="12316"/>
                  </a:lnTo>
                  <a:cubicBezTo>
                    <a:pt x="677" y="12481"/>
                    <a:pt x="805" y="12564"/>
                    <a:pt x="933" y="12564"/>
                  </a:cubicBezTo>
                  <a:cubicBezTo>
                    <a:pt x="1061" y="12564"/>
                    <a:pt x="1189" y="12481"/>
                    <a:pt x="1189" y="12316"/>
                  </a:cubicBezTo>
                  <a:lnTo>
                    <a:pt x="1189" y="12075"/>
                  </a:lnTo>
                  <a:cubicBezTo>
                    <a:pt x="1309" y="12075"/>
                    <a:pt x="1400" y="12000"/>
                    <a:pt x="1430" y="11895"/>
                  </a:cubicBezTo>
                  <a:lnTo>
                    <a:pt x="1851" y="10104"/>
                  </a:lnTo>
                  <a:cubicBezTo>
                    <a:pt x="1851" y="10089"/>
                    <a:pt x="1851" y="10059"/>
                    <a:pt x="1851" y="10044"/>
                  </a:cubicBezTo>
                  <a:lnTo>
                    <a:pt x="1851" y="2145"/>
                  </a:lnTo>
                  <a:cubicBezTo>
                    <a:pt x="2137" y="2190"/>
                    <a:pt x="2348" y="2356"/>
                    <a:pt x="2348" y="2551"/>
                  </a:cubicBezTo>
                  <a:lnTo>
                    <a:pt x="2348" y="5861"/>
                  </a:lnTo>
                  <a:cubicBezTo>
                    <a:pt x="2348" y="6027"/>
                    <a:pt x="2475" y="6109"/>
                    <a:pt x="2603" y="6109"/>
                  </a:cubicBezTo>
                  <a:cubicBezTo>
                    <a:pt x="2731" y="6109"/>
                    <a:pt x="2859" y="6027"/>
                    <a:pt x="2859" y="5861"/>
                  </a:cubicBezTo>
                  <a:lnTo>
                    <a:pt x="2859" y="2536"/>
                  </a:lnTo>
                  <a:cubicBezTo>
                    <a:pt x="2859" y="2055"/>
                    <a:pt x="2423" y="1678"/>
                    <a:pt x="1851" y="1633"/>
                  </a:cubicBezTo>
                  <a:lnTo>
                    <a:pt x="1866" y="1633"/>
                  </a:lnTo>
                  <a:lnTo>
                    <a:pt x="1866" y="926"/>
                  </a:lnTo>
                  <a:cubicBezTo>
                    <a:pt x="1866" y="309"/>
                    <a:pt x="1403" y="1"/>
                    <a:pt x="9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6" name="Google Shape;2416;p51"/>
            <p:cNvSpPr/>
            <p:nvPr/>
          </p:nvSpPr>
          <p:spPr>
            <a:xfrm>
              <a:off x="246563" y="2142550"/>
              <a:ext cx="320500" cy="429200"/>
            </a:xfrm>
            <a:custGeom>
              <a:avLst/>
              <a:gdLst/>
              <a:ahLst/>
              <a:cxnLst/>
              <a:rect l="l" t="t" r="r" b="b"/>
              <a:pathLst>
                <a:path w="12820" h="17168" extrusionOk="0">
                  <a:moveTo>
                    <a:pt x="6365" y="497"/>
                  </a:moveTo>
                  <a:cubicBezTo>
                    <a:pt x="6967" y="497"/>
                    <a:pt x="7509" y="933"/>
                    <a:pt x="7629" y="1535"/>
                  </a:cubicBezTo>
                  <a:lnTo>
                    <a:pt x="5086" y="1535"/>
                  </a:lnTo>
                  <a:cubicBezTo>
                    <a:pt x="5222" y="933"/>
                    <a:pt x="5748" y="497"/>
                    <a:pt x="6365" y="497"/>
                  </a:cubicBezTo>
                  <a:close/>
                  <a:moveTo>
                    <a:pt x="9600" y="2046"/>
                  </a:moveTo>
                  <a:lnTo>
                    <a:pt x="9600" y="3054"/>
                  </a:lnTo>
                  <a:lnTo>
                    <a:pt x="3221" y="3054"/>
                  </a:lnTo>
                  <a:lnTo>
                    <a:pt x="3221" y="2046"/>
                  </a:lnTo>
                  <a:close/>
                  <a:moveTo>
                    <a:pt x="6365" y="0"/>
                  </a:moveTo>
                  <a:cubicBezTo>
                    <a:pt x="5463" y="0"/>
                    <a:pt x="4710" y="662"/>
                    <a:pt x="4590" y="1535"/>
                  </a:cubicBezTo>
                  <a:lnTo>
                    <a:pt x="2965" y="1535"/>
                  </a:lnTo>
                  <a:cubicBezTo>
                    <a:pt x="2830" y="1535"/>
                    <a:pt x="2709" y="1655"/>
                    <a:pt x="2709" y="1790"/>
                  </a:cubicBezTo>
                  <a:lnTo>
                    <a:pt x="2709" y="2031"/>
                  </a:lnTo>
                  <a:lnTo>
                    <a:pt x="242" y="2031"/>
                  </a:lnTo>
                  <a:cubicBezTo>
                    <a:pt x="106" y="2031"/>
                    <a:pt x="1" y="2137"/>
                    <a:pt x="1" y="2272"/>
                  </a:cubicBezTo>
                  <a:lnTo>
                    <a:pt x="1" y="16912"/>
                  </a:lnTo>
                  <a:cubicBezTo>
                    <a:pt x="1" y="17047"/>
                    <a:pt x="106" y="17167"/>
                    <a:pt x="242" y="17167"/>
                  </a:cubicBezTo>
                  <a:lnTo>
                    <a:pt x="12579" y="17167"/>
                  </a:lnTo>
                  <a:cubicBezTo>
                    <a:pt x="12715" y="17167"/>
                    <a:pt x="12820" y="17047"/>
                    <a:pt x="12820" y="16912"/>
                  </a:cubicBezTo>
                  <a:lnTo>
                    <a:pt x="12820" y="2272"/>
                  </a:lnTo>
                  <a:cubicBezTo>
                    <a:pt x="12820" y="2137"/>
                    <a:pt x="12715" y="2031"/>
                    <a:pt x="12579" y="2031"/>
                  </a:cubicBezTo>
                  <a:lnTo>
                    <a:pt x="11646" y="2031"/>
                  </a:lnTo>
                  <a:cubicBezTo>
                    <a:pt x="11345" y="2046"/>
                    <a:pt x="11345" y="2498"/>
                    <a:pt x="11646" y="2528"/>
                  </a:cubicBezTo>
                  <a:lnTo>
                    <a:pt x="12308" y="2528"/>
                  </a:lnTo>
                  <a:lnTo>
                    <a:pt x="12308" y="16656"/>
                  </a:lnTo>
                  <a:lnTo>
                    <a:pt x="482" y="16656"/>
                  </a:lnTo>
                  <a:lnTo>
                    <a:pt x="482" y="2528"/>
                  </a:lnTo>
                  <a:lnTo>
                    <a:pt x="2724" y="2528"/>
                  </a:lnTo>
                  <a:lnTo>
                    <a:pt x="2724" y="3054"/>
                  </a:lnTo>
                  <a:lnTo>
                    <a:pt x="1280" y="3054"/>
                  </a:lnTo>
                  <a:cubicBezTo>
                    <a:pt x="1129" y="3054"/>
                    <a:pt x="1024" y="3160"/>
                    <a:pt x="1024" y="3310"/>
                  </a:cubicBezTo>
                  <a:lnTo>
                    <a:pt x="1024" y="12789"/>
                  </a:lnTo>
                  <a:cubicBezTo>
                    <a:pt x="1039" y="12939"/>
                    <a:pt x="1156" y="13015"/>
                    <a:pt x="1272" y="13015"/>
                  </a:cubicBezTo>
                  <a:cubicBezTo>
                    <a:pt x="1389" y="13015"/>
                    <a:pt x="1506" y="12939"/>
                    <a:pt x="1521" y="12789"/>
                  </a:cubicBezTo>
                  <a:lnTo>
                    <a:pt x="1521" y="3551"/>
                  </a:lnTo>
                  <a:lnTo>
                    <a:pt x="11300" y="3551"/>
                  </a:lnTo>
                  <a:lnTo>
                    <a:pt x="11300" y="15633"/>
                  </a:lnTo>
                  <a:lnTo>
                    <a:pt x="1521" y="15633"/>
                  </a:lnTo>
                  <a:lnTo>
                    <a:pt x="1521" y="13887"/>
                  </a:lnTo>
                  <a:cubicBezTo>
                    <a:pt x="1506" y="13729"/>
                    <a:pt x="1389" y="13650"/>
                    <a:pt x="1272" y="13650"/>
                  </a:cubicBezTo>
                  <a:cubicBezTo>
                    <a:pt x="1156" y="13650"/>
                    <a:pt x="1039" y="13729"/>
                    <a:pt x="1024" y="13887"/>
                  </a:cubicBezTo>
                  <a:lnTo>
                    <a:pt x="1024" y="15888"/>
                  </a:lnTo>
                  <a:cubicBezTo>
                    <a:pt x="1024" y="16024"/>
                    <a:pt x="1129" y="16129"/>
                    <a:pt x="1280" y="16129"/>
                  </a:cubicBezTo>
                  <a:lnTo>
                    <a:pt x="11541" y="16129"/>
                  </a:lnTo>
                  <a:cubicBezTo>
                    <a:pt x="11692" y="16129"/>
                    <a:pt x="11797" y="16024"/>
                    <a:pt x="11797" y="15888"/>
                  </a:cubicBezTo>
                  <a:lnTo>
                    <a:pt x="11797" y="3310"/>
                  </a:lnTo>
                  <a:cubicBezTo>
                    <a:pt x="11797" y="3160"/>
                    <a:pt x="11692" y="3054"/>
                    <a:pt x="11541" y="3054"/>
                  </a:cubicBezTo>
                  <a:lnTo>
                    <a:pt x="10097" y="3054"/>
                  </a:lnTo>
                  <a:lnTo>
                    <a:pt x="10097" y="2528"/>
                  </a:lnTo>
                  <a:lnTo>
                    <a:pt x="10563" y="2528"/>
                  </a:lnTo>
                  <a:cubicBezTo>
                    <a:pt x="10573" y="2529"/>
                    <a:pt x="10582" y="2529"/>
                    <a:pt x="10591" y="2529"/>
                  </a:cubicBezTo>
                  <a:cubicBezTo>
                    <a:pt x="10915" y="2529"/>
                    <a:pt x="10915" y="2030"/>
                    <a:pt x="10591" y="2030"/>
                  </a:cubicBezTo>
                  <a:cubicBezTo>
                    <a:pt x="10582" y="2030"/>
                    <a:pt x="10573" y="2030"/>
                    <a:pt x="10563" y="2031"/>
                  </a:cubicBezTo>
                  <a:lnTo>
                    <a:pt x="10097" y="2031"/>
                  </a:lnTo>
                  <a:lnTo>
                    <a:pt x="10097" y="1790"/>
                  </a:lnTo>
                  <a:cubicBezTo>
                    <a:pt x="10097" y="1655"/>
                    <a:pt x="9991" y="1535"/>
                    <a:pt x="9856" y="1535"/>
                  </a:cubicBezTo>
                  <a:lnTo>
                    <a:pt x="8141" y="1535"/>
                  </a:lnTo>
                  <a:cubicBezTo>
                    <a:pt x="8005" y="662"/>
                    <a:pt x="7253" y="0"/>
                    <a:pt x="63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7" name="Google Shape;2417;p51"/>
            <p:cNvSpPr/>
            <p:nvPr/>
          </p:nvSpPr>
          <p:spPr>
            <a:xfrm>
              <a:off x="303363" y="2280200"/>
              <a:ext cx="59100" cy="63975"/>
            </a:xfrm>
            <a:custGeom>
              <a:avLst/>
              <a:gdLst/>
              <a:ahLst/>
              <a:cxnLst/>
              <a:rect l="l" t="t" r="r" b="b"/>
              <a:pathLst>
                <a:path w="2364" h="2559" extrusionOk="0">
                  <a:moveTo>
                    <a:pt x="1851" y="512"/>
                  </a:moveTo>
                  <a:lnTo>
                    <a:pt x="1851" y="2062"/>
                  </a:lnTo>
                  <a:lnTo>
                    <a:pt x="512" y="2062"/>
                  </a:lnTo>
                  <a:lnTo>
                    <a:pt x="512" y="512"/>
                  </a:lnTo>
                  <a:close/>
                  <a:moveTo>
                    <a:pt x="257" y="1"/>
                  </a:moveTo>
                  <a:cubicBezTo>
                    <a:pt x="121" y="1"/>
                    <a:pt x="1" y="121"/>
                    <a:pt x="1" y="257"/>
                  </a:cubicBezTo>
                  <a:lnTo>
                    <a:pt x="1" y="2318"/>
                  </a:lnTo>
                  <a:cubicBezTo>
                    <a:pt x="1" y="2453"/>
                    <a:pt x="121" y="2559"/>
                    <a:pt x="257" y="2559"/>
                  </a:cubicBezTo>
                  <a:lnTo>
                    <a:pt x="2107" y="2559"/>
                  </a:lnTo>
                  <a:cubicBezTo>
                    <a:pt x="2243" y="2559"/>
                    <a:pt x="2363" y="2453"/>
                    <a:pt x="2363" y="2318"/>
                  </a:cubicBezTo>
                  <a:lnTo>
                    <a:pt x="2363" y="257"/>
                  </a:lnTo>
                  <a:cubicBezTo>
                    <a:pt x="2363" y="121"/>
                    <a:pt x="2243" y="1"/>
                    <a:pt x="21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8" name="Google Shape;2418;p51"/>
            <p:cNvSpPr/>
            <p:nvPr/>
          </p:nvSpPr>
          <p:spPr>
            <a:xfrm>
              <a:off x="374088" y="2305775"/>
              <a:ext cx="132050" cy="12825"/>
            </a:xfrm>
            <a:custGeom>
              <a:avLst/>
              <a:gdLst/>
              <a:ahLst/>
              <a:cxnLst/>
              <a:rect l="l" t="t" r="r" b="b"/>
              <a:pathLst>
                <a:path w="5282" h="513" extrusionOk="0">
                  <a:moveTo>
                    <a:pt x="347" y="1"/>
                  </a:moveTo>
                  <a:cubicBezTo>
                    <a:pt x="0" y="1"/>
                    <a:pt x="0" y="512"/>
                    <a:pt x="347" y="512"/>
                  </a:cubicBezTo>
                  <a:lnTo>
                    <a:pt x="4951" y="512"/>
                  </a:lnTo>
                  <a:cubicBezTo>
                    <a:pt x="5282" y="512"/>
                    <a:pt x="5282" y="1"/>
                    <a:pt x="49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9" name="Google Shape;2419;p51"/>
            <p:cNvSpPr/>
            <p:nvPr/>
          </p:nvSpPr>
          <p:spPr>
            <a:xfrm>
              <a:off x="303363" y="2358825"/>
              <a:ext cx="58700" cy="63975"/>
            </a:xfrm>
            <a:custGeom>
              <a:avLst/>
              <a:gdLst/>
              <a:ahLst/>
              <a:cxnLst/>
              <a:rect l="l" t="t" r="r" b="b"/>
              <a:pathLst>
                <a:path w="2348" h="2559" extrusionOk="0">
                  <a:moveTo>
                    <a:pt x="1851" y="512"/>
                  </a:moveTo>
                  <a:lnTo>
                    <a:pt x="1851" y="2077"/>
                  </a:lnTo>
                  <a:lnTo>
                    <a:pt x="512" y="2077"/>
                  </a:lnTo>
                  <a:lnTo>
                    <a:pt x="512" y="512"/>
                  </a:lnTo>
                  <a:close/>
                  <a:moveTo>
                    <a:pt x="257" y="0"/>
                  </a:moveTo>
                  <a:cubicBezTo>
                    <a:pt x="121" y="0"/>
                    <a:pt x="1" y="121"/>
                    <a:pt x="1" y="256"/>
                  </a:cubicBezTo>
                  <a:lnTo>
                    <a:pt x="1" y="2317"/>
                  </a:lnTo>
                  <a:cubicBezTo>
                    <a:pt x="1" y="2453"/>
                    <a:pt x="106" y="2558"/>
                    <a:pt x="257" y="2558"/>
                  </a:cubicBezTo>
                  <a:lnTo>
                    <a:pt x="2107" y="2558"/>
                  </a:lnTo>
                  <a:cubicBezTo>
                    <a:pt x="2243" y="2558"/>
                    <a:pt x="2348" y="2453"/>
                    <a:pt x="2348" y="2317"/>
                  </a:cubicBezTo>
                  <a:lnTo>
                    <a:pt x="2348" y="256"/>
                  </a:lnTo>
                  <a:cubicBezTo>
                    <a:pt x="2348" y="121"/>
                    <a:pt x="2243" y="0"/>
                    <a:pt x="21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0" name="Google Shape;2420;p51"/>
            <p:cNvSpPr/>
            <p:nvPr/>
          </p:nvSpPr>
          <p:spPr>
            <a:xfrm>
              <a:off x="373588" y="2384750"/>
              <a:ext cx="133075" cy="12500"/>
            </a:xfrm>
            <a:custGeom>
              <a:avLst/>
              <a:gdLst/>
              <a:ahLst/>
              <a:cxnLst/>
              <a:rect l="l" t="t" r="r" b="b"/>
              <a:pathLst>
                <a:path w="5323" h="500" extrusionOk="0">
                  <a:moveTo>
                    <a:pt x="338" y="0"/>
                  </a:moveTo>
                  <a:cubicBezTo>
                    <a:pt x="0" y="0"/>
                    <a:pt x="0" y="499"/>
                    <a:pt x="338" y="499"/>
                  </a:cubicBezTo>
                  <a:cubicBezTo>
                    <a:pt x="347" y="499"/>
                    <a:pt x="357" y="499"/>
                    <a:pt x="367" y="498"/>
                  </a:cubicBezTo>
                  <a:lnTo>
                    <a:pt x="4971" y="498"/>
                  </a:lnTo>
                  <a:cubicBezTo>
                    <a:pt x="4980" y="499"/>
                    <a:pt x="4989" y="499"/>
                    <a:pt x="4998" y="499"/>
                  </a:cubicBezTo>
                  <a:cubicBezTo>
                    <a:pt x="5322" y="499"/>
                    <a:pt x="5322" y="0"/>
                    <a:pt x="4998" y="0"/>
                  </a:cubicBezTo>
                  <a:cubicBezTo>
                    <a:pt x="4989" y="0"/>
                    <a:pt x="4980" y="1"/>
                    <a:pt x="4971" y="2"/>
                  </a:cubicBezTo>
                  <a:lnTo>
                    <a:pt x="367" y="2"/>
                  </a:lnTo>
                  <a:cubicBezTo>
                    <a:pt x="357" y="1"/>
                    <a:pt x="347" y="0"/>
                    <a:pt x="3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1" name="Google Shape;2421;p51"/>
            <p:cNvSpPr/>
            <p:nvPr/>
          </p:nvSpPr>
          <p:spPr>
            <a:xfrm>
              <a:off x="303363" y="2437775"/>
              <a:ext cx="58700" cy="63625"/>
            </a:xfrm>
            <a:custGeom>
              <a:avLst/>
              <a:gdLst/>
              <a:ahLst/>
              <a:cxnLst/>
              <a:rect l="l" t="t" r="r" b="b"/>
              <a:pathLst>
                <a:path w="2348" h="2545" extrusionOk="0">
                  <a:moveTo>
                    <a:pt x="1851" y="498"/>
                  </a:moveTo>
                  <a:lnTo>
                    <a:pt x="1851" y="2048"/>
                  </a:lnTo>
                  <a:lnTo>
                    <a:pt x="512" y="2048"/>
                  </a:lnTo>
                  <a:lnTo>
                    <a:pt x="512" y="498"/>
                  </a:lnTo>
                  <a:close/>
                  <a:moveTo>
                    <a:pt x="234" y="1"/>
                  </a:moveTo>
                  <a:cubicBezTo>
                    <a:pt x="108" y="1"/>
                    <a:pt x="1" y="115"/>
                    <a:pt x="1" y="243"/>
                  </a:cubicBezTo>
                  <a:lnTo>
                    <a:pt x="1" y="2304"/>
                  </a:lnTo>
                  <a:cubicBezTo>
                    <a:pt x="1" y="2439"/>
                    <a:pt x="121" y="2545"/>
                    <a:pt x="257" y="2545"/>
                  </a:cubicBezTo>
                  <a:lnTo>
                    <a:pt x="2107" y="2545"/>
                  </a:lnTo>
                  <a:cubicBezTo>
                    <a:pt x="2243" y="2545"/>
                    <a:pt x="2348" y="2439"/>
                    <a:pt x="2348" y="2304"/>
                  </a:cubicBezTo>
                  <a:lnTo>
                    <a:pt x="2348" y="243"/>
                  </a:lnTo>
                  <a:cubicBezTo>
                    <a:pt x="2348" y="115"/>
                    <a:pt x="2254" y="1"/>
                    <a:pt x="2130" y="1"/>
                  </a:cubicBezTo>
                  <a:cubicBezTo>
                    <a:pt x="2123" y="1"/>
                    <a:pt x="2115" y="1"/>
                    <a:pt x="2107" y="2"/>
                  </a:cubicBezTo>
                  <a:lnTo>
                    <a:pt x="257" y="2"/>
                  </a:lnTo>
                  <a:cubicBezTo>
                    <a:pt x="249" y="1"/>
                    <a:pt x="241" y="1"/>
                    <a:pt x="23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2" name="Google Shape;2422;p51"/>
            <p:cNvSpPr/>
            <p:nvPr/>
          </p:nvSpPr>
          <p:spPr>
            <a:xfrm>
              <a:off x="374088" y="2463400"/>
              <a:ext cx="132050" cy="12425"/>
            </a:xfrm>
            <a:custGeom>
              <a:avLst/>
              <a:gdLst/>
              <a:ahLst/>
              <a:cxnLst/>
              <a:rect l="l" t="t" r="r" b="b"/>
              <a:pathLst>
                <a:path w="5282" h="497" extrusionOk="0">
                  <a:moveTo>
                    <a:pt x="347" y="0"/>
                  </a:moveTo>
                  <a:cubicBezTo>
                    <a:pt x="0" y="0"/>
                    <a:pt x="0" y="497"/>
                    <a:pt x="347" y="497"/>
                  </a:cubicBezTo>
                  <a:lnTo>
                    <a:pt x="4951" y="497"/>
                  </a:lnTo>
                  <a:cubicBezTo>
                    <a:pt x="5282" y="497"/>
                    <a:pt x="5282" y="0"/>
                    <a:pt x="495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3" name="Google Shape;2423;p51"/>
            <p:cNvSpPr/>
            <p:nvPr/>
          </p:nvSpPr>
          <p:spPr>
            <a:xfrm>
              <a:off x="373588" y="2331700"/>
              <a:ext cx="133075" cy="12500"/>
            </a:xfrm>
            <a:custGeom>
              <a:avLst/>
              <a:gdLst/>
              <a:ahLst/>
              <a:cxnLst/>
              <a:rect l="l" t="t" r="r" b="b"/>
              <a:pathLst>
                <a:path w="5323" h="500" extrusionOk="0">
                  <a:moveTo>
                    <a:pt x="338" y="1"/>
                  </a:moveTo>
                  <a:cubicBezTo>
                    <a:pt x="0" y="1"/>
                    <a:pt x="0" y="500"/>
                    <a:pt x="338" y="500"/>
                  </a:cubicBezTo>
                  <a:cubicBezTo>
                    <a:pt x="347" y="500"/>
                    <a:pt x="357" y="499"/>
                    <a:pt x="367" y="499"/>
                  </a:cubicBezTo>
                  <a:lnTo>
                    <a:pt x="4971" y="499"/>
                  </a:lnTo>
                  <a:cubicBezTo>
                    <a:pt x="4980" y="499"/>
                    <a:pt x="4989" y="500"/>
                    <a:pt x="4998" y="500"/>
                  </a:cubicBezTo>
                  <a:cubicBezTo>
                    <a:pt x="5322" y="500"/>
                    <a:pt x="5322" y="1"/>
                    <a:pt x="4998" y="1"/>
                  </a:cubicBezTo>
                  <a:cubicBezTo>
                    <a:pt x="4989" y="1"/>
                    <a:pt x="4980" y="1"/>
                    <a:pt x="4971" y="2"/>
                  </a:cubicBezTo>
                  <a:lnTo>
                    <a:pt x="367" y="2"/>
                  </a:lnTo>
                  <a:cubicBezTo>
                    <a:pt x="357" y="1"/>
                    <a:pt x="347" y="1"/>
                    <a:pt x="3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4" name="Google Shape;2424;p51"/>
            <p:cNvSpPr/>
            <p:nvPr/>
          </p:nvSpPr>
          <p:spPr>
            <a:xfrm>
              <a:off x="373588" y="2410325"/>
              <a:ext cx="133075" cy="12500"/>
            </a:xfrm>
            <a:custGeom>
              <a:avLst/>
              <a:gdLst/>
              <a:ahLst/>
              <a:cxnLst/>
              <a:rect l="l" t="t" r="r" b="b"/>
              <a:pathLst>
                <a:path w="5323" h="500" extrusionOk="0">
                  <a:moveTo>
                    <a:pt x="338" y="0"/>
                  </a:moveTo>
                  <a:cubicBezTo>
                    <a:pt x="0" y="0"/>
                    <a:pt x="0" y="499"/>
                    <a:pt x="338" y="499"/>
                  </a:cubicBezTo>
                  <a:cubicBezTo>
                    <a:pt x="347" y="499"/>
                    <a:pt x="357" y="499"/>
                    <a:pt x="367" y="498"/>
                  </a:cubicBezTo>
                  <a:lnTo>
                    <a:pt x="4971" y="498"/>
                  </a:lnTo>
                  <a:cubicBezTo>
                    <a:pt x="4980" y="499"/>
                    <a:pt x="4989" y="499"/>
                    <a:pt x="4998" y="499"/>
                  </a:cubicBezTo>
                  <a:cubicBezTo>
                    <a:pt x="5322" y="499"/>
                    <a:pt x="5322" y="0"/>
                    <a:pt x="4998" y="0"/>
                  </a:cubicBezTo>
                  <a:cubicBezTo>
                    <a:pt x="4989" y="0"/>
                    <a:pt x="4980" y="1"/>
                    <a:pt x="4971" y="2"/>
                  </a:cubicBezTo>
                  <a:lnTo>
                    <a:pt x="367" y="2"/>
                  </a:lnTo>
                  <a:cubicBezTo>
                    <a:pt x="357" y="1"/>
                    <a:pt x="347" y="0"/>
                    <a:pt x="3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5" name="Google Shape;2425;p51"/>
            <p:cNvSpPr/>
            <p:nvPr/>
          </p:nvSpPr>
          <p:spPr>
            <a:xfrm>
              <a:off x="373563" y="2488950"/>
              <a:ext cx="133100" cy="12850"/>
            </a:xfrm>
            <a:custGeom>
              <a:avLst/>
              <a:gdLst/>
              <a:ahLst/>
              <a:cxnLst/>
              <a:rect l="l" t="t" r="r" b="b"/>
              <a:pathLst>
                <a:path w="5324" h="514" extrusionOk="0">
                  <a:moveTo>
                    <a:pt x="339" y="0"/>
                  </a:moveTo>
                  <a:cubicBezTo>
                    <a:pt x="1" y="0"/>
                    <a:pt x="1" y="514"/>
                    <a:pt x="339" y="514"/>
                  </a:cubicBezTo>
                  <a:cubicBezTo>
                    <a:pt x="348" y="514"/>
                    <a:pt x="358" y="514"/>
                    <a:pt x="368" y="513"/>
                  </a:cubicBezTo>
                  <a:lnTo>
                    <a:pt x="4972" y="513"/>
                  </a:lnTo>
                  <a:cubicBezTo>
                    <a:pt x="4981" y="514"/>
                    <a:pt x="4990" y="514"/>
                    <a:pt x="4999" y="514"/>
                  </a:cubicBezTo>
                  <a:cubicBezTo>
                    <a:pt x="5324" y="514"/>
                    <a:pt x="5324" y="0"/>
                    <a:pt x="4999" y="0"/>
                  </a:cubicBezTo>
                  <a:cubicBezTo>
                    <a:pt x="4990" y="0"/>
                    <a:pt x="4981" y="0"/>
                    <a:pt x="4972" y="1"/>
                  </a:cubicBezTo>
                  <a:lnTo>
                    <a:pt x="368" y="1"/>
                  </a:lnTo>
                  <a:cubicBezTo>
                    <a:pt x="358" y="0"/>
                    <a:pt x="348" y="0"/>
                    <a:pt x="3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26" name="Google Shape;2426;p51"/>
          <p:cNvGrpSpPr/>
          <p:nvPr/>
        </p:nvGrpSpPr>
        <p:grpSpPr>
          <a:xfrm>
            <a:off x="989783" y="3053369"/>
            <a:ext cx="349750" cy="429775"/>
            <a:chOff x="6084025" y="3045825"/>
            <a:chExt cx="349750" cy="429775"/>
          </a:xfrm>
        </p:grpSpPr>
        <p:sp>
          <p:nvSpPr>
            <p:cNvPr id="2427" name="Google Shape;2427;p51"/>
            <p:cNvSpPr/>
            <p:nvPr/>
          </p:nvSpPr>
          <p:spPr>
            <a:xfrm>
              <a:off x="6084025" y="3212350"/>
              <a:ext cx="39800" cy="12850"/>
            </a:xfrm>
            <a:custGeom>
              <a:avLst/>
              <a:gdLst/>
              <a:ahLst/>
              <a:cxnLst/>
              <a:rect l="l" t="t" r="r" b="b"/>
              <a:pathLst>
                <a:path w="1592" h="514" extrusionOk="0">
                  <a:moveTo>
                    <a:pt x="339" y="0"/>
                  </a:moveTo>
                  <a:cubicBezTo>
                    <a:pt x="0" y="0"/>
                    <a:pt x="0" y="514"/>
                    <a:pt x="339" y="514"/>
                  </a:cubicBezTo>
                  <a:cubicBezTo>
                    <a:pt x="348" y="514"/>
                    <a:pt x="357" y="514"/>
                    <a:pt x="367" y="513"/>
                  </a:cubicBezTo>
                  <a:lnTo>
                    <a:pt x="1240" y="513"/>
                  </a:lnTo>
                  <a:cubicBezTo>
                    <a:pt x="1249" y="514"/>
                    <a:pt x="1258" y="514"/>
                    <a:pt x="1267" y="514"/>
                  </a:cubicBezTo>
                  <a:cubicBezTo>
                    <a:pt x="1592" y="514"/>
                    <a:pt x="1592" y="0"/>
                    <a:pt x="1267" y="0"/>
                  </a:cubicBezTo>
                  <a:cubicBezTo>
                    <a:pt x="1258" y="0"/>
                    <a:pt x="1249" y="0"/>
                    <a:pt x="1240" y="1"/>
                  </a:cubicBezTo>
                  <a:lnTo>
                    <a:pt x="367" y="1"/>
                  </a:lnTo>
                  <a:cubicBezTo>
                    <a:pt x="357" y="0"/>
                    <a:pt x="348" y="0"/>
                    <a:pt x="3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28" name="Google Shape;2428;p51"/>
            <p:cNvGrpSpPr/>
            <p:nvPr/>
          </p:nvGrpSpPr>
          <p:grpSpPr>
            <a:xfrm>
              <a:off x="6132050" y="3045825"/>
              <a:ext cx="301725" cy="429775"/>
              <a:chOff x="6132050" y="3045825"/>
              <a:chExt cx="301725" cy="429775"/>
            </a:xfrm>
          </p:grpSpPr>
          <p:sp>
            <p:nvSpPr>
              <p:cNvPr id="2429" name="Google Shape;2429;p51"/>
              <p:cNvSpPr/>
              <p:nvPr/>
            </p:nvSpPr>
            <p:spPr>
              <a:xfrm>
                <a:off x="6352375" y="3314650"/>
                <a:ext cx="30850" cy="27975"/>
              </a:xfrm>
              <a:custGeom>
                <a:avLst/>
                <a:gdLst/>
                <a:ahLst/>
                <a:cxnLst/>
                <a:rect l="l" t="t" r="r" b="b"/>
                <a:pathLst>
                  <a:path w="1234" h="1119" extrusionOk="0">
                    <a:moveTo>
                      <a:pt x="362" y="1"/>
                    </a:moveTo>
                    <a:cubicBezTo>
                      <a:pt x="167" y="1"/>
                      <a:pt x="1" y="235"/>
                      <a:pt x="165" y="423"/>
                    </a:cubicBezTo>
                    <a:lnTo>
                      <a:pt x="782" y="1040"/>
                    </a:lnTo>
                    <a:cubicBezTo>
                      <a:pt x="835" y="1093"/>
                      <a:pt x="899" y="1119"/>
                      <a:pt x="963" y="1119"/>
                    </a:cubicBezTo>
                    <a:cubicBezTo>
                      <a:pt x="1027" y="1119"/>
                      <a:pt x="1090" y="1093"/>
                      <a:pt x="1143" y="1040"/>
                    </a:cubicBezTo>
                    <a:cubicBezTo>
                      <a:pt x="1233" y="935"/>
                      <a:pt x="1233" y="784"/>
                      <a:pt x="1143" y="679"/>
                    </a:cubicBezTo>
                    <a:lnTo>
                      <a:pt x="526" y="62"/>
                    </a:lnTo>
                    <a:cubicBezTo>
                      <a:pt x="474" y="19"/>
                      <a:pt x="417" y="1"/>
                      <a:pt x="36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0" name="Google Shape;2430;p51"/>
              <p:cNvSpPr/>
              <p:nvPr/>
            </p:nvSpPr>
            <p:spPr>
              <a:xfrm>
                <a:off x="6395225" y="3212350"/>
                <a:ext cx="38550" cy="12850"/>
              </a:xfrm>
              <a:custGeom>
                <a:avLst/>
                <a:gdLst/>
                <a:ahLst/>
                <a:cxnLst/>
                <a:rect l="l" t="t" r="r" b="b"/>
                <a:pathLst>
                  <a:path w="1542" h="514" extrusionOk="0">
                    <a:moveTo>
                      <a:pt x="1217" y="0"/>
                    </a:moveTo>
                    <a:cubicBezTo>
                      <a:pt x="1208" y="0"/>
                      <a:pt x="1199" y="0"/>
                      <a:pt x="1189" y="1"/>
                    </a:cubicBezTo>
                    <a:lnTo>
                      <a:pt x="317" y="1"/>
                    </a:lnTo>
                    <a:cubicBezTo>
                      <a:pt x="1" y="31"/>
                      <a:pt x="1" y="483"/>
                      <a:pt x="317" y="513"/>
                    </a:cubicBezTo>
                    <a:lnTo>
                      <a:pt x="1189" y="513"/>
                    </a:lnTo>
                    <a:cubicBezTo>
                      <a:pt x="1199" y="514"/>
                      <a:pt x="1208" y="514"/>
                      <a:pt x="1217" y="514"/>
                    </a:cubicBezTo>
                    <a:cubicBezTo>
                      <a:pt x="1542" y="514"/>
                      <a:pt x="1542" y="0"/>
                      <a:pt x="121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431" name="Google Shape;2431;p51"/>
              <p:cNvGrpSpPr/>
              <p:nvPr/>
            </p:nvGrpSpPr>
            <p:grpSpPr>
              <a:xfrm>
                <a:off x="6132050" y="3045825"/>
                <a:ext cx="263950" cy="429775"/>
                <a:chOff x="6132050" y="3045825"/>
                <a:chExt cx="263950" cy="429775"/>
              </a:xfrm>
            </p:grpSpPr>
            <p:sp>
              <p:nvSpPr>
                <p:cNvPr id="2432" name="Google Shape;2432;p51"/>
                <p:cNvSpPr/>
                <p:nvPr/>
              </p:nvSpPr>
              <p:spPr>
                <a:xfrm>
                  <a:off x="6132675" y="3092375"/>
                  <a:ext cx="263325" cy="383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33" h="15329" extrusionOk="0">
                      <a:moveTo>
                        <a:pt x="6817" y="11857"/>
                      </a:moveTo>
                      <a:lnTo>
                        <a:pt x="6817" y="12308"/>
                      </a:lnTo>
                      <a:lnTo>
                        <a:pt x="3296" y="12308"/>
                      </a:lnTo>
                      <a:lnTo>
                        <a:pt x="3296" y="11857"/>
                      </a:lnTo>
                      <a:close/>
                      <a:moveTo>
                        <a:pt x="6817" y="12820"/>
                      </a:moveTo>
                      <a:lnTo>
                        <a:pt x="6817" y="13060"/>
                      </a:lnTo>
                      <a:cubicBezTo>
                        <a:pt x="6817" y="13151"/>
                        <a:pt x="6817" y="13226"/>
                        <a:pt x="6802" y="13316"/>
                      </a:cubicBezTo>
                      <a:lnTo>
                        <a:pt x="5131" y="13316"/>
                      </a:lnTo>
                      <a:cubicBezTo>
                        <a:pt x="4785" y="13316"/>
                        <a:pt x="4785" y="13828"/>
                        <a:pt x="5131" y="13828"/>
                      </a:cubicBezTo>
                      <a:lnTo>
                        <a:pt x="6651" y="13828"/>
                      </a:lnTo>
                      <a:cubicBezTo>
                        <a:pt x="6350" y="14430"/>
                        <a:pt x="5733" y="14821"/>
                        <a:pt x="5056" y="14821"/>
                      </a:cubicBezTo>
                      <a:cubicBezTo>
                        <a:pt x="4379" y="14821"/>
                        <a:pt x="3762" y="14430"/>
                        <a:pt x="3461" y="13828"/>
                      </a:cubicBezTo>
                      <a:lnTo>
                        <a:pt x="4033" y="13828"/>
                      </a:lnTo>
                      <a:cubicBezTo>
                        <a:pt x="4364" y="13828"/>
                        <a:pt x="4364" y="13316"/>
                        <a:pt x="4033" y="13316"/>
                      </a:cubicBezTo>
                      <a:lnTo>
                        <a:pt x="3326" y="13316"/>
                      </a:lnTo>
                      <a:cubicBezTo>
                        <a:pt x="3311" y="13226"/>
                        <a:pt x="3296" y="13151"/>
                        <a:pt x="3296" y="13060"/>
                      </a:cubicBezTo>
                      <a:lnTo>
                        <a:pt x="3296" y="12820"/>
                      </a:lnTo>
                      <a:close/>
                      <a:moveTo>
                        <a:pt x="5075" y="0"/>
                      </a:moveTo>
                      <a:cubicBezTo>
                        <a:pt x="3225" y="0"/>
                        <a:pt x="1514" y="1006"/>
                        <a:pt x="633" y="2634"/>
                      </a:cubicBezTo>
                      <a:cubicBezTo>
                        <a:pt x="501" y="2837"/>
                        <a:pt x="670" y="3019"/>
                        <a:pt x="846" y="3019"/>
                      </a:cubicBezTo>
                      <a:cubicBezTo>
                        <a:pt x="930" y="3019"/>
                        <a:pt x="1015" y="2977"/>
                        <a:pt x="1069" y="2874"/>
                      </a:cubicBezTo>
                      <a:cubicBezTo>
                        <a:pt x="1906" y="1339"/>
                        <a:pt x="3468" y="505"/>
                        <a:pt x="5058" y="505"/>
                      </a:cubicBezTo>
                      <a:cubicBezTo>
                        <a:pt x="6069" y="505"/>
                        <a:pt x="7091" y="843"/>
                        <a:pt x="7945" y="1550"/>
                      </a:cubicBezTo>
                      <a:cubicBezTo>
                        <a:pt x="10157" y="3371"/>
                        <a:pt x="10157" y="6741"/>
                        <a:pt x="7960" y="8562"/>
                      </a:cubicBezTo>
                      <a:cubicBezTo>
                        <a:pt x="7900" y="8607"/>
                        <a:pt x="7840" y="8652"/>
                        <a:pt x="7795" y="8712"/>
                      </a:cubicBezTo>
                      <a:cubicBezTo>
                        <a:pt x="7163" y="9299"/>
                        <a:pt x="6817" y="10126"/>
                        <a:pt x="6817" y="10984"/>
                      </a:cubicBezTo>
                      <a:lnTo>
                        <a:pt x="6817" y="11360"/>
                      </a:lnTo>
                      <a:lnTo>
                        <a:pt x="5944" y="11360"/>
                      </a:lnTo>
                      <a:lnTo>
                        <a:pt x="5944" y="9991"/>
                      </a:lnTo>
                      <a:cubicBezTo>
                        <a:pt x="5944" y="9826"/>
                        <a:pt x="5816" y="9743"/>
                        <a:pt x="5688" y="9743"/>
                      </a:cubicBezTo>
                      <a:cubicBezTo>
                        <a:pt x="5560" y="9743"/>
                        <a:pt x="5432" y="9826"/>
                        <a:pt x="5432" y="9991"/>
                      </a:cubicBezTo>
                      <a:lnTo>
                        <a:pt x="5432" y="11360"/>
                      </a:lnTo>
                      <a:lnTo>
                        <a:pt x="4620" y="11360"/>
                      </a:lnTo>
                      <a:lnTo>
                        <a:pt x="4620" y="8291"/>
                      </a:lnTo>
                      <a:lnTo>
                        <a:pt x="5432" y="8291"/>
                      </a:lnTo>
                      <a:lnTo>
                        <a:pt x="5432" y="8893"/>
                      </a:lnTo>
                      <a:cubicBezTo>
                        <a:pt x="5432" y="9058"/>
                        <a:pt x="5560" y="9141"/>
                        <a:pt x="5688" y="9141"/>
                      </a:cubicBezTo>
                      <a:cubicBezTo>
                        <a:pt x="5816" y="9141"/>
                        <a:pt x="5944" y="9058"/>
                        <a:pt x="5944" y="8893"/>
                      </a:cubicBezTo>
                      <a:lnTo>
                        <a:pt x="5944" y="8050"/>
                      </a:lnTo>
                      <a:cubicBezTo>
                        <a:pt x="5944" y="7900"/>
                        <a:pt x="5824" y="7794"/>
                        <a:pt x="5688" y="7794"/>
                      </a:cubicBezTo>
                      <a:lnTo>
                        <a:pt x="5312" y="7794"/>
                      </a:lnTo>
                      <a:lnTo>
                        <a:pt x="5312" y="7223"/>
                      </a:lnTo>
                      <a:cubicBezTo>
                        <a:pt x="5809" y="7208"/>
                        <a:pt x="6215" y="6801"/>
                        <a:pt x="6215" y="6290"/>
                      </a:cubicBezTo>
                      <a:lnTo>
                        <a:pt x="6215" y="5944"/>
                      </a:lnTo>
                      <a:cubicBezTo>
                        <a:pt x="6215" y="5628"/>
                        <a:pt x="6004" y="5342"/>
                        <a:pt x="5703" y="5252"/>
                      </a:cubicBezTo>
                      <a:lnTo>
                        <a:pt x="4575" y="4875"/>
                      </a:lnTo>
                      <a:cubicBezTo>
                        <a:pt x="4469" y="4830"/>
                        <a:pt x="4409" y="4740"/>
                        <a:pt x="4409" y="4635"/>
                      </a:cubicBezTo>
                      <a:lnTo>
                        <a:pt x="4409" y="4153"/>
                      </a:lnTo>
                      <a:cubicBezTo>
                        <a:pt x="4409" y="3958"/>
                        <a:pt x="4560" y="3792"/>
                        <a:pt x="4755" y="3792"/>
                      </a:cubicBezTo>
                      <a:lnTo>
                        <a:pt x="5372" y="3792"/>
                      </a:lnTo>
                      <a:cubicBezTo>
                        <a:pt x="5553" y="3792"/>
                        <a:pt x="5718" y="3958"/>
                        <a:pt x="5718" y="4153"/>
                      </a:cubicBezTo>
                      <a:cubicBezTo>
                        <a:pt x="5718" y="4319"/>
                        <a:pt x="5842" y="4402"/>
                        <a:pt x="5967" y="4402"/>
                      </a:cubicBezTo>
                      <a:cubicBezTo>
                        <a:pt x="6091" y="4402"/>
                        <a:pt x="6215" y="4319"/>
                        <a:pt x="6215" y="4153"/>
                      </a:cubicBezTo>
                      <a:cubicBezTo>
                        <a:pt x="6215" y="3672"/>
                        <a:pt x="5839" y="3296"/>
                        <a:pt x="5372" y="3296"/>
                      </a:cubicBezTo>
                      <a:lnTo>
                        <a:pt x="5312" y="3296"/>
                      </a:lnTo>
                      <a:lnTo>
                        <a:pt x="5312" y="2739"/>
                      </a:lnTo>
                      <a:cubicBezTo>
                        <a:pt x="5297" y="2588"/>
                        <a:pt x="5180" y="2513"/>
                        <a:pt x="5064" y="2513"/>
                      </a:cubicBezTo>
                      <a:cubicBezTo>
                        <a:pt x="4947" y="2513"/>
                        <a:pt x="4831" y="2588"/>
                        <a:pt x="4816" y="2739"/>
                      </a:cubicBezTo>
                      <a:lnTo>
                        <a:pt x="4816" y="3296"/>
                      </a:lnTo>
                      <a:lnTo>
                        <a:pt x="4755" y="3296"/>
                      </a:lnTo>
                      <a:cubicBezTo>
                        <a:pt x="4289" y="3296"/>
                        <a:pt x="3913" y="3672"/>
                        <a:pt x="3913" y="4153"/>
                      </a:cubicBezTo>
                      <a:lnTo>
                        <a:pt x="3913" y="4650"/>
                      </a:lnTo>
                      <a:cubicBezTo>
                        <a:pt x="3913" y="4966"/>
                        <a:pt x="4108" y="5252"/>
                        <a:pt x="4424" y="5342"/>
                      </a:cubicBezTo>
                      <a:lnTo>
                        <a:pt x="5553" y="5718"/>
                      </a:lnTo>
                      <a:cubicBezTo>
                        <a:pt x="5643" y="5748"/>
                        <a:pt x="5718" y="5838"/>
                        <a:pt x="5703" y="5944"/>
                      </a:cubicBezTo>
                      <a:lnTo>
                        <a:pt x="5703" y="6290"/>
                      </a:lnTo>
                      <a:cubicBezTo>
                        <a:pt x="5718" y="6530"/>
                        <a:pt x="5523" y="6711"/>
                        <a:pt x="5282" y="6711"/>
                      </a:cubicBezTo>
                      <a:lnTo>
                        <a:pt x="4831" y="6711"/>
                      </a:lnTo>
                      <a:cubicBezTo>
                        <a:pt x="4605" y="6711"/>
                        <a:pt x="4409" y="6530"/>
                        <a:pt x="4409" y="6290"/>
                      </a:cubicBezTo>
                      <a:cubicBezTo>
                        <a:pt x="4424" y="6109"/>
                        <a:pt x="4289" y="6019"/>
                        <a:pt x="4154" y="6019"/>
                      </a:cubicBezTo>
                      <a:cubicBezTo>
                        <a:pt x="4018" y="6019"/>
                        <a:pt x="3883" y="6109"/>
                        <a:pt x="3898" y="6290"/>
                      </a:cubicBezTo>
                      <a:cubicBezTo>
                        <a:pt x="3913" y="6786"/>
                        <a:pt x="4304" y="7193"/>
                        <a:pt x="4800" y="7223"/>
                      </a:cubicBezTo>
                      <a:lnTo>
                        <a:pt x="4800" y="7779"/>
                      </a:lnTo>
                      <a:lnTo>
                        <a:pt x="4364" y="7779"/>
                      </a:lnTo>
                      <a:cubicBezTo>
                        <a:pt x="4229" y="7779"/>
                        <a:pt x="4123" y="7900"/>
                        <a:pt x="4123" y="8035"/>
                      </a:cubicBezTo>
                      <a:lnTo>
                        <a:pt x="4123" y="11345"/>
                      </a:lnTo>
                      <a:lnTo>
                        <a:pt x="3296" y="11345"/>
                      </a:lnTo>
                      <a:lnTo>
                        <a:pt x="3296" y="10969"/>
                      </a:lnTo>
                      <a:cubicBezTo>
                        <a:pt x="3296" y="10036"/>
                        <a:pt x="2875" y="9148"/>
                        <a:pt x="2152" y="8562"/>
                      </a:cubicBezTo>
                      <a:cubicBezTo>
                        <a:pt x="1099" y="7689"/>
                        <a:pt x="497" y="6395"/>
                        <a:pt x="512" y="5026"/>
                      </a:cubicBezTo>
                      <a:cubicBezTo>
                        <a:pt x="512" y="4650"/>
                        <a:pt x="558" y="4259"/>
                        <a:pt x="663" y="3897"/>
                      </a:cubicBezTo>
                      <a:cubicBezTo>
                        <a:pt x="699" y="3708"/>
                        <a:pt x="551" y="3589"/>
                        <a:pt x="404" y="3589"/>
                      </a:cubicBezTo>
                      <a:cubicBezTo>
                        <a:pt x="306" y="3589"/>
                        <a:pt x="209" y="3642"/>
                        <a:pt x="166" y="3762"/>
                      </a:cubicBezTo>
                      <a:cubicBezTo>
                        <a:pt x="61" y="4183"/>
                        <a:pt x="1" y="4605"/>
                        <a:pt x="1" y="5026"/>
                      </a:cubicBezTo>
                      <a:cubicBezTo>
                        <a:pt x="1" y="6530"/>
                        <a:pt x="663" y="7975"/>
                        <a:pt x="1836" y="8938"/>
                      </a:cubicBezTo>
                      <a:cubicBezTo>
                        <a:pt x="2438" y="9449"/>
                        <a:pt x="2799" y="10187"/>
                        <a:pt x="2799" y="10969"/>
                      </a:cubicBezTo>
                      <a:lnTo>
                        <a:pt x="2799" y="13045"/>
                      </a:lnTo>
                      <a:cubicBezTo>
                        <a:pt x="2814" y="13256"/>
                        <a:pt x="2829" y="13452"/>
                        <a:pt x="2875" y="13647"/>
                      </a:cubicBezTo>
                      <a:cubicBezTo>
                        <a:pt x="3168" y="14768"/>
                        <a:pt x="4112" y="15329"/>
                        <a:pt x="5056" y="15329"/>
                      </a:cubicBezTo>
                      <a:cubicBezTo>
                        <a:pt x="6000" y="15329"/>
                        <a:pt x="6945" y="14768"/>
                        <a:pt x="7238" y="13647"/>
                      </a:cubicBezTo>
                      <a:cubicBezTo>
                        <a:pt x="7283" y="13452"/>
                        <a:pt x="7313" y="13256"/>
                        <a:pt x="7313" y="13060"/>
                      </a:cubicBezTo>
                      <a:lnTo>
                        <a:pt x="7313" y="10984"/>
                      </a:lnTo>
                      <a:cubicBezTo>
                        <a:pt x="7328" y="10262"/>
                        <a:pt x="7629" y="9570"/>
                        <a:pt x="8156" y="9073"/>
                      </a:cubicBezTo>
                      <a:cubicBezTo>
                        <a:pt x="8201" y="9028"/>
                        <a:pt x="8246" y="8983"/>
                        <a:pt x="8291" y="8938"/>
                      </a:cubicBezTo>
                      <a:cubicBezTo>
                        <a:pt x="9916" y="7584"/>
                        <a:pt x="10533" y="5372"/>
                        <a:pt x="9826" y="3371"/>
                      </a:cubicBezTo>
                      <a:cubicBezTo>
                        <a:pt x="9119" y="1370"/>
                        <a:pt x="7238" y="31"/>
                        <a:pt x="5131" y="1"/>
                      </a:cubicBezTo>
                      <a:lnTo>
                        <a:pt x="5116" y="1"/>
                      </a:lnTo>
                      <a:cubicBezTo>
                        <a:pt x="5103" y="0"/>
                        <a:pt x="5089" y="0"/>
                        <a:pt x="5075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33" name="Google Shape;2433;p51"/>
                <p:cNvSpPr/>
                <p:nvPr/>
              </p:nvSpPr>
              <p:spPr>
                <a:xfrm>
                  <a:off x="6252300" y="3045825"/>
                  <a:ext cx="13375" cy="35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5" h="1412" extrusionOk="0">
                      <a:moveTo>
                        <a:pt x="269" y="1"/>
                      </a:moveTo>
                      <a:cubicBezTo>
                        <a:pt x="136" y="1"/>
                        <a:pt x="0" y="95"/>
                        <a:pt x="15" y="283"/>
                      </a:cubicBezTo>
                      <a:lnTo>
                        <a:pt x="15" y="1155"/>
                      </a:lnTo>
                      <a:cubicBezTo>
                        <a:pt x="15" y="1291"/>
                        <a:pt x="136" y="1411"/>
                        <a:pt x="271" y="1411"/>
                      </a:cubicBezTo>
                      <a:cubicBezTo>
                        <a:pt x="407" y="1411"/>
                        <a:pt x="527" y="1291"/>
                        <a:pt x="512" y="1155"/>
                      </a:cubicBezTo>
                      <a:lnTo>
                        <a:pt x="512" y="283"/>
                      </a:lnTo>
                      <a:cubicBezTo>
                        <a:pt x="535" y="95"/>
                        <a:pt x="403" y="1"/>
                        <a:pt x="269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34" name="Google Shape;2434;p51"/>
                <p:cNvSpPr/>
                <p:nvPr/>
              </p:nvSpPr>
              <p:spPr>
                <a:xfrm>
                  <a:off x="6132050" y="3094600"/>
                  <a:ext cx="33375" cy="28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5" h="1146" extrusionOk="0">
                      <a:moveTo>
                        <a:pt x="380" y="0"/>
                      </a:moveTo>
                      <a:cubicBezTo>
                        <a:pt x="177" y="0"/>
                        <a:pt x="1" y="270"/>
                        <a:pt x="206" y="453"/>
                      </a:cubicBezTo>
                      <a:lnTo>
                        <a:pt x="823" y="1070"/>
                      </a:lnTo>
                      <a:cubicBezTo>
                        <a:pt x="868" y="1115"/>
                        <a:pt x="929" y="1145"/>
                        <a:pt x="1004" y="1145"/>
                      </a:cubicBezTo>
                      <a:cubicBezTo>
                        <a:pt x="1230" y="1145"/>
                        <a:pt x="1335" y="875"/>
                        <a:pt x="1184" y="709"/>
                      </a:cubicBezTo>
                      <a:lnTo>
                        <a:pt x="568" y="92"/>
                      </a:lnTo>
                      <a:cubicBezTo>
                        <a:pt x="510" y="27"/>
                        <a:pt x="443" y="0"/>
                        <a:pt x="38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35" name="Google Shape;2435;p51"/>
                <p:cNvSpPr/>
                <p:nvPr/>
              </p:nvSpPr>
              <p:spPr>
                <a:xfrm>
                  <a:off x="6133050" y="3314500"/>
                  <a:ext cx="30875" cy="28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5" h="1122" extrusionOk="0">
                      <a:moveTo>
                        <a:pt x="964" y="0"/>
                      </a:moveTo>
                      <a:cubicBezTo>
                        <a:pt x="900" y="0"/>
                        <a:pt x="836" y="23"/>
                        <a:pt x="783" y="68"/>
                      </a:cubicBezTo>
                      <a:lnTo>
                        <a:pt x="166" y="685"/>
                      </a:lnTo>
                      <a:cubicBezTo>
                        <a:pt x="1" y="850"/>
                        <a:pt x="121" y="1121"/>
                        <a:pt x="347" y="1121"/>
                      </a:cubicBezTo>
                      <a:cubicBezTo>
                        <a:pt x="407" y="1121"/>
                        <a:pt x="467" y="1091"/>
                        <a:pt x="528" y="1046"/>
                      </a:cubicBezTo>
                      <a:lnTo>
                        <a:pt x="1144" y="429"/>
                      </a:lnTo>
                      <a:cubicBezTo>
                        <a:pt x="1235" y="324"/>
                        <a:pt x="1235" y="173"/>
                        <a:pt x="1144" y="68"/>
                      </a:cubicBezTo>
                      <a:cubicBezTo>
                        <a:pt x="1092" y="23"/>
                        <a:pt x="1028" y="0"/>
                        <a:pt x="964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436" name="Google Shape;2436;p51"/>
              <p:cNvSpPr/>
              <p:nvPr/>
            </p:nvSpPr>
            <p:spPr>
              <a:xfrm>
                <a:off x="6352350" y="3094900"/>
                <a:ext cx="32950" cy="28350"/>
              </a:xfrm>
              <a:custGeom>
                <a:avLst/>
                <a:gdLst/>
                <a:ahLst/>
                <a:cxnLst/>
                <a:rect l="l" t="t" r="r" b="b"/>
                <a:pathLst>
                  <a:path w="1318" h="1134" extrusionOk="0">
                    <a:moveTo>
                      <a:pt x="959" y="1"/>
                    </a:moveTo>
                    <a:cubicBezTo>
                      <a:pt x="901" y="1"/>
                      <a:pt x="839" y="24"/>
                      <a:pt x="783" y="80"/>
                    </a:cubicBezTo>
                    <a:lnTo>
                      <a:pt x="166" y="697"/>
                    </a:lnTo>
                    <a:cubicBezTo>
                      <a:pt x="1" y="863"/>
                      <a:pt x="121" y="1133"/>
                      <a:pt x="347" y="1133"/>
                    </a:cubicBezTo>
                    <a:cubicBezTo>
                      <a:pt x="407" y="1133"/>
                      <a:pt x="467" y="1103"/>
                      <a:pt x="527" y="1058"/>
                    </a:cubicBezTo>
                    <a:lnTo>
                      <a:pt x="1144" y="441"/>
                    </a:lnTo>
                    <a:cubicBezTo>
                      <a:pt x="1317" y="256"/>
                      <a:pt x="1154" y="1"/>
                      <a:pt x="95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" name="Google Shape;2401;p51">
            <a:extLst>
              <a:ext uri="{FF2B5EF4-FFF2-40B4-BE49-F238E27FC236}">
                <a16:creationId xmlns:a16="http://schemas.microsoft.com/office/drawing/2014/main" id="{063AD04D-E13E-9F3F-2E27-296387127725}"/>
              </a:ext>
            </a:extLst>
          </p:cNvPr>
          <p:cNvSpPr txBox="1">
            <a:spLocks/>
          </p:cNvSpPr>
          <p:nvPr/>
        </p:nvSpPr>
        <p:spPr>
          <a:xfrm>
            <a:off x="1674148" y="3294276"/>
            <a:ext cx="2867100" cy="9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>
              <a:spcBef>
                <a:spcPts val="1600"/>
              </a:spcBef>
            </a:pPr>
            <a:r>
              <a:rPr lang="es-ES" dirty="0" err="1"/>
              <a:t>Dataset</a:t>
            </a:r>
            <a:r>
              <a:rPr lang="es-ES" dirty="0"/>
              <a:t> de calidad</a:t>
            </a:r>
          </a:p>
          <a:p>
            <a:pPr marL="0" indent="0">
              <a:spcBef>
                <a:spcPts val="1600"/>
              </a:spcBef>
              <a:spcAft>
                <a:spcPts val="1600"/>
              </a:spcAft>
            </a:pPr>
            <a:endParaRPr lang="es-E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875379-5650-DA3D-6EB0-BC615B08B12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/>
              <a:t>EDA INICIAL WATER QUALITY 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ED650C5-A190-95B7-3A67-2FB757E736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667" y="1432315"/>
            <a:ext cx="3421134" cy="3086344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AE51B534-6DD1-386B-E0D1-0791DBACBF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2424" y="1127399"/>
            <a:ext cx="3365482" cy="2619722"/>
          </a:xfrm>
          <a:prstGeom prst="rect">
            <a:avLst/>
          </a:prstGeom>
        </p:spPr>
      </p:pic>
      <p:sp>
        <p:nvSpPr>
          <p:cNvPr id="7" name="Google Shape;2641;p58">
            <a:extLst>
              <a:ext uri="{FF2B5EF4-FFF2-40B4-BE49-F238E27FC236}">
                <a16:creationId xmlns:a16="http://schemas.microsoft.com/office/drawing/2014/main" id="{DF021FE6-368F-50B2-02CB-B3218B3951AB}"/>
              </a:ext>
            </a:extLst>
          </p:cNvPr>
          <p:cNvSpPr txBox="1"/>
          <p:nvPr/>
        </p:nvSpPr>
        <p:spPr>
          <a:xfrm>
            <a:off x="5247981" y="3747121"/>
            <a:ext cx="2290345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TARGET BINARIO</a:t>
            </a:r>
            <a:endParaRPr sz="1800" dirty="0">
              <a:solidFill>
                <a:schemeClr val="dk2"/>
              </a:solidFill>
              <a:latin typeface="Overpass Black"/>
              <a:ea typeface="Overpass Black"/>
              <a:cs typeface="Overpass Black"/>
              <a:sym typeface="Overpass Black"/>
            </a:endParaRPr>
          </a:p>
        </p:txBody>
      </p:sp>
      <p:sp>
        <p:nvSpPr>
          <p:cNvPr id="8" name="Google Shape;2641;p58">
            <a:extLst>
              <a:ext uri="{FF2B5EF4-FFF2-40B4-BE49-F238E27FC236}">
                <a16:creationId xmlns:a16="http://schemas.microsoft.com/office/drawing/2014/main" id="{0694CF28-64D7-A1DA-2B99-D40A6C00123D}"/>
              </a:ext>
            </a:extLst>
          </p:cNvPr>
          <p:cNvSpPr txBox="1"/>
          <p:nvPr/>
        </p:nvSpPr>
        <p:spPr>
          <a:xfrm>
            <a:off x="742595" y="904615"/>
            <a:ext cx="2290345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CORRELACIÓN</a:t>
            </a:r>
            <a:endParaRPr sz="1600" dirty="0">
              <a:solidFill>
                <a:schemeClr val="dk2"/>
              </a:solidFill>
              <a:latin typeface="Overpass Black"/>
              <a:ea typeface="Overpass Black"/>
              <a:cs typeface="Overpass Black"/>
              <a:sym typeface="Overpass Black"/>
            </a:endParaRPr>
          </a:p>
        </p:txBody>
      </p:sp>
    </p:spTree>
    <p:extLst>
      <p:ext uri="{BB962C8B-B14F-4D97-AF65-F5344CB8AC3E}">
        <p14:creationId xmlns:p14="http://schemas.microsoft.com/office/powerpoint/2010/main" val="34491214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9BB45E-9A3A-1E01-5A3C-C51BC019A8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ABCCF9-3CFF-C258-15D3-E4F2598926B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/>
              <a:t>EDA INICIAL WATER POTABILIDAD </a:t>
            </a:r>
          </a:p>
        </p:txBody>
      </p:sp>
      <p:sp>
        <p:nvSpPr>
          <p:cNvPr id="7" name="Google Shape;2641;p58">
            <a:extLst>
              <a:ext uri="{FF2B5EF4-FFF2-40B4-BE49-F238E27FC236}">
                <a16:creationId xmlns:a16="http://schemas.microsoft.com/office/drawing/2014/main" id="{455EE853-B8FF-E580-3799-1F92C1E66C7A}"/>
              </a:ext>
            </a:extLst>
          </p:cNvPr>
          <p:cNvSpPr txBox="1"/>
          <p:nvPr/>
        </p:nvSpPr>
        <p:spPr>
          <a:xfrm>
            <a:off x="5491821" y="3679703"/>
            <a:ext cx="2290345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TARGET BINARIO</a:t>
            </a:r>
            <a:endParaRPr sz="1800" dirty="0">
              <a:solidFill>
                <a:schemeClr val="dk2"/>
              </a:solidFill>
              <a:latin typeface="Overpass Black"/>
              <a:ea typeface="Overpass Black"/>
              <a:cs typeface="Overpass Black"/>
              <a:sym typeface="Overpass Black"/>
            </a:endParaRPr>
          </a:p>
        </p:txBody>
      </p:sp>
      <p:sp>
        <p:nvSpPr>
          <p:cNvPr id="8" name="Google Shape;2641;p58">
            <a:extLst>
              <a:ext uri="{FF2B5EF4-FFF2-40B4-BE49-F238E27FC236}">
                <a16:creationId xmlns:a16="http://schemas.microsoft.com/office/drawing/2014/main" id="{5C465B92-D2E2-187E-DD2C-AA5B74303677}"/>
              </a:ext>
            </a:extLst>
          </p:cNvPr>
          <p:cNvSpPr txBox="1"/>
          <p:nvPr/>
        </p:nvSpPr>
        <p:spPr>
          <a:xfrm>
            <a:off x="742595" y="904615"/>
            <a:ext cx="2290345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CORRELACIÓN</a:t>
            </a:r>
            <a:endParaRPr sz="1600" dirty="0">
              <a:solidFill>
                <a:schemeClr val="dk2"/>
              </a:solidFill>
              <a:latin typeface="Overpass Black"/>
              <a:ea typeface="Overpass Black"/>
              <a:cs typeface="Overpass Black"/>
              <a:sym typeface="Overpass Black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6D40937-9AE3-2D32-6179-C5DEED7C61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665" y="1349808"/>
            <a:ext cx="3861179" cy="3534611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0B4F6711-D3A6-DD3F-C7C1-F2F9F0F94F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2040" y="1199947"/>
            <a:ext cx="3132054" cy="2438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8200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4">
          <a:extLst>
            <a:ext uri="{FF2B5EF4-FFF2-40B4-BE49-F238E27FC236}">
              <a16:creationId xmlns:a16="http://schemas.microsoft.com/office/drawing/2014/main" id="{1886E2EA-F6F2-4D39-412E-8EAE7F4B94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5" name="Google Shape;2185;p43">
            <a:extLst>
              <a:ext uri="{FF2B5EF4-FFF2-40B4-BE49-F238E27FC236}">
                <a16:creationId xmlns:a16="http://schemas.microsoft.com/office/drawing/2014/main" id="{14C433E4-E22F-6B8E-6B4A-F957CF346CA3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497719" y="3044266"/>
            <a:ext cx="3852000" cy="86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 dirty="0"/>
              <a:t>¿Transformaciones?</a:t>
            </a:r>
            <a:endParaRPr b="1" dirty="0"/>
          </a:p>
        </p:txBody>
      </p:sp>
      <p:sp>
        <p:nvSpPr>
          <p:cNvPr id="2186" name="Google Shape;2186;p43">
            <a:extLst>
              <a:ext uri="{FF2B5EF4-FFF2-40B4-BE49-F238E27FC236}">
                <a16:creationId xmlns:a16="http://schemas.microsoft.com/office/drawing/2014/main" id="{C56193E8-54E2-1E36-413E-D43110FD2195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2646000" y="1012100"/>
            <a:ext cx="3852000" cy="179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2187" name="Google Shape;2187;p43">
            <a:extLst>
              <a:ext uri="{FF2B5EF4-FFF2-40B4-BE49-F238E27FC236}">
                <a16:creationId xmlns:a16="http://schemas.microsoft.com/office/drawing/2014/main" id="{B290DA91-64A5-29FE-88D2-9F599F376EB6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2497719" y="2607977"/>
            <a:ext cx="3852000" cy="79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Feature Engineering</a:t>
            </a:r>
            <a:endParaRPr sz="2000" dirty="0"/>
          </a:p>
        </p:txBody>
      </p:sp>
    </p:spTree>
    <p:extLst>
      <p:ext uri="{BB962C8B-B14F-4D97-AF65-F5344CB8AC3E}">
        <p14:creationId xmlns:p14="http://schemas.microsoft.com/office/powerpoint/2010/main" val="37073391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0">
          <a:extLst>
            <a:ext uri="{FF2B5EF4-FFF2-40B4-BE49-F238E27FC236}">
              <a16:creationId xmlns:a16="http://schemas.microsoft.com/office/drawing/2014/main" id="{664F87DB-7C3F-21B7-EE60-D61697B556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1" name="Google Shape;2141;p40">
            <a:extLst>
              <a:ext uri="{FF2B5EF4-FFF2-40B4-BE49-F238E27FC236}">
                <a16:creationId xmlns:a16="http://schemas.microsoft.com/office/drawing/2014/main" id="{CF6F90C9-D79F-4291-8E1C-2AA542A06874}"/>
              </a:ext>
            </a:extLst>
          </p:cNvPr>
          <p:cNvSpPr txBox="1">
            <a:spLocks noGrp="1"/>
          </p:cNvSpPr>
          <p:nvPr>
            <p:ph type="ctrTitle" idx="21"/>
          </p:nvPr>
        </p:nvSpPr>
        <p:spPr>
          <a:xfrm>
            <a:off x="720000" y="342524"/>
            <a:ext cx="77040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u="sng" dirty="0"/>
              <a:t>INDICE DE CONTENIDOS</a:t>
            </a:r>
            <a:endParaRPr u="sng" dirty="0"/>
          </a:p>
        </p:txBody>
      </p:sp>
      <p:pic>
        <p:nvPicPr>
          <p:cNvPr id="2142" name="Google Shape;2142;p40">
            <a:extLst>
              <a:ext uri="{FF2B5EF4-FFF2-40B4-BE49-F238E27FC236}">
                <a16:creationId xmlns:a16="http://schemas.microsoft.com/office/drawing/2014/main" id="{4EFBE9CB-97DD-A2AE-1584-DD90F8BB880B}"/>
              </a:ext>
            </a:extLst>
          </p:cNvPr>
          <p:cNvPicPr preferRelativeResize="0"/>
          <p:nvPr/>
        </p:nvPicPr>
        <p:blipFill>
          <a:blip r:embed="rId3">
            <a:alphaModFix amt="64000"/>
          </a:blip>
          <a:stretch>
            <a:fillRect/>
          </a:stretch>
        </p:blipFill>
        <p:spPr>
          <a:xfrm>
            <a:off x="3294245" y="3365497"/>
            <a:ext cx="842174" cy="7084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3" name="Google Shape;2143;p40">
            <a:extLst>
              <a:ext uri="{FF2B5EF4-FFF2-40B4-BE49-F238E27FC236}">
                <a16:creationId xmlns:a16="http://schemas.microsoft.com/office/drawing/2014/main" id="{7AC6A33C-D80A-8CC1-318F-E7F7474F6AE3}"/>
              </a:ext>
            </a:extLst>
          </p:cNvPr>
          <p:cNvPicPr preferRelativeResize="0"/>
          <p:nvPr/>
        </p:nvPicPr>
        <p:blipFill>
          <a:blip r:embed="rId4">
            <a:alphaModFix amt="82000"/>
          </a:blip>
          <a:stretch>
            <a:fillRect/>
          </a:stretch>
        </p:blipFill>
        <p:spPr>
          <a:xfrm>
            <a:off x="759925" y="3365497"/>
            <a:ext cx="842174" cy="7084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4" name="Google Shape;2144;p40">
            <a:extLst>
              <a:ext uri="{FF2B5EF4-FFF2-40B4-BE49-F238E27FC236}">
                <a16:creationId xmlns:a16="http://schemas.microsoft.com/office/drawing/2014/main" id="{D6213AA5-923D-F99C-1F79-F4407B0FD040}"/>
              </a:ext>
            </a:extLst>
          </p:cNvPr>
          <p:cNvPicPr preferRelativeResize="0"/>
          <p:nvPr/>
        </p:nvPicPr>
        <p:blipFill>
          <a:blip r:embed="rId4">
            <a:alphaModFix amt="82000"/>
          </a:blip>
          <a:stretch>
            <a:fillRect/>
          </a:stretch>
        </p:blipFill>
        <p:spPr>
          <a:xfrm>
            <a:off x="5908604" y="3294340"/>
            <a:ext cx="842174" cy="7084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5" name="Google Shape;2145;p40">
            <a:extLst>
              <a:ext uri="{FF2B5EF4-FFF2-40B4-BE49-F238E27FC236}">
                <a16:creationId xmlns:a16="http://schemas.microsoft.com/office/drawing/2014/main" id="{A06BB5C7-6D7E-9183-2354-A570B2ACFCBD}"/>
              </a:ext>
            </a:extLst>
          </p:cNvPr>
          <p:cNvPicPr preferRelativeResize="0"/>
          <p:nvPr/>
        </p:nvPicPr>
        <p:blipFill>
          <a:blip r:embed="rId3">
            <a:alphaModFix amt="64000"/>
          </a:blip>
          <a:stretch>
            <a:fillRect/>
          </a:stretch>
        </p:blipFill>
        <p:spPr>
          <a:xfrm>
            <a:off x="759925" y="1601697"/>
            <a:ext cx="842174" cy="7084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6" name="Google Shape;2146;p40">
            <a:extLst>
              <a:ext uri="{FF2B5EF4-FFF2-40B4-BE49-F238E27FC236}">
                <a16:creationId xmlns:a16="http://schemas.microsoft.com/office/drawing/2014/main" id="{B93D7412-16D9-9148-9370-153C1391BBE2}"/>
              </a:ext>
            </a:extLst>
          </p:cNvPr>
          <p:cNvPicPr preferRelativeResize="0"/>
          <p:nvPr/>
        </p:nvPicPr>
        <p:blipFill>
          <a:blip r:embed="rId3">
            <a:alphaModFix amt="64000"/>
          </a:blip>
          <a:stretch>
            <a:fillRect/>
          </a:stretch>
        </p:blipFill>
        <p:spPr>
          <a:xfrm>
            <a:off x="5822959" y="1601700"/>
            <a:ext cx="842174" cy="70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7" name="Google Shape;2147;p40">
            <a:extLst>
              <a:ext uri="{FF2B5EF4-FFF2-40B4-BE49-F238E27FC236}">
                <a16:creationId xmlns:a16="http://schemas.microsoft.com/office/drawing/2014/main" id="{565DA3D5-28FF-8068-1CD8-D18A9F2ADDDF}"/>
              </a:ext>
            </a:extLst>
          </p:cNvPr>
          <p:cNvPicPr preferRelativeResize="0"/>
          <p:nvPr/>
        </p:nvPicPr>
        <p:blipFill>
          <a:blip r:embed="rId4">
            <a:alphaModFix amt="82000"/>
          </a:blip>
          <a:stretch>
            <a:fillRect/>
          </a:stretch>
        </p:blipFill>
        <p:spPr>
          <a:xfrm>
            <a:off x="3294234" y="1601697"/>
            <a:ext cx="842174" cy="708408"/>
          </a:xfrm>
          <a:prstGeom prst="rect">
            <a:avLst/>
          </a:prstGeom>
          <a:noFill/>
          <a:ln>
            <a:noFill/>
          </a:ln>
        </p:spPr>
      </p:pic>
      <p:sp>
        <p:nvSpPr>
          <p:cNvPr id="2148" name="Google Shape;2148;p40">
            <a:extLst>
              <a:ext uri="{FF2B5EF4-FFF2-40B4-BE49-F238E27FC236}">
                <a16:creationId xmlns:a16="http://schemas.microsoft.com/office/drawing/2014/main" id="{9575DBE2-D738-7602-1B49-BA45E93434D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70031" y="3417401"/>
            <a:ext cx="1036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2149" name="Google Shape;2149;p40">
            <a:extLst>
              <a:ext uri="{FF2B5EF4-FFF2-40B4-BE49-F238E27FC236}">
                <a16:creationId xmlns:a16="http://schemas.microsoft.com/office/drawing/2014/main" id="{5159E810-14F1-B922-73D9-6702A1C8CE2E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5838664" y="3417401"/>
            <a:ext cx="1036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  <p:sp>
        <p:nvSpPr>
          <p:cNvPr id="2150" name="Google Shape;2150;p40">
            <a:extLst>
              <a:ext uri="{FF2B5EF4-FFF2-40B4-BE49-F238E27FC236}">
                <a16:creationId xmlns:a16="http://schemas.microsoft.com/office/drawing/2014/main" id="{613C29DC-C350-A084-E499-74532D83AFD4}"/>
              </a:ext>
            </a:extLst>
          </p:cNvPr>
          <p:cNvSpPr txBox="1">
            <a:spLocks noGrp="1"/>
          </p:cNvSpPr>
          <p:nvPr>
            <p:ph type="title" idx="3"/>
          </p:nvPr>
        </p:nvSpPr>
        <p:spPr>
          <a:xfrm>
            <a:off x="5697526" y="1667000"/>
            <a:ext cx="1036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151" name="Google Shape;2151;p40">
            <a:extLst>
              <a:ext uri="{FF2B5EF4-FFF2-40B4-BE49-F238E27FC236}">
                <a16:creationId xmlns:a16="http://schemas.microsoft.com/office/drawing/2014/main" id="{F33369C4-DFD0-6D14-D5EA-2EE75C42FB64}"/>
              </a:ext>
            </a:extLst>
          </p:cNvPr>
          <p:cNvSpPr txBox="1">
            <a:spLocks noGrp="1"/>
          </p:cNvSpPr>
          <p:nvPr>
            <p:ph type="title" idx="4"/>
          </p:nvPr>
        </p:nvSpPr>
        <p:spPr>
          <a:xfrm>
            <a:off x="637282" y="3444201"/>
            <a:ext cx="1036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2152" name="Google Shape;2152;p40">
            <a:extLst>
              <a:ext uri="{FF2B5EF4-FFF2-40B4-BE49-F238E27FC236}">
                <a16:creationId xmlns:a16="http://schemas.microsoft.com/office/drawing/2014/main" id="{0D4037FB-C8EA-C106-C98F-623AC00DC847}"/>
              </a:ext>
            </a:extLst>
          </p:cNvPr>
          <p:cNvSpPr txBox="1">
            <a:spLocks noGrp="1"/>
          </p:cNvSpPr>
          <p:nvPr>
            <p:ph type="title" idx="5"/>
          </p:nvPr>
        </p:nvSpPr>
        <p:spPr>
          <a:xfrm>
            <a:off x="637282" y="1667000"/>
            <a:ext cx="1036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153" name="Google Shape;2153;p40">
            <a:extLst>
              <a:ext uri="{FF2B5EF4-FFF2-40B4-BE49-F238E27FC236}">
                <a16:creationId xmlns:a16="http://schemas.microsoft.com/office/drawing/2014/main" id="{D10BFC25-619A-A1E4-E72C-F42A050C6EDD}"/>
              </a:ext>
            </a:extLst>
          </p:cNvPr>
          <p:cNvSpPr txBox="1">
            <a:spLocks noGrp="1"/>
          </p:cNvSpPr>
          <p:nvPr>
            <p:ph type="title" idx="6"/>
          </p:nvPr>
        </p:nvSpPr>
        <p:spPr>
          <a:xfrm>
            <a:off x="3170031" y="1667000"/>
            <a:ext cx="1036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154" name="Google Shape;2154;p40">
            <a:extLst>
              <a:ext uri="{FF2B5EF4-FFF2-40B4-BE49-F238E27FC236}">
                <a16:creationId xmlns:a16="http://schemas.microsoft.com/office/drawing/2014/main" id="{D3EDE382-E910-AA96-D4A9-9B723C871CCE}"/>
              </a:ext>
            </a:extLst>
          </p:cNvPr>
          <p:cNvSpPr txBox="1">
            <a:spLocks noGrp="1"/>
          </p:cNvSpPr>
          <p:nvPr>
            <p:ph type="ctrTitle" idx="7"/>
          </p:nvPr>
        </p:nvSpPr>
        <p:spPr>
          <a:xfrm>
            <a:off x="4019428" y="3198544"/>
            <a:ext cx="1821000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err="1"/>
              <a:t>Feature</a:t>
            </a:r>
            <a:r>
              <a:rPr lang="es-ES" dirty="0"/>
              <a:t> </a:t>
            </a:r>
            <a:r>
              <a:rPr lang="es-ES" dirty="0" err="1"/>
              <a:t>engineering</a:t>
            </a:r>
            <a:endParaRPr lang="es-ES" dirty="0"/>
          </a:p>
        </p:txBody>
      </p:sp>
      <p:sp>
        <p:nvSpPr>
          <p:cNvPr id="2156" name="Google Shape;2156;p40">
            <a:extLst>
              <a:ext uri="{FF2B5EF4-FFF2-40B4-BE49-F238E27FC236}">
                <a16:creationId xmlns:a16="http://schemas.microsoft.com/office/drawing/2014/main" id="{AF8BB596-C732-637A-D2F2-C9BA0257A6B5}"/>
              </a:ext>
            </a:extLst>
          </p:cNvPr>
          <p:cNvSpPr txBox="1">
            <a:spLocks noGrp="1"/>
          </p:cNvSpPr>
          <p:nvPr>
            <p:ph type="ctrTitle" idx="8"/>
          </p:nvPr>
        </p:nvSpPr>
        <p:spPr>
          <a:xfrm>
            <a:off x="6688380" y="3267400"/>
            <a:ext cx="2060203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Probando modelos</a:t>
            </a:r>
            <a:endParaRPr dirty="0"/>
          </a:p>
        </p:txBody>
      </p:sp>
      <p:sp>
        <p:nvSpPr>
          <p:cNvPr id="2157" name="Google Shape;2157;p40">
            <a:extLst>
              <a:ext uri="{FF2B5EF4-FFF2-40B4-BE49-F238E27FC236}">
                <a16:creationId xmlns:a16="http://schemas.microsoft.com/office/drawing/2014/main" id="{95E710AC-E08D-0551-4C05-057AE56D92B9}"/>
              </a:ext>
            </a:extLst>
          </p:cNvPr>
          <p:cNvSpPr txBox="1">
            <a:spLocks noGrp="1"/>
          </p:cNvSpPr>
          <p:nvPr>
            <p:ph type="subTitle" idx="9"/>
          </p:nvPr>
        </p:nvSpPr>
        <p:spPr>
          <a:xfrm>
            <a:off x="6688378" y="3572896"/>
            <a:ext cx="1821000" cy="8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Seleccionando modelos óptimos</a:t>
            </a:r>
            <a:endParaRPr dirty="0"/>
          </a:p>
        </p:txBody>
      </p:sp>
      <p:sp>
        <p:nvSpPr>
          <p:cNvPr id="2158" name="Google Shape;2158;p40">
            <a:extLst>
              <a:ext uri="{FF2B5EF4-FFF2-40B4-BE49-F238E27FC236}">
                <a16:creationId xmlns:a16="http://schemas.microsoft.com/office/drawing/2014/main" id="{13D529A4-9525-759D-AE79-5F3D8FEB783F}"/>
              </a:ext>
            </a:extLst>
          </p:cNvPr>
          <p:cNvSpPr txBox="1">
            <a:spLocks noGrp="1"/>
          </p:cNvSpPr>
          <p:nvPr>
            <p:ph type="ctrTitle" idx="13"/>
          </p:nvPr>
        </p:nvSpPr>
        <p:spPr>
          <a:xfrm>
            <a:off x="6688650" y="1490050"/>
            <a:ext cx="2195858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Elección del modelo</a:t>
            </a:r>
            <a:endParaRPr dirty="0"/>
          </a:p>
        </p:txBody>
      </p:sp>
      <p:sp>
        <p:nvSpPr>
          <p:cNvPr id="2159" name="Google Shape;2159;p40">
            <a:extLst>
              <a:ext uri="{FF2B5EF4-FFF2-40B4-BE49-F238E27FC236}">
                <a16:creationId xmlns:a16="http://schemas.microsoft.com/office/drawing/2014/main" id="{79886136-5646-5BF6-C637-D11E67EB9590}"/>
              </a:ext>
            </a:extLst>
          </p:cNvPr>
          <p:cNvSpPr txBox="1">
            <a:spLocks noGrp="1"/>
          </p:cNvSpPr>
          <p:nvPr>
            <p:ph type="subTitle" idx="14"/>
          </p:nvPr>
        </p:nvSpPr>
        <p:spPr>
          <a:xfrm>
            <a:off x="6688665" y="1791550"/>
            <a:ext cx="1821000" cy="79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¿Qué nos aportará con respecto a otros?</a:t>
            </a:r>
            <a:endParaRPr dirty="0"/>
          </a:p>
        </p:txBody>
      </p:sp>
      <p:sp>
        <p:nvSpPr>
          <p:cNvPr id="2160" name="Google Shape;2160;p40">
            <a:extLst>
              <a:ext uri="{FF2B5EF4-FFF2-40B4-BE49-F238E27FC236}">
                <a16:creationId xmlns:a16="http://schemas.microsoft.com/office/drawing/2014/main" id="{83E5FC5B-92FC-B9AC-6CBA-E7CDB007B746}"/>
              </a:ext>
            </a:extLst>
          </p:cNvPr>
          <p:cNvSpPr txBox="1">
            <a:spLocks noGrp="1"/>
          </p:cNvSpPr>
          <p:nvPr>
            <p:ph type="ctrTitle" idx="15"/>
          </p:nvPr>
        </p:nvSpPr>
        <p:spPr>
          <a:xfrm>
            <a:off x="1634843" y="3466299"/>
            <a:ext cx="1821000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Obtención y procesamiento de los datos</a:t>
            </a:r>
            <a:endParaRPr dirty="0"/>
          </a:p>
        </p:txBody>
      </p:sp>
      <p:sp>
        <p:nvSpPr>
          <p:cNvPr id="2161" name="Google Shape;2161;p40">
            <a:extLst>
              <a:ext uri="{FF2B5EF4-FFF2-40B4-BE49-F238E27FC236}">
                <a16:creationId xmlns:a16="http://schemas.microsoft.com/office/drawing/2014/main" id="{EDFFCC6D-3D56-9CCD-E58A-D2309CF4771B}"/>
              </a:ext>
            </a:extLst>
          </p:cNvPr>
          <p:cNvSpPr txBox="1">
            <a:spLocks noGrp="1"/>
          </p:cNvSpPr>
          <p:nvPr>
            <p:ph type="subTitle" idx="16"/>
          </p:nvPr>
        </p:nvSpPr>
        <p:spPr>
          <a:xfrm>
            <a:off x="1656600" y="3709568"/>
            <a:ext cx="1821000" cy="8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EDA inicial, limpieza.</a:t>
            </a:r>
            <a:endParaRPr dirty="0"/>
          </a:p>
        </p:txBody>
      </p:sp>
      <p:sp>
        <p:nvSpPr>
          <p:cNvPr id="2162" name="Google Shape;2162;p40">
            <a:extLst>
              <a:ext uri="{FF2B5EF4-FFF2-40B4-BE49-F238E27FC236}">
                <a16:creationId xmlns:a16="http://schemas.microsoft.com/office/drawing/2014/main" id="{E28F8999-04C6-710D-BB21-0821B19E0DC8}"/>
              </a:ext>
            </a:extLst>
          </p:cNvPr>
          <p:cNvSpPr txBox="1">
            <a:spLocks noGrp="1"/>
          </p:cNvSpPr>
          <p:nvPr>
            <p:ph type="ctrTitle" idx="17"/>
          </p:nvPr>
        </p:nvSpPr>
        <p:spPr>
          <a:xfrm>
            <a:off x="1602099" y="1741328"/>
            <a:ext cx="1821000" cy="39025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Introduccion y contexto</a:t>
            </a:r>
            <a:endParaRPr dirty="0"/>
          </a:p>
        </p:txBody>
      </p:sp>
      <p:sp>
        <p:nvSpPr>
          <p:cNvPr id="2163" name="Google Shape;2163;p40">
            <a:extLst>
              <a:ext uri="{FF2B5EF4-FFF2-40B4-BE49-F238E27FC236}">
                <a16:creationId xmlns:a16="http://schemas.microsoft.com/office/drawing/2014/main" id="{86DCFD06-60F9-4042-719E-8F1C95593486}"/>
              </a:ext>
            </a:extLst>
          </p:cNvPr>
          <p:cNvSpPr txBox="1">
            <a:spLocks noGrp="1"/>
          </p:cNvSpPr>
          <p:nvPr>
            <p:ph type="subTitle" idx="18"/>
          </p:nvPr>
        </p:nvSpPr>
        <p:spPr>
          <a:xfrm>
            <a:off x="1591269" y="1936457"/>
            <a:ext cx="1821000" cy="79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¿Por qué estudiar la calidad del agua?</a:t>
            </a:r>
            <a:endParaRPr dirty="0"/>
          </a:p>
        </p:txBody>
      </p:sp>
      <p:sp>
        <p:nvSpPr>
          <p:cNvPr id="2164" name="Google Shape;2164;p40">
            <a:extLst>
              <a:ext uri="{FF2B5EF4-FFF2-40B4-BE49-F238E27FC236}">
                <a16:creationId xmlns:a16="http://schemas.microsoft.com/office/drawing/2014/main" id="{EFDF3822-8363-73E8-AE59-DB5B29682772}"/>
              </a:ext>
            </a:extLst>
          </p:cNvPr>
          <p:cNvSpPr txBox="1">
            <a:spLocks noGrp="1"/>
          </p:cNvSpPr>
          <p:nvPr>
            <p:ph type="ctrTitle" idx="19"/>
          </p:nvPr>
        </p:nvSpPr>
        <p:spPr>
          <a:xfrm>
            <a:off x="4160247" y="1442000"/>
            <a:ext cx="1821000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Objetivo</a:t>
            </a:r>
            <a:endParaRPr dirty="0"/>
          </a:p>
        </p:txBody>
      </p:sp>
      <p:sp>
        <p:nvSpPr>
          <p:cNvPr id="2165" name="Google Shape;2165;p40">
            <a:extLst>
              <a:ext uri="{FF2B5EF4-FFF2-40B4-BE49-F238E27FC236}">
                <a16:creationId xmlns:a16="http://schemas.microsoft.com/office/drawing/2014/main" id="{45006E1D-31F4-C1CB-65EB-FA4F77276DD1}"/>
              </a:ext>
            </a:extLst>
          </p:cNvPr>
          <p:cNvSpPr txBox="1">
            <a:spLocks noGrp="1"/>
          </p:cNvSpPr>
          <p:nvPr>
            <p:ph type="subTitle" idx="20"/>
          </p:nvPr>
        </p:nvSpPr>
        <p:spPr>
          <a:xfrm>
            <a:off x="4073219" y="1756329"/>
            <a:ext cx="1821000" cy="79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¿Qué pretendemos conseguir con este proyecto?</a:t>
            </a:r>
            <a:endParaRPr dirty="0"/>
          </a:p>
        </p:txBody>
      </p:sp>
      <p:sp>
        <p:nvSpPr>
          <p:cNvPr id="2" name="Google Shape;2161;p40">
            <a:extLst>
              <a:ext uri="{FF2B5EF4-FFF2-40B4-BE49-F238E27FC236}">
                <a16:creationId xmlns:a16="http://schemas.microsoft.com/office/drawing/2014/main" id="{7A4770D4-46AE-1C62-495D-312B53A6F12B}"/>
              </a:ext>
            </a:extLst>
          </p:cNvPr>
          <p:cNvSpPr txBox="1">
            <a:spLocks/>
          </p:cNvSpPr>
          <p:nvPr/>
        </p:nvSpPr>
        <p:spPr>
          <a:xfrm>
            <a:off x="4000757" y="3515292"/>
            <a:ext cx="1902069" cy="5665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/>
            <a:r>
              <a:rPr lang="es-ES" dirty="0"/>
              <a:t>¿Transformaciones?</a:t>
            </a:r>
          </a:p>
        </p:txBody>
      </p:sp>
    </p:spTree>
    <p:extLst>
      <p:ext uri="{BB962C8B-B14F-4D97-AF65-F5344CB8AC3E}">
        <p14:creationId xmlns:p14="http://schemas.microsoft.com/office/powerpoint/2010/main" val="7814570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7" name="Google Shape;2577;p55"/>
          <p:cNvSpPr txBox="1">
            <a:spLocks noGrp="1"/>
          </p:cNvSpPr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Feature engineering</a:t>
            </a:r>
            <a:endParaRPr dirty="0"/>
          </a:p>
        </p:txBody>
      </p:sp>
      <p:pic>
        <p:nvPicPr>
          <p:cNvPr id="2578" name="Google Shape;2578;p55"/>
          <p:cNvPicPr preferRelativeResize="0"/>
          <p:nvPr/>
        </p:nvPicPr>
        <p:blipFill>
          <a:blip r:embed="rId3">
            <a:alphaModFix amt="52000"/>
          </a:blip>
          <a:stretch>
            <a:fillRect/>
          </a:stretch>
        </p:blipFill>
        <p:spPr>
          <a:xfrm rot="-1128982" flipH="1">
            <a:off x="820456" y="2399436"/>
            <a:ext cx="1120485" cy="5748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9" name="Google Shape;2579;p55"/>
          <p:cNvPicPr preferRelativeResize="0"/>
          <p:nvPr/>
        </p:nvPicPr>
        <p:blipFill>
          <a:blip r:embed="rId3">
            <a:alphaModFix amt="52000"/>
          </a:blip>
          <a:stretch>
            <a:fillRect/>
          </a:stretch>
        </p:blipFill>
        <p:spPr>
          <a:xfrm rot="-1128982" flipH="1">
            <a:off x="6519312" y="3322799"/>
            <a:ext cx="1120485" cy="5748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0" name="Google Shape;2580;p55"/>
          <p:cNvPicPr preferRelativeResize="0"/>
          <p:nvPr/>
        </p:nvPicPr>
        <p:blipFill>
          <a:blip r:embed="rId3">
            <a:alphaModFix amt="52000"/>
          </a:blip>
          <a:stretch>
            <a:fillRect/>
          </a:stretch>
        </p:blipFill>
        <p:spPr>
          <a:xfrm rot="-1128982" flipH="1">
            <a:off x="6460962" y="1404899"/>
            <a:ext cx="1120485" cy="5748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1" name="Google Shape;2581;p55"/>
          <p:cNvPicPr preferRelativeResize="0"/>
          <p:nvPr/>
        </p:nvPicPr>
        <p:blipFill rotWithShape="1">
          <a:blip r:embed="rId4">
            <a:alphaModFix amt="80000"/>
          </a:blip>
          <a:srcRect r="39773"/>
          <a:stretch/>
        </p:blipFill>
        <p:spPr>
          <a:xfrm flipH="1">
            <a:off x="5018841" y="3370375"/>
            <a:ext cx="1181352" cy="910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2" name="Google Shape;2582;p55"/>
          <p:cNvPicPr preferRelativeResize="0"/>
          <p:nvPr/>
        </p:nvPicPr>
        <p:blipFill rotWithShape="1">
          <a:blip r:embed="rId5">
            <a:alphaModFix amt="77000"/>
          </a:blip>
          <a:srcRect r="40691"/>
          <a:stretch/>
        </p:blipFill>
        <p:spPr>
          <a:xfrm flipH="1">
            <a:off x="5027829" y="1472438"/>
            <a:ext cx="1163376" cy="910299"/>
          </a:xfrm>
          <a:prstGeom prst="rect">
            <a:avLst/>
          </a:prstGeom>
          <a:noFill/>
          <a:ln>
            <a:noFill/>
          </a:ln>
        </p:spPr>
      </p:pic>
      <p:sp>
        <p:nvSpPr>
          <p:cNvPr id="2583" name="Google Shape;2583;p55"/>
          <p:cNvSpPr txBox="1">
            <a:spLocks noGrp="1"/>
          </p:cNvSpPr>
          <p:nvPr>
            <p:ph type="title" idx="4294967295"/>
          </p:nvPr>
        </p:nvSpPr>
        <p:spPr>
          <a:xfrm>
            <a:off x="3095102" y="1410425"/>
            <a:ext cx="16674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Accion 1</a:t>
            </a:r>
            <a:endParaRPr sz="1600" dirty="0"/>
          </a:p>
        </p:txBody>
      </p:sp>
      <p:sp>
        <p:nvSpPr>
          <p:cNvPr id="2584" name="Google Shape;2584;p55"/>
          <p:cNvSpPr txBox="1">
            <a:spLocks noGrp="1"/>
          </p:cNvSpPr>
          <p:nvPr>
            <p:ph type="subTitle" idx="4294967295"/>
          </p:nvPr>
        </p:nvSpPr>
        <p:spPr>
          <a:xfrm>
            <a:off x="3095101" y="1807169"/>
            <a:ext cx="1544763" cy="9102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Modelos menos sensibles al desbalanceo</a:t>
            </a:r>
            <a:endParaRPr dirty="0"/>
          </a:p>
        </p:txBody>
      </p:sp>
      <p:sp>
        <p:nvSpPr>
          <p:cNvPr id="2585" name="Google Shape;2585;p55"/>
          <p:cNvSpPr txBox="1">
            <a:spLocks noGrp="1"/>
          </p:cNvSpPr>
          <p:nvPr>
            <p:ph type="title" idx="4294967295"/>
          </p:nvPr>
        </p:nvSpPr>
        <p:spPr>
          <a:xfrm>
            <a:off x="3095102" y="3310900"/>
            <a:ext cx="16674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Accion 2</a:t>
            </a:r>
            <a:endParaRPr sz="1600" dirty="0"/>
          </a:p>
        </p:txBody>
      </p:sp>
      <p:sp>
        <p:nvSpPr>
          <p:cNvPr id="2586" name="Google Shape;2586;p55"/>
          <p:cNvSpPr txBox="1">
            <a:spLocks noGrp="1"/>
          </p:cNvSpPr>
          <p:nvPr>
            <p:ph type="subTitle" idx="4294967295"/>
          </p:nvPr>
        </p:nvSpPr>
        <p:spPr>
          <a:xfrm>
            <a:off x="3095102" y="3706932"/>
            <a:ext cx="1667400" cy="6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Resampleo de features</a:t>
            </a:r>
            <a:endParaRPr dirty="0"/>
          </a:p>
        </p:txBody>
      </p:sp>
      <p:sp>
        <p:nvSpPr>
          <p:cNvPr id="2587" name="Google Shape;2587;p55"/>
          <p:cNvSpPr txBox="1">
            <a:spLocks noGrp="1"/>
          </p:cNvSpPr>
          <p:nvPr>
            <p:ph type="title" idx="4294967295"/>
          </p:nvPr>
        </p:nvSpPr>
        <p:spPr>
          <a:xfrm>
            <a:off x="6523773" y="3399180"/>
            <a:ext cx="2088885" cy="5777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u="sng" dirty="0"/>
              <a:t>Todos los modelos de clasificación</a:t>
            </a:r>
            <a:endParaRPr sz="1600" u="sng" dirty="0"/>
          </a:p>
        </p:txBody>
      </p:sp>
      <p:sp>
        <p:nvSpPr>
          <p:cNvPr id="2589" name="Google Shape;2589;p55"/>
          <p:cNvSpPr txBox="1">
            <a:spLocks noGrp="1"/>
          </p:cNvSpPr>
          <p:nvPr>
            <p:ph type="title" idx="4294967295"/>
          </p:nvPr>
        </p:nvSpPr>
        <p:spPr>
          <a:xfrm>
            <a:off x="6523774" y="1464488"/>
            <a:ext cx="1859700" cy="43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Ensembles</a:t>
            </a:r>
            <a:endParaRPr sz="1600" dirty="0"/>
          </a:p>
        </p:txBody>
      </p:sp>
      <p:sp>
        <p:nvSpPr>
          <p:cNvPr id="2591" name="Google Shape;2591;p55"/>
          <p:cNvSpPr txBox="1">
            <a:spLocks noGrp="1"/>
          </p:cNvSpPr>
          <p:nvPr>
            <p:ph type="title" idx="4294967295"/>
          </p:nvPr>
        </p:nvSpPr>
        <p:spPr>
          <a:xfrm>
            <a:off x="974951" y="2422025"/>
            <a:ext cx="16674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Decisiones</a:t>
            </a:r>
            <a:endParaRPr sz="1800" dirty="0"/>
          </a:p>
        </p:txBody>
      </p:sp>
      <p:sp>
        <p:nvSpPr>
          <p:cNvPr id="2592" name="Google Shape;2592;p55"/>
          <p:cNvSpPr txBox="1">
            <a:spLocks noGrp="1"/>
          </p:cNvSpPr>
          <p:nvPr>
            <p:ph type="subTitle" idx="4294967295"/>
          </p:nvPr>
        </p:nvSpPr>
        <p:spPr>
          <a:xfrm>
            <a:off x="974942" y="2819573"/>
            <a:ext cx="1667400" cy="63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Ante el target desbalanceado</a:t>
            </a:r>
            <a:endParaRPr dirty="0"/>
          </a:p>
        </p:txBody>
      </p:sp>
      <p:sp>
        <p:nvSpPr>
          <p:cNvPr id="2593" name="Google Shape;2593;p55"/>
          <p:cNvSpPr/>
          <p:nvPr/>
        </p:nvSpPr>
        <p:spPr>
          <a:xfrm>
            <a:off x="2651177" y="1922125"/>
            <a:ext cx="379139" cy="1908826"/>
          </a:xfrm>
          <a:custGeom>
            <a:avLst/>
            <a:gdLst/>
            <a:ahLst/>
            <a:cxnLst/>
            <a:rect l="l" t="t" r="r" b="b"/>
            <a:pathLst>
              <a:path w="23711" h="61995" extrusionOk="0">
                <a:moveTo>
                  <a:pt x="23711" y="63"/>
                </a:moveTo>
                <a:cubicBezTo>
                  <a:pt x="16610" y="-444"/>
                  <a:pt x="7687" y="3693"/>
                  <a:pt x="4949" y="10264"/>
                </a:cubicBezTo>
                <a:cubicBezTo>
                  <a:pt x="2609" y="15879"/>
                  <a:pt x="9417" y="23418"/>
                  <a:pt x="6042" y="28479"/>
                </a:cubicBezTo>
                <a:cubicBezTo>
                  <a:pt x="4971" y="30084"/>
                  <a:pt x="1938" y="28595"/>
                  <a:pt x="395" y="29754"/>
                </a:cubicBezTo>
                <a:cubicBezTo>
                  <a:pt x="-1926" y="31498"/>
                  <a:pt x="7580" y="32146"/>
                  <a:pt x="7317" y="35037"/>
                </a:cubicBezTo>
                <a:cubicBezTo>
                  <a:pt x="6836" y="40326"/>
                  <a:pt x="2360" y="45799"/>
                  <a:pt x="4403" y="50702"/>
                </a:cubicBezTo>
                <a:cubicBezTo>
                  <a:pt x="7033" y="57013"/>
                  <a:pt x="14821" y="60656"/>
                  <a:pt x="21525" y="61995"/>
                </a:cubicBezTo>
              </a:path>
            </a:pathLst>
          </a:cu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s-E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4">
          <a:extLst>
            <a:ext uri="{FF2B5EF4-FFF2-40B4-BE49-F238E27FC236}">
              <a16:creationId xmlns:a16="http://schemas.microsoft.com/office/drawing/2014/main" id="{4EFD16FD-41EC-8E8F-0C12-C0D94AAE1F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5" name="Google Shape;2185;p43">
            <a:extLst>
              <a:ext uri="{FF2B5EF4-FFF2-40B4-BE49-F238E27FC236}">
                <a16:creationId xmlns:a16="http://schemas.microsoft.com/office/drawing/2014/main" id="{5FC050D7-D0AF-1918-CE32-905798758893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497719" y="3044266"/>
            <a:ext cx="3852000" cy="86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 dirty="0"/>
              <a:t>Seleccionando modelos </a:t>
            </a:r>
            <a:r>
              <a:rPr lang="es-ES" b="1" u="sng" dirty="0"/>
              <a:t>óptimos</a:t>
            </a:r>
            <a:endParaRPr b="1" u="sng" dirty="0"/>
          </a:p>
        </p:txBody>
      </p:sp>
      <p:sp>
        <p:nvSpPr>
          <p:cNvPr id="2186" name="Google Shape;2186;p43">
            <a:extLst>
              <a:ext uri="{FF2B5EF4-FFF2-40B4-BE49-F238E27FC236}">
                <a16:creationId xmlns:a16="http://schemas.microsoft.com/office/drawing/2014/main" id="{F3C24F65-0B88-E46A-E0F1-F4300745C324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2646000" y="1012100"/>
            <a:ext cx="3852000" cy="179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  <p:sp>
        <p:nvSpPr>
          <p:cNvPr id="2187" name="Google Shape;2187;p43">
            <a:extLst>
              <a:ext uri="{FF2B5EF4-FFF2-40B4-BE49-F238E27FC236}">
                <a16:creationId xmlns:a16="http://schemas.microsoft.com/office/drawing/2014/main" id="{948DBDDA-74B7-B4E3-9941-B3BDFF4A4133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2497719" y="2607977"/>
            <a:ext cx="3852000" cy="79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Probando modelos</a:t>
            </a:r>
            <a:endParaRPr sz="2000" dirty="0"/>
          </a:p>
        </p:txBody>
      </p:sp>
    </p:spTree>
    <p:extLst>
      <p:ext uri="{BB962C8B-B14F-4D97-AF65-F5344CB8AC3E}">
        <p14:creationId xmlns:p14="http://schemas.microsoft.com/office/powerpoint/2010/main" val="27720745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2577;p55">
            <a:extLst>
              <a:ext uri="{FF2B5EF4-FFF2-40B4-BE49-F238E27FC236}">
                <a16:creationId xmlns:a16="http://schemas.microsoft.com/office/drawing/2014/main" id="{F59FE429-E93A-E173-D844-F0457812E630}"/>
              </a:ext>
            </a:extLst>
          </p:cNvPr>
          <p:cNvSpPr txBox="1">
            <a:spLocks/>
          </p:cNvSpPr>
          <p:nvPr/>
        </p:nvSpPr>
        <p:spPr>
          <a:xfrm>
            <a:off x="3070118" y="373025"/>
            <a:ext cx="2525304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25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r>
              <a:rPr lang="es-ES" dirty="0"/>
              <a:t>PREPARACIÓN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CADF854E-09CC-E3EA-4C3E-966381400A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469" y="1611176"/>
            <a:ext cx="3330229" cy="739204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C73F2F18-5FF5-A870-2AE9-03FAFEA2C4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4635" y="1465715"/>
            <a:ext cx="4551073" cy="1334108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ED814247-2C0E-D683-DC25-B103202FA9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469" y="3010731"/>
            <a:ext cx="7873320" cy="1397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0733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2" name="Google Shape;2692;p61"/>
          <p:cNvSpPr/>
          <p:nvPr/>
        </p:nvSpPr>
        <p:spPr>
          <a:xfrm>
            <a:off x="3464300" y="1464575"/>
            <a:ext cx="2215500" cy="2215500"/>
          </a:xfrm>
          <a:prstGeom prst="ellipse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3" name="Google Shape;2693;p61"/>
          <p:cNvSpPr txBox="1">
            <a:spLocks noGrp="1"/>
          </p:cNvSpPr>
          <p:nvPr>
            <p:ph type="title"/>
          </p:nvPr>
        </p:nvSpPr>
        <p:spPr>
          <a:xfrm>
            <a:off x="3566522" y="1727900"/>
            <a:ext cx="2028900" cy="171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Modelos contra target desbalanceados</a:t>
            </a:r>
            <a:endParaRPr sz="1800" dirty="0"/>
          </a:p>
        </p:txBody>
      </p:sp>
      <p:pic>
        <p:nvPicPr>
          <p:cNvPr id="2694" name="Google Shape;2694;p61"/>
          <p:cNvPicPr preferRelativeResize="0"/>
          <p:nvPr/>
        </p:nvPicPr>
        <p:blipFill>
          <a:blip r:embed="rId3">
            <a:alphaModFix amt="52000"/>
          </a:blip>
          <a:stretch>
            <a:fillRect/>
          </a:stretch>
        </p:blipFill>
        <p:spPr>
          <a:xfrm rot="-531199" flipH="1">
            <a:off x="621266" y="460731"/>
            <a:ext cx="2169373" cy="5909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5" name="Google Shape;2695;p61"/>
          <p:cNvPicPr preferRelativeResize="0"/>
          <p:nvPr/>
        </p:nvPicPr>
        <p:blipFill>
          <a:blip r:embed="rId4">
            <a:alphaModFix amt="52000"/>
          </a:blip>
          <a:stretch>
            <a:fillRect/>
          </a:stretch>
        </p:blipFill>
        <p:spPr>
          <a:xfrm rot="-317847" flipH="1">
            <a:off x="548459" y="3114738"/>
            <a:ext cx="2314987" cy="630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6" name="Google Shape;2696;p61"/>
          <p:cNvPicPr preferRelativeResize="0"/>
          <p:nvPr/>
        </p:nvPicPr>
        <p:blipFill>
          <a:blip r:embed="rId5">
            <a:alphaModFix amt="52000"/>
          </a:blip>
          <a:stretch>
            <a:fillRect/>
          </a:stretch>
        </p:blipFill>
        <p:spPr>
          <a:xfrm rot="-567114" flipH="1">
            <a:off x="6250946" y="3137988"/>
            <a:ext cx="2404594" cy="6550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7" name="Google Shape;2697;p61"/>
          <p:cNvPicPr preferRelativeResize="0"/>
          <p:nvPr/>
        </p:nvPicPr>
        <p:blipFill>
          <a:blip r:embed="rId4">
            <a:alphaModFix amt="52000"/>
          </a:blip>
          <a:stretch>
            <a:fillRect/>
          </a:stretch>
        </p:blipFill>
        <p:spPr>
          <a:xfrm rot="-317847" flipH="1">
            <a:off x="6295750" y="445224"/>
            <a:ext cx="2314987" cy="630599"/>
          </a:xfrm>
          <a:prstGeom prst="rect">
            <a:avLst/>
          </a:prstGeom>
          <a:noFill/>
          <a:ln>
            <a:noFill/>
          </a:ln>
        </p:spPr>
      </p:pic>
      <p:sp>
        <p:nvSpPr>
          <p:cNvPr id="2698" name="Google Shape;2698;p61"/>
          <p:cNvSpPr txBox="1">
            <a:spLocks noGrp="1"/>
          </p:cNvSpPr>
          <p:nvPr>
            <p:ph type="title" idx="4294967295"/>
          </p:nvPr>
        </p:nvSpPr>
        <p:spPr>
          <a:xfrm>
            <a:off x="722679" y="447327"/>
            <a:ext cx="2642100" cy="62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AdaBoost</a:t>
            </a:r>
            <a:endParaRPr sz="1600" dirty="0"/>
          </a:p>
        </p:txBody>
      </p:sp>
      <p:sp>
        <p:nvSpPr>
          <p:cNvPr id="2700" name="Google Shape;2700;p61"/>
          <p:cNvSpPr txBox="1">
            <a:spLocks noGrp="1"/>
          </p:cNvSpPr>
          <p:nvPr>
            <p:ph type="title" idx="4294967295"/>
          </p:nvPr>
        </p:nvSpPr>
        <p:spPr>
          <a:xfrm>
            <a:off x="5783762" y="443004"/>
            <a:ext cx="2642100" cy="62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Random Forest</a:t>
            </a:r>
            <a:endParaRPr sz="1600" dirty="0"/>
          </a:p>
        </p:txBody>
      </p:sp>
      <p:sp>
        <p:nvSpPr>
          <p:cNvPr id="2702" name="Google Shape;2702;p61"/>
          <p:cNvSpPr txBox="1">
            <a:spLocks noGrp="1"/>
          </p:cNvSpPr>
          <p:nvPr>
            <p:ph type="title" idx="4294967295"/>
          </p:nvPr>
        </p:nvSpPr>
        <p:spPr>
          <a:xfrm>
            <a:off x="5783762" y="3150211"/>
            <a:ext cx="2642100" cy="63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dirty="0" err="1"/>
              <a:t>XGBoost</a:t>
            </a:r>
            <a:endParaRPr sz="1600" dirty="0"/>
          </a:p>
        </p:txBody>
      </p:sp>
      <p:sp>
        <p:nvSpPr>
          <p:cNvPr id="2704" name="Google Shape;2704;p61"/>
          <p:cNvSpPr txBox="1">
            <a:spLocks noGrp="1"/>
          </p:cNvSpPr>
          <p:nvPr>
            <p:ph type="title" idx="4294967295"/>
          </p:nvPr>
        </p:nvSpPr>
        <p:spPr>
          <a:xfrm>
            <a:off x="722679" y="3150202"/>
            <a:ext cx="2642100" cy="63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Gradient Boosting</a:t>
            </a:r>
            <a:endParaRPr sz="1600" dirty="0"/>
          </a:p>
        </p:txBody>
      </p:sp>
      <p:sp>
        <p:nvSpPr>
          <p:cNvPr id="2706" name="Google Shape;2706;p61"/>
          <p:cNvSpPr/>
          <p:nvPr/>
        </p:nvSpPr>
        <p:spPr>
          <a:xfrm>
            <a:off x="3070119" y="1347925"/>
            <a:ext cx="695325" cy="466725"/>
          </a:xfrm>
          <a:custGeom>
            <a:avLst/>
            <a:gdLst/>
            <a:ahLst/>
            <a:cxnLst/>
            <a:rect l="l" t="t" r="r" b="b"/>
            <a:pathLst>
              <a:path w="27813" h="18669" extrusionOk="0">
                <a:moveTo>
                  <a:pt x="0" y="0"/>
                </a:moveTo>
                <a:cubicBezTo>
                  <a:pt x="8933" y="6700"/>
                  <a:pt x="17826" y="13675"/>
                  <a:pt x="27813" y="18669"/>
                </a:cubicBezTo>
              </a:path>
            </a:pathLst>
          </a:cu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s-ES"/>
          </a:p>
        </p:txBody>
      </p:sp>
      <p:sp>
        <p:nvSpPr>
          <p:cNvPr id="2707" name="Google Shape;2707;p61"/>
          <p:cNvSpPr/>
          <p:nvPr/>
        </p:nvSpPr>
        <p:spPr>
          <a:xfrm flipH="1">
            <a:off x="5382844" y="1347913"/>
            <a:ext cx="695325" cy="466725"/>
          </a:xfrm>
          <a:custGeom>
            <a:avLst/>
            <a:gdLst/>
            <a:ahLst/>
            <a:cxnLst/>
            <a:rect l="l" t="t" r="r" b="b"/>
            <a:pathLst>
              <a:path w="27813" h="18669" extrusionOk="0">
                <a:moveTo>
                  <a:pt x="0" y="0"/>
                </a:moveTo>
                <a:cubicBezTo>
                  <a:pt x="8933" y="6700"/>
                  <a:pt x="17826" y="13675"/>
                  <a:pt x="27813" y="18669"/>
                </a:cubicBezTo>
              </a:path>
            </a:pathLst>
          </a:cu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s-ES"/>
          </a:p>
        </p:txBody>
      </p:sp>
      <p:sp>
        <p:nvSpPr>
          <p:cNvPr id="2708" name="Google Shape;2708;p61"/>
          <p:cNvSpPr/>
          <p:nvPr/>
        </p:nvSpPr>
        <p:spPr>
          <a:xfrm rot="10800000">
            <a:off x="5382844" y="3338638"/>
            <a:ext cx="695325" cy="466725"/>
          </a:xfrm>
          <a:custGeom>
            <a:avLst/>
            <a:gdLst/>
            <a:ahLst/>
            <a:cxnLst/>
            <a:rect l="l" t="t" r="r" b="b"/>
            <a:pathLst>
              <a:path w="27813" h="18669" extrusionOk="0">
                <a:moveTo>
                  <a:pt x="0" y="0"/>
                </a:moveTo>
                <a:cubicBezTo>
                  <a:pt x="8933" y="6700"/>
                  <a:pt x="17826" y="13675"/>
                  <a:pt x="27813" y="18669"/>
                </a:cubicBezTo>
              </a:path>
            </a:pathLst>
          </a:cu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s-ES"/>
          </a:p>
        </p:txBody>
      </p:sp>
      <p:sp>
        <p:nvSpPr>
          <p:cNvPr id="2709" name="Google Shape;2709;p61"/>
          <p:cNvSpPr/>
          <p:nvPr/>
        </p:nvSpPr>
        <p:spPr>
          <a:xfrm rot="10800000" flipH="1">
            <a:off x="3070119" y="3338650"/>
            <a:ext cx="695325" cy="466725"/>
          </a:xfrm>
          <a:custGeom>
            <a:avLst/>
            <a:gdLst/>
            <a:ahLst/>
            <a:cxnLst/>
            <a:rect l="l" t="t" r="r" b="b"/>
            <a:pathLst>
              <a:path w="27813" h="18669" extrusionOk="0">
                <a:moveTo>
                  <a:pt x="0" y="0"/>
                </a:moveTo>
                <a:cubicBezTo>
                  <a:pt x="8933" y="6700"/>
                  <a:pt x="17826" y="13675"/>
                  <a:pt x="27813" y="18669"/>
                </a:cubicBezTo>
              </a:path>
            </a:pathLst>
          </a:cu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s-ES"/>
          </a:p>
        </p:txBody>
      </p:sp>
      <p:sp>
        <p:nvSpPr>
          <p:cNvPr id="2" name="Google Shape;2577;p55">
            <a:extLst>
              <a:ext uri="{FF2B5EF4-FFF2-40B4-BE49-F238E27FC236}">
                <a16:creationId xmlns:a16="http://schemas.microsoft.com/office/drawing/2014/main" id="{9C9C1F25-3643-8075-0070-2B3A5B458590}"/>
              </a:ext>
            </a:extLst>
          </p:cNvPr>
          <p:cNvSpPr txBox="1">
            <a:spLocks/>
          </p:cNvSpPr>
          <p:nvPr/>
        </p:nvSpPr>
        <p:spPr>
          <a:xfrm>
            <a:off x="3070118" y="373025"/>
            <a:ext cx="2525304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25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r>
              <a:rPr lang="es-ES" dirty="0"/>
              <a:t>MODELOS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1">
          <a:extLst>
            <a:ext uri="{FF2B5EF4-FFF2-40B4-BE49-F238E27FC236}">
              <a16:creationId xmlns:a16="http://schemas.microsoft.com/office/drawing/2014/main" id="{6D22B2D7-6863-0AC1-7843-F35CFA74DE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2" name="Google Shape;2692;p61">
            <a:extLst>
              <a:ext uri="{FF2B5EF4-FFF2-40B4-BE49-F238E27FC236}">
                <a16:creationId xmlns:a16="http://schemas.microsoft.com/office/drawing/2014/main" id="{C8E6A1A5-163D-9BC0-F2DC-CBD8141FF84F}"/>
              </a:ext>
            </a:extLst>
          </p:cNvPr>
          <p:cNvSpPr/>
          <p:nvPr/>
        </p:nvSpPr>
        <p:spPr>
          <a:xfrm>
            <a:off x="3464300" y="1464575"/>
            <a:ext cx="2215500" cy="2215500"/>
          </a:xfrm>
          <a:prstGeom prst="ellipse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3" name="Google Shape;2693;p61">
            <a:extLst>
              <a:ext uri="{FF2B5EF4-FFF2-40B4-BE49-F238E27FC236}">
                <a16:creationId xmlns:a16="http://schemas.microsoft.com/office/drawing/2014/main" id="{99B52B17-B633-DD54-7B96-0D054C8835B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566522" y="1727900"/>
            <a:ext cx="2028900" cy="171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Modelos tras oversamplear</a:t>
            </a:r>
            <a:endParaRPr sz="1800" dirty="0"/>
          </a:p>
        </p:txBody>
      </p:sp>
      <p:pic>
        <p:nvPicPr>
          <p:cNvPr id="2694" name="Google Shape;2694;p61">
            <a:extLst>
              <a:ext uri="{FF2B5EF4-FFF2-40B4-BE49-F238E27FC236}">
                <a16:creationId xmlns:a16="http://schemas.microsoft.com/office/drawing/2014/main" id="{2BACD155-625C-0A53-0A75-D19EF65E1230}"/>
              </a:ext>
            </a:extLst>
          </p:cNvPr>
          <p:cNvPicPr preferRelativeResize="0"/>
          <p:nvPr/>
        </p:nvPicPr>
        <p:blipFill>
          <a:blip r:embed="rId3">
            <a:alphaModFix amt="52000"/>
          </a:blip>
          <a:stretch>
            <a:fillRect/>
          </a:stretch>
        </p:blipFill>
        <p:spPr>
          <a:xfrm rot="-531199" flipH="1">
            <a:off x="621266" y="460731"/>
            <a:ext cx="2169373" cy="5909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5" name="Google Shape;2695;p61">
            <a:extLst>
              <a:ext uri="{FF2B5EF4-FFF2-40B4-BE49-F238E27FC236}">
                <a16:creationId xmlns:a16="http://schemas.microsoft.com/office/drawing/2014/main" id="{0E976993-5FEF-389E-2911-9DC6D40A0FA2}"/>
              </a:ext>
            </a:extLst>
          </p:cNvPr>
          <p:cNvPicPr preferRelativeResize="0"/>
          <p:nvPr/>
        </p:nvPicPr>
        <p:blipFill>
          <a:blip r:embed="rId4">
            <a:alphaModFix amt="52000"/>
          </a:blip>
          <a:stretch>
            <a:fillRect/>
          </a:stretch>
        </p:blipFill>
        <p:spPr>
          <a:xfrm rot="-317847" flipH="1">
            <a:off x="548459" y="3114738"/>
            <a:ext cx="2314987" cy="630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6" name="Google Shape;2696;p61">
            <a:extLst>
              <a:ext uri="{FF2B5EF4-FFF2-40B4-BE49-F238E27FC236}">
                <a16:creationId xmlns:a16="http://schemas.microsoft.com/office/drawing/2014/main" id="{A707B668-67F8-732D-D60E-9E4F3273A763}"/>
              </a:ext>
            </a:extLst>
          </p:cNvPr>
          <p:cNvPicPr preferRelativeResize="0"/>
          <p:nvPr/>
        </p:nvPicPr>
        <p:blipFill>
          <a:blip r:embed="rId5">
            <a:alphaModFix amt="52000"/>
          </a:blip>
          <a:stretch>
            <a:fillRect/>
          </a:stretch>
        </p:blipFill>
        <p:spPr>
          <a:xfrm rot="-567114" flipH="1">
            <a:off x="6250946" y="3137988"/>
            <a:ext cx="2404594" cy="6550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7" name="Google Shape;2697;p61">
            <a:extLst>
              <a:ext uri="{FF2B5EF4-FFF2-40B4-BE49-F238E27FC236}">
                <a16:creationId xmlns:a16="http://schemas.microsoft.com/office/drawing/2014/main" id="{451A5E02-AFD1-85C5-8A96-F50883B2D520}"/>
              </a:ext>
            </a:extLst>
          </p:cNvPr>
          <p:cNvPicPr preferRelativeResize="0"/>
          <p:nvPr/>
        </p:nvPicPr>
        <p:blipFill>
          <a:blip r:embed="rId4">
            <a:alphaModFix amt="52000"/>
          </a:blip>
          <a:stretch>
            <a:fillRect/>
          </a:stretch>
        </p:blipFill>
        <p:spPr>
          <a:xfrm rot="-317847" flipH="1">
            <a:off x="6295750" y="445224"/>
            <a:ext cx="2314987" cy="630599"/>
          </a:xfrm>
          <a:prstGeom prst="rect">
            <a:avLst/>
          </a:prstGeom>
          <a:noFill/>
          <a:ln>
            <a:noFill/>
          </a:ln>
        </p:spPr>
      </p:pic>
      <p:sp>
        <p:nvSpPr>
          <p:cNvPr id="2698" name="Google Shape;2698;p61">
            <a:extLst>
              <a:ext uri="{FF2B5EF4-FFF2-40B4-BE49-F238E27FC236}">
                <a16:creationId xmlns:a16="http://schemas.microsoft.com/office/drawing/2014/main" id="{0CF71CDE-77F0-CEDA-53D2-7E22F4B47F52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722679" y="447327"/>
            <a:ext cx="2642100" cy="62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Regresión logistica</a:t>
            </a:r>
            <a:endParaRPr sz="1600" dirty="0"/>
          </a:p>
        </p:txBody>
      </p:sp>
      <p:sp>
        <p:nvSpPr>
          <p:cNvPr id="2700" name="Google Shape;2700;p61">
            <a:extLst>
              <a:ext uri="{FF2B5EF4-FFF2-40B4-BE49-F238E27FC236}">
                <a16:creationId xmlns:a16="http://schemas.microsoft.com/office/drawing/2014/main" id="{B47F461C-E823-CCF9-B440-42BFCDA9F8B0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783762" y="443004"/>
            <a:ext cx="2642100" cy="62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SVC</a:t>
            </a:r>
            <a:endParaRPr sz="1600" dirty="0"/>
          </a:p>
        </p:txBody>
      </p:sp>
      <p:sp>
        <p:nvSpPr>
          <p:cNvPr id="2702" name="Google Shape;2702;p61">
            <a:extLst>
              <a:ext uri="{FF2B5EF4-FFF2-40B4-BE49-F238E27FC236}">
                <a16:creationId xmlns:a16="http://schemas.microsoft.com/office/drawing/2014/main" id="{B7F739E2-AED9-5FEB-A2D8-CDFFFC17067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783762" y="3150211"/>
            <a:ext cx="2642100" cy="63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dirty="0"/>
              <a:t>Todos los </a:t>
            </a:r>
            <a:r>
              <a:rPr lang="es-ES" sz="1600" dirty="0" err="1"/>
              <a:t>ensembles</a:t>
            </a:r>
            <a:endParaRPr sz="1600" dirty="0"/>
          </a:p>
        </p:txBody>
      </p:sp>
      <p:sp>
        <p:nvSpPr>
          <p:cNvPr id="2704" name="Google Shape;2704;p61">
            <a:extLst>
              <a:ext uri="{FF2B5EF4-FFF2-40B4-BE49-F238E27FC236}">
                <a16:creationId xmlns:a16="http://schemas.microsoft.com/office/drawing/2014/main" id="{30EC77D7-1ED6-AD21-E035-8E4E3CFDB43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722679" y="3150202"/>
            <a:ext cx="2642100" cy="63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dirty="0" err="1"/>
              <a:t>DecissionTreeClassifier</a:t>
            </a:r>
            <a:endParaRPr sz="1600" dirty="0"/>
          </a:p>
        </p:txBody>
      </p:sp>
      <p:sp>
        <p:nvSpPr>
          <p:cNvPr id="2706" name="Google Shape;2706;p61">
            <a:extLst>
              <a:ext uri="{FF2B5EF4-FFF2-40B4-BE49-F238E27FC236}">
                <a16:creationId xmlns:a16="http://schemas.microsoft.com/office/drawing/2014/main" id="{143841FB-B32D-195F-0135-D12638C2BF88}"/>
              </a:ext>
            </a:extLst>
          </p:cNvPr>
          <p:cNvSpPr/>
          <p:nvPr/>
        </p:nvSpPr>
        <p:spPr>
          <a:xfrm>
            <a:off x="3070119" y="1347925"/>
            <a:ext cx="695325" cy="466725"/>
          </a:xfrm>
          <a:custGeom>
            <a:avLst/>
            <a:gdLst/>
            <a:ahLst/>
            <a:cxnLst/>
            <a:rect l="l" t="t" r="r" b="b"/>
            <a:pathLst>
              <a:path w="27813" h="18669" extrusionOk="0">
                <a:moveTo>
                  <a:pt x="0" y="0"/>
                </a:moveTo>
                <a:cubicBezTo>
                  <a:pt x="8933" y="6700"/>
                  <a:pt x="17826" y="13675"/>
                  <a:pt x="27813" y="18669"/>
                </a:cubicBezTo>
              </a:path>
            </a:pathLst>
          </a:cu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s-ES"/>
          </a:p>
        </p:txBody>
      </p:sp>
      <p:sp>
        <p:nvSpPr>
          <p:cNvPr id="2707" name="Google Shape;2707;p61">
            <a:extLst>
              <a:ext uri="{FF2B5EF4-FFF2-40B4-BE49-F238E27FC236}">
                <a16:creationId xmlns:a16="http://schemas.microsoft.com/office/drawing/2014/main" id="{078C6F4D-479A-6CDC-363F-1E7E929B6307}"/>
              </a:ext>
            </a:extLst>
          </p:cNvPr>
          <p:cNvSpPr/>
          <p:nvPr/>
        </p:nvSpPr>
        <p:spPr>
          <a:xfrm flipH="1">
            <a:off x="5382844" y="1347913"/>
            <a:ext cx="695325" cy="466725"/>
          </a:xfrm>
          <a:custGeom>
            <a:avLst/>
            <a:gdLst/>
            <a:ahLst/>
            <a:cxnLst/>
            <a:rect l="l" t="t" r="r" b="b"/>
            <a:pathLst>
              <a:path w="27813" h="18669" extrusionOk="0">
                <a:moveTo>
                  <a:pt x="0" y="0"/>
                </a:moveTo>
                <a:cubicBezTo>
                  <a:pt x="8933" y="6700"/>
                  <a:pt x="17826" y="13675"/>
                  <a:pt x="27813" y="18669"/>
                </a:cubicBezTo>
              </a:path>
            </a:pathLst>
          </a:cu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s-ES"/>
          </a:p>
        </p:txBody>
      </p:sp>
      <p:sp>
        <p:nvSpPr>
          <p:cNvPr id="2708" name="Google Shape;2708;p61">
            <a:extLst>
              <a:ext uri="{FF2B5EF4-FFF2-40B4-BE49-F238E27FC236}">
                <a16:creationId xmlns:a16="http://schemas.microsoft.com/office/drawing/2014/main" id="{BE36FB80-6C67-8FE9-EC7C-9ED9A3847BBD}"/>
              </a:ext>
            </a:extLst>
          </p:cNvPr>
          <p:cNvSpPr/>
          <p:nvPr/>
        </p:nvSpPr>
        <p:spPr>
          <a:xfrm rot="10800000">
            <a:off x="5382844" y="3338638"/>
            <a:ext cx="695325" cy="466725"/>
          </a:xfrm>
          <a:custGeom>
            <a:avLst/>
            <a:gdLst/>
            <a:ahLst/>
            <a:cxnLst/>
            <a:rect l="l" t="t" r="r" b="b"/>
            <a:pathLst>
              <a:path w="27813" h="18669" extrusionOk="0">
                <a:moveTo>
                  <a:pt x="0" y="0"/>
                </a:moveTo>
                <a:cubicBezTo>
                  <a:pt x="8933" y="6700"/>
                  <a:pt x="17826" y="13675"/>
                  <a:pt x="27813" y="18669"/>
                </a:cubicBezTo>
              </a:path>
            </a:pathLst>
          </a:cu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s-ES"/>
          </a:p>
        </p:txBody>
      </p:sp>
      <p:sp>
        <p:nvSpPr>
          <p:cNvPr id="2709" name="Google Shape;2709;p61">
            <a:extLst>
              <a:ext uri="{FF2B5EF4-FFF2-40B4-BE49-F238E27FC236}">
                <a16:creationId xmlns:a16="http://schemas.microsoft.com/office/drawing/2014/main" id="{BFA44DD6-FB8C-0273-52B9-52D5FFE72FF9}"/>
              </a:ext>
            </a:extLst>
          </p:cNvPr>
          <p:cNvSpPr/>
          <p:nvPr/>
        </p:nvSpPr>
        <p:spPr>
          <a:xfrm rot="10800000" flipH="1">
            <a:off x="3070119" y="3338650"/>
            <a:ext cx="695325" cy="466725"/>
          </a:xfrm>
          <a:custGeom>
            <a:avLst/>
            <a:gdLst/>
            <a:ahLst/>
            <a:cxnLst/>
            <a:rect l="l" t="t" r="r" b="b"/>
            <a:pathLst>
              <a:path w="27813" h="18669" extrusionOk="0">
                <a:moveTo>
                  <a:pt x="0" y="0"/>
                </a:moveTo>
                <a:cubicBezTo>
                  <a:pt x="8933" y="6700"/>
                  <a:pt x="17826" y="13675"/>
                  <a:pt x="27813" y="18669"/>
                </a:cubicBezTo>
              </a:path>
            </a:pathLst>
          </a:cu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s-ES"/>
          </a:p>
        </p:txBody>
      </p:sp>
      <p:sp>
        <p:nvSpPr>
          <p:cNvPr id="2" name="Google Shape;2577;p55">
            <a:extLst>
              <a:ext uri="{FF2B5EF4-FFF2-40B4-BE49-F238E27FC236}">
                <a16:creationId xmlns:a16="http://schemas.microsoft.com/office/drawing/2014/main" id="{B9E60E1E-82C9-E0D3-FFEC-4B43E6961F20}"/>
              </a:ext>
            </a:extLst>
          </p:cNvPr>
          <p:cNvSpPr txBox="1">
            <a:spLocks/>
          </p:cNvSpPr>
          <p:nvPr/>
        </p:nvSpPr>
        <p:spPr>
          <a:xfrm>
            <a:off x="3070118" y="373025"/>
            <a:ext cx="2525304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25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r>
              <a:rPr lang="es-ES" dirty="0"/>
              <a:t>MODELOS</a:t>
            </a:r>
          </a:p>
        </p:txBody>
      </p:sp>
    </p:spTree>
    <p:extLst>
      <p:ext uri="{BB962C8B-B14F-4D97-AF65-F5344CB8AC3E}">
        <p14:creationId xmlns:p14="http://schemas.microsoft.com/office/powerpoint/2010/main" val="35635002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4">
          <a:extLst>
            <a:ext uri="{FF2B5EF4-FFF2-40B4-BE49-F238E27FC236}">
              <a16:creationId xmlns:a16="http://schemas.microsoft.com/office/drawing/2014/main" id="{2E41588F-A6FF-2E5B-FA08-B5E8ABDC2E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5" name="Google Shape;2185;p43">
            <a:extLst>
              <a:ext uri="{FF2B5EF4-FFF2-40B4-BE49-F238E27FC236}">
                <a16:creationId xmlns:a16="http://schemas.microsoft.com/office/drawing/2014/main" id="{A1C6B775-D056-5EFA-83A7-BED295E0946E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497719" y="3044266"/>
            <a:ext cx="3852000" cy="86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 dirty="0"/>
              <a:t>Elección de métricas</a:t>
            </a:r>
            <a:endParaRPr b="1" u="sng" dirty="0"/>
          </a:p>
        </p:txBody>
      </p:sp>
      <p:sp>
        <p:nvSpPr>
          <p:cNvPr id="2186" name="Google Shape;2186;p43">
            <a:extLst>
              <a:ext uri="{FF2B5EF4-FFF2-40B4-BE49-F238E27FC236}">
                <a16:creationId xmlns:a16="http://schemas.microsoft.com/office/drawing/2014/main" id="{FB17FEFB-42B4-2A79-6FB3-6BCDE1B8CED9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2646000" y="1012100"/>
            <a:ext cx="3852000" cy="179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07</a:t>
            </a:r>
            <a:endParaRPr dirty="0"/>
          </a:p>
        </p:txBody>
      </p:sp>
      <p:sp>
        <p:nvSpPr>
          <p:cNvPr id="2187" name="Google Shape;2187;p43">
            <a:extLst>
              <a:ext uri="{FF2B5EF4-FFF2-40B4-BE49-F238E27FC236}">
                <a16:creationId xmlns:a16="http://schemas.microsoft.com/office/drawing/2014/main" id="{C700E88B-F24A-5BC2-476A-F9F7EA3F9C56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2497719" y="2607977"/>
            <a:ext cx="3852000" cy="79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Evaluación de modelos</a:t>
            </a:r>
            <a:endParaRPr sz="2000" dirty="0"/>
          </a:p>
        </p:txBody>
      </p:sp>
    </p:spTree>
    <p:extLst>
      <p:ext uri="{BB962C8B-B14F-4D97-AF65-F5344CB8AC3E}">
        <p14:creationId xmlns:p14="http://schemas.microsoft.com/office/powerpoint/2010/main" val="20706761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4" name="Google Shape;2534;p54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-10540005">
            <a:off x="162136" y="3251908"/>
            <a:ext cx="8814679" cy="1443717"/>
          </a:xfrm>
          <a:prstGeom prst="rect">
            <a:avLst/>
          </a:prstGeom>
          <a:noFill/>
          <a:ln>
            <a:noFill/>
          </a:ln>
        </p:spPr>
      </p:pic>
      <p:sp>
        <p:nvSpPr>
          <p:cNvPr id="2535" name="Google Shape;2535;p54"/>
          <p:cNvSpPr txBox="1">
            <a:spLocks noGrp="1"/>
          </p:cNvSpPr>
          <p:nvPr>
            <p:ph type="title"/>
          </p:nvPr>
        </p:nvSpPr>
        <p:spPr>
          <a:xfrm>
            <a:off x="720000" y="3314050"/>
            <a:ext cx="7704000" cy="125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dirty="0"/>
              <a:t>ELEGIMOS RECALL Y CLASSIFICATION REPORT por encima de </a:t>
            </a:r>
            <a:r>
              <a:rPr lang="es-ES" sz="2000" dirty="0" err="1"/>
              <a:t>accuracy</a:t>
            </a:r>
            <a:endParaRPr sz="2000" dirty="0"/>
          </a:p>
        </p:txBody>
      </p:sp>
      <p:sp>
        <p:nvSpPr>
          <p:cNvPr id="2536" name="Google Shape;2536;p54"/>
          <p:cNvSpPr/>
          <p:nvPr/>
        </p:nvSpPr>
        <p:spPr>
          <a:xfrm rot="3780533">
            <a:off x="8011449" y="-595863"/>
            <a:ext cx="2265068" cy="2165820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37" name="Google Shape;2537;p54"/>
          <p:cNvGrpSpPr/>
          <p:nvPr/>
        </p:nvGrpSpPr>
        <p:grpSpPr>
          <a:xfrm rot="-8099954">
            <a:off x="-208205" y="-668214"/>
            <a:ext cx="1344367" cy="1995327"/>
            <a:chOff x="272875" y="1527563"/>
            <a:chExt cx="255950" cy="455000"/>
          </a:xfrm>
        </p:grpSpPr>
        <p:sp>
          <p:nvSpPr>
            <p:cNvPr id="2538" name="Google Shape;2538;p54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9" name="Google Shape;2539;p54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0" name="Google Shape;2540;p54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1" name="Google Shape;2541;p54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2" name="Google Shape;2542;p54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3" name="Google Shape;2543;p54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4" name="Google Shape;2544;p54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5" name="Google Shape;2545;p54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6" name="Google Shape;2546;p54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7" name="Google Shape;2547;p54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8" name="Google Shape;2548;p54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9" name="Google Shape;2549;p54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0" name="Google Shape;2550;p54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1" name="Google Shape;2551;p54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2" name="Google Shape;2552;p54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3" name="Google Shape;2553;p54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4" name="Google Shape;2554;p54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5" name="Google Shape;2555;p54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6" name="Google Shape;2556;p54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7" name="Google Shape;2557;p54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8" name="Google Shape;2558;p54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9" name="Google Shape;2559;p54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0" name="Google Shape;2560;p54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1" name="Google Shape;2561;p54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2" name="Google Shape;2562;p54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3" name="Google Shape;2563;p54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4" name="Google Shape;2564;p54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5" name="Google Shape;2565;p54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6" name="Google Shape;2566;p54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7" name="Google Shape;2567;p54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8" name="Google Shape;2568;p54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9" name="Google Shape;2569;p54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0" name="Google Shape;2570;p54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1" name="Google Shape;2571;p54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Google Shape;2572;p54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2" name="Google Shape;2362;p50"/>
          <p:cNvPicPr preferRelativeResize="0"/>
          <p:nvPr/>
        </p:nvPicPr>
        <p:blipFill>
          <a:blip r:embed="rId3">
            <a:alphaModFix amt="52000"/>
          </a:blip>
          <a:stretch>
            <a:fillRect/>
          </a:stretch>
        </p:blipFill>
        <p:spPr>
          <a:xfrm rot="-1128984" flipH="1">
            <a:off x="1006109" y="3060601"/>
            <a:ext cx="1358402" cy="9541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3" name="Google Shape;2363;p50"/>
          <p:cNvPicPr preferRelativeResize="0"/>
          <p:nvPr/>
        </p:nvPicPr>
        <p:blipFill>
          <a:blip r:embed="rId4">
            <a:alphaModFix amt="52000"/>
          </a:blip>
          <a:stretch>
            <a:fillRect/>
          </a:stretch>
        </p:blipFill>
        <p:spPr>
          <a:xfrm rot="-1128984" flipH="1">
            <a:off x="2924746" y="3060601"/>
            <a:ext cx="1358402" cy="9541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4" name="Google Shape;2364;p50"/>
          <p:cNvPicPr preferRelativeResize="0"/>
          <p:nvPr/>
        </p:nvPicPr>
        <p:blipFill>
          <a:blip r:embed="rId5">
            <a:alphaModFix amt="52000"/>
          </a:blip>
          <a:stretch>
            <a:fillRect/>
          </a:stretch>
        </p:blipFill>
        <p:spPr>
          <a:xfrm rot="-1128984" flipH="1">
            <a:off x="4843401" y="3060601"/>
            <a:ext cx="1358402" cy="9541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5" name="Google Shape;2365;p50"/>
          <p:cNvPicPr preferRelativeResize="0"/>
          <p:nvPr/>
        </p:nvPicPr>
        <p:blipFill>
          <a:blip r:embed="rId4">
            <a:alphaModFix amt="52000"/>
          </a:blip>
          <a:stretch>
            <a:fillRect/>
          </a:stretch>
        </p:blipFill>
        <p:spPr>
          <a:xfrm rot="-1128984" flipH="1">
            <a:off x="6783849" y="3060601"/>
            <a:ext cx="1358402" cy="954132"/>
          </a:xfrm>
          <a:prstGeom prst="rect">
            <a:avLst/>
          </a:prstGeom>
          <a:noFill/>
          <a:ln>
            <a:noFill/>
          </a:ln>
        </p:spPr>
      </p:pic>
      <p:sp>
        <p:nvSpPr>
          <p:cNvPr id="2366" name="Google Shape;2366;p50"/>
          <p:cNvSpPr txBox="1">
            <a:spLocks noGrp="1"/>
          </p:cNvSpPr>
          <p:nvPr>
            <p:ph type="subTitle" idx="1"/>
          </p:nvPr>
        </p:nvSpPr>
        <p:spPr>
          <a:xfrm>
            <a:off x="4658589" y="3184996"/>
            <a:ext cx="1913400" cy="4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Gradient Boosting</a:t>
            </a:r>
            <a:endParaRPr dirty="0"/>
          </a:p>
        </p:txBody>
      </p:sp>
      <p:sp>
        <p:nvSpPr>
          <p:cNvPr id="2367" name="Google Shape;2367;p50"/>
          <p:cNvSpPr txBox="1">
            <a:spLocks noGrp="1"/>
          </p:cNvSpPr>
          <p:nvPr>
            <p:ph type="subTitle" idx="3"/>
          </p:nvPr>
        </p:nvSpPr>
        <p:spPr>
          <a:xfrm>
            <a:off x="2645697" y="3295975"/>
            <a:ext cx="1926300" cy="4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-ES" dirty="0" err="1"/>
              <a:t>AdaBoost</a:t>
            </a:r>
            <a:endParaRPr dirty="0"/>
          </a:p>
        </p:txBody>
      </p:sp>
      <p:sp>
        <p:nvSpPr>
          <p:cNvPr id="2368" name="Google Shape;2368;p50"/>
          <p:cNvSpPr txBox="1">
            <a:spLocks noGrp="1"/>
          </p:cNvSpPr>
          <p:nvPr>
            <p:ph type="subTitle" idx="5"/>
          </p:nvPr>
        </p:nvSpPr>
        <p:spPr>
          <a:xfrm>
            <a:off x="6507950" y="3295975"/>
            <a:ext cx="1920000" cy="4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XGBoost</a:t>
            </a:r>
            <a:endParaRPr dirty="0"/>
          </a:p>
        </p:txBody>
      </p:sp>
      <p:sp>
        <p:nvSpPr>
          <p:cNvPr id="2369" name="Google Shape;2369;p50"/>
          <p:cNvSpPr txBox="1">
            <a:spLocks noGrp="1"/>
          </p:cNvSpPr>
          <p:nvPr>
            <p:ph type="subTitle" idx="7"/>
          </p:nvPr>
        </p:nvSpPr>
        <p:spPr>
          <a:xfrm>
            <a:off x="789836" y="3173994"/>
            <a:ext cx="1926300" cy="4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-ES" dirty="0" err="1"/>
              <a:t>Random</a:t>
            </a:r>
            <a:r>
              <a:rPr lang="es-ES" dirty="0"/>
              <a:t> Forest</a:t>
            </a:r>
            <a:endParaRPr dirty="0"/>
          </a:p>
        </p:txBody>
      </p:sp>
      <p:sp>
        <p:nvSpPr>
          <p:cNvPr id="2370" name="Google Shape;2370;p50"/>
          <p:cNvSpPr txBox="1">
            <a:spLocks noGrp="1"/>
          </p:cNvSpPr>
          <p:nvPr>
            <p:ph type="subTitle" idx="8"/>
          </p:nvPr>
        </p:nvSpPr>
        <p:spPr>
          <a:xfrm>
            <a:off x="722260" y="4059950"/>
            <a:ext cx="7533204" cy="37944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RECALL O TASA DE VERDADEROS POSITIVOS EN MODELOS ELEGIDOS</a:t>
            </a:r>
            <a:endParaRPr dirty="0"/>
          </a:p>
        </p:txBody>
      </p:sp>
      <p:sp>
        <p:nvSpPr>
          <p:cNvPr id="2374" name="Google Shape;2374;p50"/>
          <p:cNvSpPr txBox="1">
            <a:spLocks noGrp="1"/>
          </p:cNvSpPr>
          <p:nvPr>
            <p:ph type="ctrTitle" idx="15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Métricas en modelos desbalanceados</a:t>
            </a:r>
            <a:endParaRPr dirty="0"/>
          </a:p>
        </p:txBody>
      </p:sp>
      <p:grpSp>
        <p:nvGrpSpPr>
          <p:cNvPr id="2375" name="Google Shape;2375;p50"/>
          <p:cNvGrpSpPr/>
          <p:nvPr/>
        </p:nvGrpSpPr>
        <p:grpSpPr>
          <a:xfrm>
            <a:off x="929110" y="1460100"/>
            <a:ext cx="1517100" cy="1517100"/>
            <a:chOff x="929100" y="1155300"/>
            <a:chExt cx="1517100" cy="1517100"/>
          </a:xfrm>
        </p:grpSpPr>
        <p:sp>
          <p:nvSpPr>
            <p:cNvPr id="2376" name="Google Shape;2376;p50"/>
            <p:cNvSpPr/>
            <p:nvPr/>
          </p:nvSpPr>
          <p:spPr>
            <a:xfrm>
              <a:off x="929100" y="1155300"/>
              <a:ext cx="1517100" cy="1517100"/>
            </a:xfrm>
            <a:prstGeom prst="donut">
              <a:avLst>
                <a:gd name="adj" fmla="val 12713"/>
              </a:avLst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7" name="Google Shape;2377;p50"/>
            <p:cNvSpPr/>
            <p:nvPr/>
          </p:nvSpPr>
          <p:spPr>
            <a:xfrm>
              <a:off x="929100" y="1155300"/>
              <a:ext cx="1517100" cy="1517100"/>
            </a:xfrm>
            <a:prstGeom prst="blockArc">
              <a:avLst>
                <a:gd name="adj1" fmla="val 10800000"/>
                <a:gd name="adj2" fmla="val 15459214"/>
                <a:gd name="adj3" fmla="val 12768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78" name="Google Shape;2378;p50"/>
          <p:cNvSpPr txBox="1">
            <a:spLocks noGrp="1"/>
          </p:cNvSpPr>
          <p:nvPr>
            <p:ph type="title" idx="2"/>
          </p:nvPr>
        </p:nvSpPr>
        <p:spPr>
          <a:xfrm>
            <a:off x="4959602" y="1992075"/>
            <a:ext cx="1135800" cy="4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70%</a:t>
            </a:r>
            <a:endParaRPr dirty="0"/>
          </a:p>
        </p:txBody>
      </p:sp>
      <p:sp>
        <p:nvSpPr>
          <p:cNvPr id="2379" name="Google Shape;2379;p50"/>
          <p:cNvSpPr txBox="1">
            <a:spLocks noGrp="1"/>
          </p:cNvSpPr>
          <p:nvPr>
            <p:ph type="title" idx="6"/>
          </p:nvPr>
        </p:nvSpPr>
        <p:spPr>
          <a:xfrm>
            <a:off x="1146160" y="1992075"/>
            <a:ext cx="1083000" cy="4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61%</a:t>
            </a:r>
            <a:endParaRPr dirty="0"/>
          </a:p>
        </p:txBody>
      </p:sp>
      <p:sp>
        <p:nvSpPr>
          <p:cNvPr id="2380" name="Google Shape;2380;p50"/>
          <p:cNvSpPr txBox="1">
            <a:spLocks noGrp="1"/>
          </p:cNvSpPr>
          <p:nvPr>
            <p:ph type="title"/>
          </p:nvPr>
        </p:nvSpPr>
        <p:spPr>
          <a:xfrm>
            <a:off x="3040947" y="1992075"/>
            <a:ext cx="1135800" cy="4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53%</a:t>
            </a:r>
            <a:endParaRPr dirty="0"/>
          </a:p>
        </p:txBody>
      </p:sp>
      <p:sp>
        <p:nvSpPr>
          <p:cNvPr id="2381" name="Google Shape;2381;p50"/>
          <p:cNvSpPr txBox="1">
            <a:spLocks noGrp="1"/>
          </p:cNvSpPr>
          <p:nvPr>
            <p:ph type="title" idx="4"/>
          </p:nvPr>
        </p:nvSpPr>
        <p:spPr>
          <a:xfrm>
            <a:off x="6926450" y="1992075"/>
            <a:ext cx="1083000" cy="4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76%</a:t>
            </a:r>
            <a:endParaRPr dirty="0"/>
          </a:p>
        </p:txBody>
      </p:sp>
      <p:grpSp>
        <p:nvGrpSpPr>
          <p:cNvPr id="2382" name="Google Shape;2382;p50"/>
          <p:cNvGrpSpPr/>
          <p:nvPr/>
        </p:nvGrpSpPr>
        <p:grpSpPr>
          <a:xfrm>
            <a:off x="2850297" y="1460100"/>
            <a:ext cx="1517100" cy="1517100"/>
            <a:chOff x="2850300" y="1155300"/>
            <a:chExt cx="1517100" cy="1517100"/>
          </a:xfrm>
        </p:grpSpPr>
        <p:sp>
          <p:nvSpPr>
            <p:cNvPr id="2383" name="Google Shape;2383;p50"/>
            <p:cNvSpPr/>
            <p:nvPr/>
          </p:nvSpPr>
          <p:spPr>
            <a:xfrm>
              <a:off x="2850300" y="1155300"/>
              <a:ext cx="1517100" cy="1517100"/>
            </a:xfrm>
            <a:prstGeom prst="donut">
              <a:avLst>
                <a:gd name="adj" fmla="val 12713"/>
              </a:avLst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4" name="Google Shape;2384;p50"/>
            <p:cNvSpPr/>
            <p:nvPr/>
          </p:nvSpPr>
          <p:spPr>
            <a:xfrm>
              <a:off x="2850300" y="1155300"/>
              <a:ext cx="1517100" cy="1517100"/>
            </a:xfrm>
            <a:prstGeom prst="blockArc">
              <a:avLst>
                <a:gd name="adj1" fmla="val 10800000"/>
                <a:gd name="adj2" fmla="val 13307568"/>
                <a:gd name="adj3" fmla="val 1267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85" name="Google Shape;2385;p50"/>
          <p:cNvGrpSpPr/>
          <p:nvPr/>
        </p:nvGrpSpPr>
        <p:grpSpPr>
          <a:xfrm>
            <a:off x="4768952" y="1460100"/>
            <a:ext cx="1517100" cy="1517100"/>
            <a:chOff x="4779850" y="1155300"/>
            <a:chExt cx="1517100" cy="1517100"/>
          </a:xfrm>
        </p:grpSpPr>
        <p:sp>
          <p:nvSpPr>
            <p:cNvPr id="2386" name="Google Shape;2386;p50"/>
            <p:cNvSpPr/>
            <p:nvPr/>
          </p:nvSpPr>
          <p:spPr>
            <a:xfrm>
              <a:off x="4779850" y="1155300"/>
              <a:ext cx="1517100" cy="1517100"/>
            </a:xfrm>
            <a:prstGeom prst="donut">
              <a:avLst>
                <a:gd name="adj" fmla="val 12713"/>
              </a:avLst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7" name="Google Shape;2387;p50"/>
            <p:cNvSpPr/>
            <p:nvPr/>
          </p:nvSpPr>
          <p:spPr>
            <a:xfrm>
              <a:off x="4779850" y="1155300"/>
              <a:ext cx="1517100" cy="1517100"/>
            </a:xfrm>
            <a:prstGeom prst="blockArc">
              <a:avLst>
                <a:gd name="adj1" fmla="val 10800000"/>
                <a:gd name="adj2" fmla="val 21575358"/>
                <a:gd name="adj3" fmla="val 12526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88" name="Google Shape;2388;p50"/>
          <p:cNvGrpSpPr/>
          <p:nvPr/>
        </p:nvGrpSpPr>
        <p:grpSpPr>
          <a:xfrm>
            <a:off x="6709400" y="1460100"/>
            <a:ext cx="1517100" cy="1517100"/>
            <a:chOff x="6687600" y="1098150"/>
            <a:chExt cx="1517100" cy="1517100"/>
          </a:xfrm>
        </p:grpSpPr>
        <p:sp>
          <p:nvSpPr>
            <p:cNvPr id="2389" name="Google Shape;2389;p50"/>
            <p:cNvSpPr/>
            <p:nvPr/>
          </p:nvSpPr>
          <p:spPr>
            <a:xfrm>
              <a:off x="6687600" y="1098150"/>
              <a:ext cx="1517100" cy="1517100"/>
            </a:xfrm>
            <a:prstGeom prst="donut">
              <a:avLst>
                <a:gd name="adj" fmla="val 12713"/>
              </a:avLst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0" name="Google Shape;2390;p50"/>
            <p:cNvSpPr/>
            <p:nvPr/>
          </p:nvSpPr>
          <p:spPr>
            <a:xfrm>
              <a:off x="6687600" y="1098150"/>
              <a:ext cx="1517100" cy="1517100"/>
            </a:xfrm>
            <a:prstGeom prst="blockArc">
              <a:avLst>
                <a:gd name="adj1" fmla="val 10800000"/>
                <a:gd name="adj2" fmla="val 16197873"/>
                <a:gd name="adj3" fmla="val 12688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1">
          <a:extLst>
            <a:ext uri="{FF2B5EF4-FFF2-40B4-BE49-F238E27FC236}">
              <a16:creationId xmlns:a16="http://schemas.microsoft.com/office/drawing/2014/main" id="{9AF0F4BD-F0B5-C20B-3243-4EEE01180D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2" name="Google Shape;2652;p59" title="Chart">
            <a:hlinkClick r:id="rId3"/>
            <a:extLst>
              <a:ext uri="{FF2B5EF4-FFF2-40B4-BE49-F238E27FC236}">
                <a16:creationId xmlns:a16="http://schemas.microsoft.com/office/drawing/2014/main" id="{2327F1AD-6243-AD79-91B1-4D28D2D41C13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17918"/>
          <a:stretch/>
        </p:blipFill>
        <p:spPr>
          <a:xfrm>
            <a:off x="5016115" y="1441925"/>
            <a:ext cx="3411251" cy="2575050"/>
          </a:xfrm>
          <a:prstGeom prst="rect">
            <a:avLst/>
          </a:prstGeom>
          <a:noFill/>
          <a:ln>
            <a:noFill/>
          </a:ln>
        </p:spPr>
      </p:pic>
      <p:sp>
        <p:nvSpPr>
          <p:cNvPr id="2655" name="Google Shape;2655;p59">
            <a:extLst>
              <a:ext uri="{FF2B5EF4-FFF2-40B4-BE49-F238E27FC236}">
                <a16:creationId xmlns:a16="http://schemas.microsoft.com/office/drawing/2014/main" id="{3D86560E-8623-0CE1-96E9-0F5504640785}"/>
              </a:ext>
            </a:extLst>
          </p:cNvPr>
          <p:cNvSpPr txBox="1"/>
          <p:nvPr/>
        </p:nvSpPr>
        <p:spPr>
          <a:xfrm>
            <a:off x="7641250" y="3115200"/>
            <a:ext cx="660600" cy="41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94%</a:t>
            </a:r>
            <a:endParaRPr b="1" dirty="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56" name="Google Shape;2656;p59">
            <a:extLst>
              <a:ext uri="{FF2B5EF4-FFF2-40B4-BE49-F238E27FC236}">
                <a16:creationId xmlns:a16="http://schemas.microsoft.com/office/drawing/2014/main" id="{D4F3008D-788E-63F4-2EE2-2E2E5E1180C0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5016110" y="1811094"/>
            <a:ext cx="1962367" cy="41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b="1" dirty="0" err="1">
                <a:solidFill>
                  <a:schemeClr val="bg2"/>
                </a:solidFill>
              </a:rPr>
              <a:t>Random</a:t>
            </a:r>
            <a:r>
              <a:rPr lang="es-ES" sz="1200" b="1" dirty="0">
                <a:solidFill>
                  <a:schemeClr val="bg2"/>
                </a:solidFill>
              </a:rPr>
              <a:t> Forest </a:t>
            </a:r>
            <a:r>
              <a:rPr lang="es-ES" sz="1200" b="1" dirty="0" err="1">
                <a:solidFill>
                  <a:schemeClr val="bg2"/>
                </a:solidFill>
              </a:rPr>
              <a:t>Recall</a:t>
            </a:r>
            <a:r>
              <a:rPr lang="es-ES" sz="1200" b="1" dirty="0">
                <a:solidFill>
                  <a:schemeClr val="bg2"/>
                </a:solidFill>
              </a:rPr>
              <a:t> Clase 1</a:t>
            </a:r>
            <a:endParaRPr sz="1200" b="1" dirty="0">
              <a:solidFill>
                <a:schemeClr val="bg2"/>
              </a:solidFill>
            </a:endParaRPr>
          </a:p>
        </p:txBody>
      </p:sp>
      <p:sp>
        <p:nvSpPr>
          <p:cNvPr id="2658" name="Google Shape;2658;p59">
            <a:extLst>
              <a:ext uri="{FF2B5EF4-FFF2-40B4-BE49-F238E27FC236}">
                <a16:creationId xmlns:a16="http://schemas.microsoft.com/office/drawing/2014/main" id="{9F471094-4567-DE08-E951-F26E20AAF071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5024014" y="2456555"/>
            <a:ext cx="1809272" cy="42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 dirty="0" err="1">
                <a:solidFill>
                  <a:schemeClr val="bg2"/>
                </a:solidFill>
              </a:rPr>
              <a:t>Random</a:t>
            </a:r>
            <a:r>
              <a:rPr lang="es-ES" b="1" dirty="0">
                <a:solidFill>
                  <a:schemeClr val="bg2"/>
                </a:solidFill>
              </a:rPr>
              <a:t> Forest </a:t>
            </a:r>
            <a:r>
              <a:rPr lang="es-ES" b="1" dirty="0" err="1">
                <a:solidFill>
                  <a:schemeClr val="bg2"/>
                </a:solidFill>
              </a:rPr>
              <a:t>recall</a:t>
            </a:r>
            <a:r>
              <a:rPr lang="es-ES" b="1" dirty="0">
                <a:solidFill>
                  <a:schemeClr val="bg2"/>
                </a:solidFill>
              </a:rPr>
              <a:t> clase 0</a:t>
            </a:r>
            <a:endParaRPr b="1" dirty="0">
              <a:solidFill>
                <a:schemeClr val="bg2"/>
              </a:solidFill>
            </a:endParaRPr>
          </a:p>
        </p:txBody>
      </p:sp>
      <p:sp>
        <p:nvSpPr>
          <p:cNvPr id="2659" name="Google Shape;2659;p59">
            <a:extLst>
              <a:ext uri="{FF2B5EF4-FFF2-40B4-BE49-F238E27FC236}">
                <a16:creationId xmlns:a16="http://schemas.microsoft.com/office/drawing/2014/main" id="{68E57F5B-3522-F3C9-D83B-4278441FE7F0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5016110" y="3101277"/>
            <a:ext cx="1718321" cy="42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bg2"/>
                </a:solidFill>
              </a:rPr>
              <a:t>Random Forest Accuracy</a:t>
            </a:r>
            <a:endParaRPr b="1" dirty="0">
              <a:solidFill>
                <a:schemeClr val="bg2"/>
              </a:solidFill>
            </a:endParaRPr>
          </a:p>
        </p:txBody>
      </p:sp>
      <p:sp>
        <p:nvSpPr>
          <p:cNvPr id="2661" name="Google Shape;2661;p59">
            <a:extLst>
              <a:ext uri="{FF2B5EF4-FFF2-40B4-BE49-F238E27FC236}">
                <a16:creationId xmlns:a16="http://schemas.microsoft.com/office/drawing/2014/main" id="{A4CBE895-C203-65F4-018A-3039A480ADD6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Accuracy vs recall</a:t>
            </a:r>
            <a:endParaRPr dirty="0"/>
          </a:p>
        </p:txBody>
      </p:sp>
      <p:grpSp>
        <p:nvGrpSpPr>
          <p:cNvPr id="2662" name="Google Shape;2662;p59">
            <a:extLst>
              <a:ext uri="{FF2B5EF4-FFF2-40B4-BE49-F238E27FC236}">
                <a16:creationId xmlns:a16="http://schemas.microsoft.com/office/drawing/2014/main" id="{A7F288C2-59AD-9DA2-29F7-EB864FF9B157}"/>
              </a:ext>
            </a:extLst>
          </p:cNvPr>
          <p:cNvGrpSpPr/>
          <p:nvPr/>
        </p:nvGrpSpPr>
        <p:grpSpPr>
          <a:xfrm>
            <a:off x="1192091" y="1614058"/>
            <a:ext cx="963814" cy="963814"/>
            <a:chOff x="929100" y="1155300"/>
            <a:chExt cx="1517100" cy="1517100"/>
          </a:xfrm>
        </p:grpSpPr>
        <p:sp>
          <p:nvSpPr>
            <p:cNvPr id="2663" name="Google Shape;2663;p59">
              <a:extLst>
                <a:ext uri="{FF2B5EF4-FFF2-40B4-BE49-F238E27FC236}">
                  <a16:creationId xmlns:a16="http://schemas.microsoft.com/office/drawing/2014/main" id="{5AD468DC-1F8E-4690-D689-A91145E25DB6}"/>
                </a:ext>
              </a:extLst>
            </p:cNvPr>
            <p:cNvSpPr/>
            <p:nvPr/>
          </p:nvSpPr>
          <p:spPr>
            <a:xfrm>
              <a:off x="929100" y="1155300"/>
              <a:ext cx="1517100" cy="1517100"/>
            </a:xfrm>
            <a:prstGeom prst="donut">
              <a:avLst>
                <a:gd name="adj" fmla="val 12713"/>
              </a:avLst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4" name="Google Shape;2664;p59">
              <a:extLst>
                <a:ext uri="{FF2B5EF4-FFF2-40B4-BE49-F238E27FC236}">
                  <a16:creationId xmlns:a16="http://schemas.microsoft.com/office/drawing/2014/main" id="{BE992A19-F3EE-6876-2EFC-419EE4B297DF}"/>
                </a:ext>
              </a:extLst>
            </p:cNvPr>
            <p:cNvSpPr/>
            <p:nvPr/>
          </p:nvSpPr>
          <p:spPr>
            <a:xfrm>
              <a:off x="929100" y="1155300"/>
              <a:ext cx="1517100" cy="1517100"/>
            </a:xfrm>
            <a:prstGeom prst="blockArc">
              <a:avLst>
                <a:gd name="adj1" fmla="val 10800000"/>
                <a:gd name="adj2" fmla="val 16217164"/>
                <a:gd name="adj3" fmla="val 1254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65" name="Google Shape;2665;p59">
            <a:extLst>
              <a:ext uri="{FF2B5EF4-FFF2-40B4-BE49-F238E27FC236}">
                <a16:creationId xmlns:a16="http://schemas.microsoft.com/office/drawing/2014/main" id="{57325D1D-6A5F-E8B4-A4CE-0DEEC9DD390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330048" y="1954515"/>
            <a:ext cx="687900" cy="28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/>
              <a:t>61%</a:t>
            </a:r>
            <a:endParaRPr sz="1700" dirty="0"/>
          </a:p>
        </p:txBody>
      </p:sp>
      <p:sp>
        <p:nvSpPr>
          <p:cNvPr id="2666" name="Google Shape;2666;p59">
            <a:extLst>
              <a:ext uri="{FF2B5EF4-FFF2-40B4-BE49-F238E27FC236}">
                <a16:creationId xmlns:a16="http://schemas.microsoft.com/office/drawing/2014/main" id="{E22EF8BD-69F5-75B7-2314-2807EFCEDBFC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766717" y="2694631"/>
            <a:ext cx="1849500" cy="50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Overpass Black"/>
                <a:ea typeface="Overpass Black"/>
                <a:cs typeface="Overpass Black"/>
                <a:sym typeface="Overpass Black"/>
              </a:rPr>
              <a:t>Random Forest Recall </a:t>
            </a:r>
            <a:endParaRPr sz="1800" dirty="0">
              <a:latin typeface="Overpass Black"/>
              <a:ea typeface="Overpass Black"/>
              <a:cs typeface="Overpass Black"/>
              <a:sym typeface="Overpass Black"/>
            </a:endParaRPr>
          </a:p>
        </p:txBody>
      </p:sp>
      <p:grpSp>
        <p:nvGrpSpPr>
          <p:cNvPr id="2668" name="Google Shape;2668;p59">
            <a:extLst>
              <a:ext uri="{FF2B5EF4-FFF2-40B4-BE49-F238E27FC236}">
                <a16:creationId xmlns:a16="http://schemas.microsoft.com/office/drawing/2014/main" id="{232EAECB-7828-A399-A358-7E5F757F2F50}"/>
              </a:ext>
            </a:extLst>
          </p:cNvPr>
          <p:cNvGrpSpPr/>
          <p:nvPr/>
        </p:nvGrpSpPr>
        <p:grpSpPr>
          <a:xfrm>
            <a:off x="3154454" y="1610362"/>
            <a:ext cx="963814" cy="963814"/>
            <a:chOff x="929100" y="1155300"/>
            <a:chExt cx="1517100" cy="1517100"/>
          </a:xfrm>
        </p:grpSpPr>
        <p:sp>
          <p:nvSpPr>
            <p:cNvPr id="2669" name="Google Shape;2669;p59">
              <a:extLst>
                <a:ext uri="{FF2B5EF4-FFF2-40B4-BE49-F238E27FC236}">
                  <a16:creationId xmlns:a16="http://schemas.microsoft.com/office/drawing/2014/main" id="{470B77F9-A797-EED6-17CE-B76827B294DD}"/>
                </a:ext>
              </a:extLst>
            </p:cNvPr>
            <p:cNvSpPr/>
            <p:nvPr/>
          </p:nvSpPr>
          <p:spPr>
            <a:xfrm>
              <a:off x="929100" y="1155300"/>
              <a:ext cx="1517100" cy="1517100"/>
            </a:xfrm>
            <a:prstGeom prst="donut">
              <a:avLst>
                <a:gd name="adj" fmla="val 12713"/>
              </a:avLst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0" name="Google Shape;2670;p59">
              <a:extLst>
                <a:ext uri="{FF2B5EF4-FFF2-40B4-BE49-F238E27FC236}">
                  <a16:creationId xmlns:a16="http://schemas.microsoft.com/office/drawing/2014/main" id="{56A3A3D1-7A8C-9468-04F2-262B7A504EE8}"/>
                </a:ext>
              </a:extLst>
            </p:cNvPr>
            <p:cNvSpPr/>
            <p:nvPr/>
          </p:nvSpPr>
          <p:spPr>
            <a:xfrm>
              <a:off x="929100" y="1155300"/>
              <a:ext cx="1517100" cy="1517100"/>
            </a:xfrm>
            <a:prstGeom prst="blockArc">
              <a:avLst>
                <a:gd name="adj1" fmla="val 10800000"/>
                <a:gd name="adj2" fmla="val 21527794"/>
                <a:gd name="adj3" fmla="val 12565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71" name="Google Shape;2671;p59">
            <a:extLst>
              <a:ext uri="{FF2B5EF4-FFF2-40B4-BE49-F238E27FC236}">
                <a16:creationId xmlns:a16="http://schemas.microsoft.com/office/drawing/2014/main" id="{29D57A5A-7EC2-1192-B2DF-EF81F08A4CD5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292411" y="1950819"/>
            <a:ext cx="687900" cy="28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/>
              <a:t>94%</a:t>
            </a:r>
            <a:endParaRPr sz="1700" dirty="0"/>
          </a:p>
        </p:txBody>
      </p:sp>
      <p:sp>
        <p:nvSpPr>
          <p:cNvPr id="2672" name="Google Shape;2672;p59">
            <a:extLst>
              <a:ext uri="{FF2B5EF4-FFF2-40B4-BE49-F238E27FC236}">
                <a16:creationId xmlns:a16="http://schemas.microsoft.com/office/drawing/2014/main" id="{4CBFCEE0-40CF-9E8F-A879-B2C85DE82EEB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2676328" y="2694631"/>
            <a:ext cx="1865400" cy="50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Overpass Black"/>
                <a:ea typeface="Overpass Black"/>
                <a:cs typeface="Overpass Black"/>
                <a:sym typeface="Overpass Black"/>
              </a:rPr>
              <a:t>Random Forest Accuracy</a:t>
            </a:r>
            <a:endParaRPr sz="1800" dirty="0">
              <a:latin typeface="Overpass Black"/>
              <a:ea typeface="Overpass Black"/>
              <a:cs typeface="Overpass Black"/>
              <a:sym typeface="Overpass Black"/>
            </a:endParaRPr>
          </a:p>
        </p:txBody>
      </p:sp>
      <p:sp>
        <p:nvSpPr>
          <p:cNvPr id="2" name="Google Shape;2655;p59">
            <a:extLst>
              <a:ext uri="{FF2B5EF4-FFF2-40B4-BE49-F238E27FC236}">
                <a16:creationId xmlns:a16="http://schemas.microsoft.com/office/drawing/2014/main" id="{F84B23E3-39CB-A5F3-4B87-5A6B8AC75096}"/>
              </a:ext>
            </a:extLst>
          </p:cNvPr>
          <p:cNvSpPr txBox="1"/>
          <p:nvPr/>
        </p:nvSpPr>
        <p:spPr>
          <a:xfrm>
            <a:off x="7291309" y="2463905"/>
            <a:ext cx="660600" cy="41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99%</a:t>
            </a:r>
            <a:endParaRPr b="1" dirty="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" name="Google Shape;2655;p59">
            <a:extLst>
              <a:ext uri="{FF2B5EF4-FFF2-40B4-BE49-F238E27FC236}">
                <a16:creationId xmlns:a16="http://schemas.microsoft.com/office/drawing/2014/main" id="{87EEC2F2-BFC7-E1B3-E49E-DD043DA7EAF2}"/>
              </a:ext>
            </a:extLst>
          </p:cNvPr>
          <p:cNvSpPr txBox="1"/>
          <p:nvPr/>
        </p:nvSpPr>
        <p:spPr>
          <a:xfrm>
            <a:off x="6833286" y="1761536"/>
            <a:ext cx="660600" cy="41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61%</a:t>
            </a:r>
            <a:endParaRPr b="1" dirty="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3812057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2DC900-4BB4-3FAA-C783-3BAB6FABEA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FDB58AA-DBB9-1F71-D5F5-60F38D13042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sz="2000" dirty="0"/>
              <a:t>CONFUSION MATRIX ANTES DEL RESAMPLEO</a:t>
            </a:r>
          </a:p>
        </p:txBody>
      </p:sp>
      <p:sp>
        <p:nvSpPr>
          <p:cNvPr id="7" name="Google Shape;2641;p58">
            <a:extLst>
              <a:ext uri="{FF2B5EF4-FFF2-40B4-BE49-F238E27FC236}">
                <a16:creationId xmlns:a16="http://schemas.microsoft.com/office/drawing/2014/main" id="{DD7B1062-B054-4E36-E3E4-5D7F4EEE9040}"/>
              </a:ext>
            </a:extLst>
          </p:cNvPr>
          <p:cNvSpPr txBox="1"/>
          <p:nvPr/>
        </p:nvSpPr>
        <p:spPr>
          <a:xfrm>
            <a:off x="5130643" y="4045463"/>
            <a:ext cx="2290345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En XGBoost</a:t>
            </a:r>
            <a:endParaRPr sz="1800" dirty="0">
              <a:solidFill>
                <a:schemeClr val="dk2"/>
              </a:solidFill>
              <a:latin typeface="Overpass Black"/>
              <a:ea typeface="Overpass Black"/>
              <a:cs typeface="Overpass Black"/>
              <a:sym typeface="Overpass Black"/>
            </a:endParaRPr>
          </a:p>
        </p:txBody>
      </p:sp>
      <p:sp>
        <p:nvSpPr>
          <p:cNvPr id="8" name="Google Shape;2641;p58">
            <a:extLst>
              <a:ext uri="{FF2B5EF4-FFF2-40B4-BE49-F238E27FC236}">
                <a16:creationId xmlns:a16="http://schemas.microsoft.com/office/drawing/2014/main" id="{5DD16428-98FD-91D8-0657-5924585BE6F5}"/>
              </a:ext>
            </a:extLst>
          </p:cNvPr>
          <p:cNvSpPr txBox="1"/>
          <p:nvPr/>
        </p:nvSpPr>
        <p:spPr>
          <a:xfrm>
            <a:off x="742595" y="904615"/>
            <a:ext cx="2290345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En Random Forest</a:t>
            </a:r>
            <a:endParaRPr sz="1600" dirty="0">
              <a:solidFill>
                <a:schemeClr val="dk2"/>
              </a:solidFill>
              <a:latin typeface="Overpass Black"/>
              <a:ea typeface="Overpass Black"/>
              <a:cs typeface="Overpass Black"/>
              <a:sym typeface="Overpass Black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2F929FF-C0DB-1B70-9CD3-2136A7B51C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0080" y="1159971"/>
            <a:ext cx="3598132" cy="2885492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6DF3A869-F00B-495D-5B33-3BFC8FB4C9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842" y="1432315"/>
            <a:ext cx="3487516" cy="2796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2154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1" name="Google Shape;2141;p40"/>
          <p:cNvSpPr txBox="1">
            <a:spLocks noGrp="1"/>
          </p:cNvSpPr>
          <p:nvPr>
            <p:ph type="ctrTitle" idx="21"/>
          </p:nvPr>
        </p:nvSpPr>
        <p:spPr>
          <a:xfrm>
            <a:off x="720000" y="342524"/>
            <a:ext cx="77040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u="sng" dirty="0"/>
              <a:t>INDICE DE CONTENIDOS</a:t>
            </a:r>
            <a:endParaRPr u="sng" dirty="0"/>
          </a:p>
        </p:txBody>
      </p:sp>
      <p:pic>
        <p:nvPicPr>
          <p:cNvPr id="2142" name="Google Shape;2142;p40"/>
          <p:cNvPicPr preferRelativeResize="0"/>
          <p:nvPr/>
        </p:nvPicPr>
        <p:blipFill>
          <a:blip r:embed="rId3">
            <a:alphaModFix amt="64000"/>
          </a:blip>
          <a:stretch>
            <a:fillRect/>
          </a:stretch>
        </p:blipFill>
        <p:spPr>
          <a:xfrm>
            <a:off x="3260317" y="2885112"/>
            <a:ext cx="842174" cy="7084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3" name="Google Shape;2143;p40"/>
          <p:cNvPicPr preferRelativeResize="0"/>
          <p:nvPr/>
        </p:nvPicPr>
        <p:blipFill>
          <a:blip r:embed="rId4">
            <a:alphaModFix amt="82000"/>
          </a:blip>
          <a:stretch>
            <a:fillRect/>
          </a:stretch>
        </p:blipFill>
        <p:spPr>
          <a:xfrm>
            <a:off x="697666" y="2898701"/>
            <a:ext cx="842174" cy="7084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4" name="Google Shape;2144;p40"/>
          <p:cNvPicPr preferRelativeResize="0"/>
          <p:nvPr/>
        </p:nvPicPr>
        <p:blipFill>
          <a:blip r:embed="rId4">
            <a:alphaModFix amt="82000"/>
          </a:blip>
          <a:stretch>
            <a:fillRect/>
          </a:stretch>
        </p:blipFill>
        <p:spPr>
          <a:xfrm>
            <a:off x="5868523" y="2915534"/>
            <a:ext cx="842174" cy="7084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5" name="Google Shape;2145;p40"/>
          <p:cNvPicPr preferRelativeResize="0"/>
          <p:nvPr/>
        </p:nvPicPr>
        <p:blipFill>
          <a:blip r:embed="rId3">
            <a:alphaModFix amt="64000"/>
          </a:blip>
          <a:stretch>
            <a:fillRect/>
          </a:stretch>
        </p:blipFill>
        <p:spPr>
          <a:xfrm>
            <a:off x="759925" y="1601697"/>
            <a:ext cx="842174" cy="7084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6" name="Google Shape;2146;p40"/>
          <p:cNvPicPr preferRelativeResize="0"/>
          <p:nvPr/>
        </p:nvPicPr>
        <p:blipFill>
          <a:blip r:embed="rId3">
            <a:alphaModFix amt="64000"/>
          </a:blip>
          <a:stretch>
            <a:fillRect/>
          </a:stretch>
        </p:blipFill>
        <p:spPr>
          <a:xfrm>
            <a:off x="6068275" y="1549111"/>
            <a:ext cx="842174" cy="70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7" name="Google Shape;2147;p40"/>
          <p:cNvPicPr preferRelativeResize="0"/>
          <p:nvPr/>
        </p:nvPicPr>
        <p:blipFill>
          <a:blip r:embed="rId4">
            <a:alphaModFix amt="82000"/>
          </a:blip>
          <a:stretch>
            <a:fillRect/>
          </a:stretch>
        </p:blipFill>
        <p:spPr>
          <a:xfrm>
            <a:off x="3294234" y="1601697"/>
            <a:ext cx="842174" cy="708408"/>
          </a:xfrm>
          <a:prstGeom prst="rect">
            <a:avLst/>
          </a:prstGeom>
          <a:noFill/>
          <a:ln>
            <a:noFill/>
          </a:ln>
        </p:spPr>
      </p:pic>
      <p:sp>
        <p:nvSpPr>
          <p:cNvPr id="2148" name="Google Shape;2148;p40"/>
          <p:cNvSpPr txBox="1">
            <a:spLocks noGrp="1"/>
          </p:cNvSpPr>
          <p:nvPr>
            <p:ph type="title"/>
          </p:nvPr>
        </p:nvSpPr>
        <p:spPr>
          <a:xfrm>
            <a:off x="3163004" y="2997188"/>
            <a:ext cx="1036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11</a:t>
            </a:r>
            <a:endParaRPr dirty="0"/>
          </a:p>
        </p:txBody>
      </p:sp>
      <p:sp>
        <p:nvSpPr>
          <p:cNvPr id="2149" name="Google Shape;2149;p40"/>
          <p:cNvSpPr txBox="1">
            <a:spLocks noGrp="1"/>
          </p:cNvSpPr>
          <p:nvPr>
            <p:ph type="title" idx="2"/>
          </p:nvPr>
        </p:nvSpPr>
        <p:spPr>
          <a:xfrm>
            <a:off x="5771210" y="3037972"/>
            <a:ext cx="1036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12</a:t>
            </a:r>
            <a:endParaRPr dirty="0"/>
          </a:p>
        </p:txBody>
      </p:sp>
      <p:sp>
        <p:nvSpPr>
          <p:cNvPr id="2150" name="Google Shape;2150;p40"/>
          <p:cNvSpPr txBox="1">
            <a:spLocks noGrp="1"/>
          </p:cNvSpPr>
          <p:nvPr>
            <p:ph type="title" idx="3"/>
          </p:nvPr>
        </p:nvSpPr>
        <p:spPr>
          <a:xfrm>
            <a:off x="5981247" y="1667000"/>
            <a:ext cx="1036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09</a:t>
            </a:r>
            <a:endParaRPr dirty="0"/>
          </a:p>
        </p:txBody>
      </p:sp>
      <p:sp>
        <p:nvSpPr>
          <p:cNvPr id="2151" name="Google Shape;2151;p40"/>
          <p:cNvSpPr txBox="1">
            <a:spLocks noGrp="1"/>
          </p:cNvSpPr>
          <p:nvPr>
            <p:ph type="title" idx="4"/>
          </p:nvPr>
        </p:nvSpPr>
        <p:spPr>
          <a:xfrm>
            <a:off x="622356" y="3021091"/>
            <a:ext cx="1036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10</a:t>
            </a:r>
            <a:endParaRPr dirty="0"/>
          </a:p>
        </p:txBody>
      </p:sp>
      <p:sp>
        <p:nvSpPr>
          <p:cNvPr id="2152" name="Google Shape;2152;p40"/>
          <p:cNvSpPr txBox="1">
            <a:spLocks noGrp="1"/>
          </p:cNvSpPr>
          <p:nvPr>
            <p:ph type="title" idx="5"/>
          </p:nvPr>
        </p:nvSpPr>
        <p:spPr>
          <a:xfrm>
            <a:off x="637282" y="1667000"/>
            <a:ext cx="1036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07</a:t>
            </a:r>
            <a:endParaRPr dirty="0"/>
          </a:p>
        </p:txBody>
      </p:sp>
      <p:sp>
        <p:nvSpPr>
          <p:cNvPr id="2153" name="Google Shape;2153;p40"/>
          <p:cNvSpPr txBox="1">
            <a:spLocks noGrp="1"/>
          </p:cNvSpPr>
          <p:nvPr>
            <p:ph type="title" idx="6"/>
          </p:nvPr>
        </p:nvSpPr>
        <p:spPr>
          <a:xfrm>
            <a:off x="3170031" y="1667000"/>
            <a:ext cx="1036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08</a:t>
            </a:r>
            <a:endParaRPr dirty="0"/>
          </a:p>
        </p:txBody>
      </p:sp>
      <p:sp>
        <p:nvSpPr>
          <p:cNvPr id="2154" name="Google Shape;2154;p40"/>
          <p:cNvSpPr txBox="1">
            <a:spLocks noGrp="1"/>
          </p:cNvSpPr>
          <p:nvPr>
            <p:ph type="ctrTitle" idx="7"/>
          </p:nvPr>
        </p:nvSpPr>
        <p:spPr>
          <a:xfrm>
            <a:off x="4059600" y="3054715"/>
            <a:ext cx="1821000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Aprendizaje no supervisado</a:t>
            </a:r>
          </a:p>
        </p:txBody>
      </p:sp>
      <p:sp>
        <p:nvSpPr>
          <p:cNvPr id="2156" name="Google Shape;2156;p40"/>
          <p:cNvSpPr txBox="1">
            <a:spLocks noGrp="1"/>
          </p:cNvSpPr>
          <p:nvPr>
            <p:ph type="ctrTitle" idx="8"/>
          </p:nvPr>
        </p:nvSpPr>
        <p:spPr>
          <a:xfrm>
            <a:off x="6692934" y="2855516"/>
            <a:ext cx="2060203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Conclusiones</a:t>
            </a:r>
            <a:endParaRPr dirty="0"/>
          </a:p>
        </p:txBody>
      </p:sp>
      <p:sp>
        <p:nvSpPr>
          <p:cNvPr id="2157" name="Google Shape;2157;p40"/>
          <p:cNvSpPr txBox="1">
            <a:spLocks noGrp="1"/>
          </p:cNvSpPr>
          <p:nvPr>
            <p:ph type="subTitle" idx="9"/>
          </p:nvPr>
        </p:nvSpPr>
        <p:spPr>
          <a:xfrm>
            <a:off x="6721921" y="3148301"/>
            <a:ext cx="1821000" cy="8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Acciones y decisiones. Áreas de mejora.</a:t>
            </a:r>
            <a:endParaRPr dirty="0"/>
          </a:p>
        </p:txBody>
      </p:sp>
      <p:sp>
        <p:nvSpPr>
          <p:cNvPr id="2158" name="Google Shape;2158;p40"/>
          <p:cNvSpPr txBox="1">
            <a:spLocks noGrp="1"/>
          </p:cNvSpPr>
          <p:nvPr>
            <p:ph type="ctrTitle" idx="13"/>
          </p:nvPr>
        </p:nvSpPr>
        <p:spPr>
          <a:xfrm>
            <a:off x="6886595" y="1488465"/>
            <a:ext cx="2455350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Interpretación de resultados</a:t>
            </a:r>
            <a:endParaRPr dirty="0"/>
          </a:p>
        </p:txBody>
      </p:sp>
      <p:sp>
        <p:nvSpPr>
          <p:cNvPr id="2159" name="Google Shape;2159;p40"/>
          <p:cNvSpPr txBox="1">
            <a:spLocks noGrp="1"/>
          </p:cNvSpPr>
          <p:nvPr>
            <p:ph type="subTitle" idx="14"/>
          </p:nvPr>
        </p:nvSpPr>
        <p:spPr>
          <a:xfrm>
            <a:off x="6895399" y="1751096"/>
            <a:ext cx="1821000" cy="79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¿Nos sirve nuestro modelo?</a:t>
            </a:r>
            <a:endParaRPr dirty="0"/>
          </a:p>
        </p:txBody>
      </p:sp>
      <p:sp>
        <p:nvSpPr>
          <p:cNvPr id="2160" name="Google Shape;2160;p40"/>
          <p:cNvSpPr txBox="1">
            <a:spLocks noGrp="1"/>
          </p:cNvSpPr>
          <p:nvPr>
            <p:ph type="ctrTitle" idx="15"/>
          </p:nvPr>
        </p:nvSpPr>
        <p:spPr>
          <a:xfrm>
            <a:off x="1435031" y="2928896"/>
            <a:ext cx="1902068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" dirty="0"/>
            </a:br>
            <a:r>
              <a:rPr lang="en" dirty="0"/>
              <a:t>Siguientes pasos</a:t>
            </a:r>
            <a:endParaRPr dirty="0"/>
          </a:p>
        </p:txBody>
      </p:sp>
      <p:sp>
        <p:nvSpPr>
          <p:cNvPr id="2161" name="Google Shape;2161;p40"/>
          <p:cNvSpPr txBox="1">
            <a:spLocks noGrp="1"/>
          </p:cNvSpPr>
          <p:nvPr>
            <p:ph type="subTitle" idx="16"/>
          </p:nvPr>
        </p:nvSpPr>
        <p:spPr>
          <a:xfrm>
            <a:off x="1454818" y="3214330"/>
            <a:ext cx="1969390" cy="8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¿Podemos enriquecer nuestro modelo?</a:t>
            </a:r>
            <a:endParaRPr dirty="0"/>
          </a:p>
        </p:txBody>
      </p:sp>
      <p:sp>
        <p:nvSpPr>
          <p:cNvPr id="2162" name="Google Shape;2162;p40"/>
          <p:cNvSpPr txBox="1">
            <a:spLocks noGrp="1"/>
          </p:cNvSpPr>
          <p:nvPr>
            <p:ph type="ctrTitle" idx="17"/>
          </p:nvPr>
        </p:nvSpPr>
        <p:spPr>
          <a:xfrm>
            <a:off x="1602099" y="1741328"/>
            <a:ext cx="1821000" cy="39025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Evaluación de los modelos</a:t>
            </a:r>
            <a:endParaRPr dirty="0"/>
          </a:p>
        </p:txBody>
      </p:sp>
      <p:sp>
        <p:nvSpPr>
          <p:cNvPr id="2163" name="Google Shape;2163;p40"/>
          <p:cNvSpPr txBox="1">
            <a:spLocks noGrp="1"/>
          </p:cNvSpPr>
          <p:nvPr>
            <p:ph type="subTitle" idx="18"/>
          </p:nvPr>
        </p:nvSpPr>
        <p:spPr>
          <a:xfrm>
            <a:off x="1591269" y="1936457"/>
            <a:ext cx="1821000" cy="79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Elección de métricas.</a:t>
            </a:r>
            <a:endParaRPr dirty="0"/>
          </a:p>
        </p:txBody>
      </p:sp>
      <p:sp>
        <p:nvSpPr>
          <p:cNvPr id="2164" name="Google Shape;2164;p40"/>
          <p:cNvSpPr txBox="1">
            <a:spLocks noGrp="1"/>
          </p:cNvSpPr>
          <p:nvPr>
            <p:ph type="ctrTitle" idx="19"/>
          </p:nvPr>
        </p:nvSpPr>
        <p:spPr>
          <a:xfrm>
            <a:off x="4123455" y="1580403"/>
            <a:ext cx="1821000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Optimización de los modelos</a:t>
            </a:r>
            <a:endParaRPr dirty="0"/>
          </a:p>
        </p:txBody>
      </p:sp>
      <p:sp>
        <p:nvSpPr>
          <p:cNvPr id="2165" name="Google Shape;2165;p40"/>
          <p:cNvSpPr txBox="1">
            <a:spLocks noGrp="1"/>
          </p:cNvSpPr>
          <p:nvPr>
            <p:ph type="subTitle" idx="20"/>
          </p:nvPr>
        </p:nvSpPr>
        <p:spPr>
          <a:xfrm>
            <a:off x="4101041" y="1892495"/>
            <a:ext cx="1995056" cy="39025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Hiperparametrización</a:t>
            </a:r>
            <a:endParaRPr dirty="0"/>
          </a:p>
        </p:txBody>
      </p:sp>
      <p:sp>
        <p:nvSpPr>
          <p:cNvPr id="2" name="Google Shape;2161;p40">
            <a:extLst>
              <a:ext uri="{FF2B5EF4-FFF2-40B4-BE49-F238E27FC236}">
                <a16:creationId xmlns:a16="http://schemas.microsoft.com/office/drawing/2014/main" id="{6B28E05B-F824-BB83-C8B7-D5D3C1FA5D68}"/>
              </a:ext>
            </a:extLst>
          </p:cNvPr>
          <p:cNvSpPr txBox="1">
            <a:spLocks/>
          </p:cNvSpPr>
          <p:nvPr/>
        </p:nvSpPr>
        <p:spPr>
          <a:xfrm>
            <a:off x="4074464" y="3326872"/>
            <a:ext cx="1902069" cy="5665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/>
            <a:r>
              <a:rPr lang="es-ES" dirty="0"/>
              <a:t>PCA Y CLUSTERING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1">
          <a:extLst>
            <a:ext uri="{FF2B5EF4-FFF2-40B4-BE49-F238E27FC236}">
              <a16:creationId xmlns:a16="http://schemas.microsoft.com/office/drawing/2014/main" id="{C8778625-3CDD-2CFD-13E7-C4FA814CCF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2" name="Google Shape;2362;p50">
            <a:extLst>
              <a:ext uri="{FF2B5EF4-FFF2-40B4-BE49-F238E27FC236}">
                <a16:creationId xmlns:a16="http://schemas.microsoft.com/office/drawing/2014/main" id="{4C795250-BCAB-6CDE-86D6-AEF053F13FA4}"/>
              </a:ext>
            </a:extLst>
          </p:cNvPr>
          <p:cNvPicPr preferRelativeResize="0"/>
          <p:nvPr/>
        </p:nvPicPr>
        <p:blipFill>
          <a:blip r:embed="rId3">
            <a:alphaModFix amt="52000"/>
          </a:blip>
          <a:stretch>
            <a:fillRect/>
          </a:stretch>
        </p:blipFill>
        <p:spPr>
          <a:xfrm rot="-1128984" flipH="1">
            <a:off x="1006109" y="3060601"/>
            <a:ext cx="1358402" cy="9541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3" name="Google Shape;2363;p50">
            <a:extLst>
              <a:ext uri="{FF2B5EF4-FFF2-40B4-BE49-F238E27FC236}">
                <a16:creationId xmlns:a16="http://schemas.microsoft.com/office/drawing/2014/main" id="{92F7EB30-83F6-39D6-3D45-4D153A89C631}"/>
              </a:ext>
            </a:extLst>
          </p:cNvPr>
          <p:cNvPicPr preferRelativeResize="0"/>
          <p:nvPr/>
        </p:nvPicPr>
        <p:blipFill>
          <a:blip r:embed="rId4">
            <a:alphaModFix amt="52000"/>
          </a:blip>
          <a:stretch>
            <a:fillRect/>
          </a:stretch>
        </p:blipFill>
        <p:spPr>
          <a:xfrm rot="-1128984" flipH="1">
            <a:off x="2924746" y="3060601"/>
            <a:ext cx="1358402" cy="9541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4" name="Google Shape;2364;p50">
            <a:extLst>
              <a:ext uri="{FF2B5EF4-FFF2-40B4-BE49-F238E27FC236}">
                <a16:creationId xmlns:a16="http://schemas.microsoft.com/office/drawing/2014/main" id="{2F8B2341-BDE9-606C-63C4-B0A180430AA7}"/>
              </a:ext>
            </a:extLst>
          </p:cNvPr>
          <p:cNvPicPr preferRelativeResize="0"/>
          <p:nvPr/>
        </p:nvPicPr>
        <p:blipFill>
          <a:blip r:embed="rId5">
            <a:alphaModFix amt="52000"/>
          </a:blip>
          <a:stretch>
            <a:fillRect/>
          </a:stretch>
        </p:blipFill>
        <p:spPr>
          <a:xfrm rot="-1128984" flipH="1">
            <a:off x="4843401" y="3060601"/>
            <a:ext cx="1358402" cy="9541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5" name="Google Shape;2365;p50">
            <a:extLst>
              <a:ext uri="{FF2B5EF4-FFF2-40B4-BE49-F238E27FC236}">
                <a16:creationId xmlns:a16="http://schemas.microsoft.com/office/drawing/2014/main" id="{A3E9F9B4-E098-1157-7F8E-46EA43437819}"/>
              </a:ext>
            </a:extLst>
          </p:cNvPr>
          <p:cNvPicPr preferRelativeResize="0"/>
          <p:nvPr/>
        </p:nvPicPr>
        <p:blipFill>
          <a:blip r:embed="rId4">
            <a:alphaModFix amt="52000"/>
          </a:blip>
          <a:stretch>
            <a:fillRect/>
          </a:stretch>
        </p:blipFill>
        <p:spPr>
          <a:xfrm rot="-1128984" flipH="1">
            <a:off x="6783849" y="3060601"/>
            <a:ext cx="1358402" cy="954132"/>
          </a:xfrm>
          <a:prstGeom prst="rect">
            <a:avLst/>
          </a:prstGeom>
          <a:noFill/>
          <a:ln>
            <a:noFill/>
          </a:ln>
        </p:spPr>
      </p:pic>
      <p:sp>
        <p:nvSpPr>
          <p:cNvPr id="2366" name="Google Shape;2366;p50">
            <a:extLst>
              <a:ext uri="{FF2B5EF4-FFF2-40B4-BE49-F238E27FC236}">
                <a16:creationId xmlns:a16="http://schemas.microsoft.com/office/drawing/2014/main" id="{6491A7A6-25FD-20B4-DF24-804D91C4EC23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570802" y="3295975"/>
            <a:ext cx="1913400" cy="4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-ES" dirty="0" err="1"/>
              <a:t>Gradient</a:t>
            </a:r>
            <a:r>
              <a:rPr lang="es-ES" dirty="0"/>
              <a:t> B.</a:t>
            </a:r>
            <a:endParaRPr dirty="0"/>
          </a:p>
        </p:txBody>
      </p:sp>
      <p:sp>
        <p:nvSpPr>
          <p:cNvPr id="2367" name="Google Shape;2367;p50">
            <a:extLst>
              <a:ext uri="{FF2B5EF4-FFF2-40B4-BE49-F238E27FC236}">
                <a16:creationId xmlns:a16="http://schemas.microsoft.com/office/drawing/2014/main" id="{0DE0CE62-6524-E995-08A5-1CD1453A3948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2645697" y="3295975"/>
            <a:ext cx="1926300" cy="4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-ES" dirty="0" err="1"/>
              <a:t>XGBoost</a:t>
            </a:r>
            <a:endParaRPr dirty="0"/>
          </a:p>
        </p:txBody>
      </p:sp>
      <p:sp>
        <p:nvSpPr>
          <p:cNvPr id="2368" name="Google Shape;2368;p50">
            <a:extLst>
              <a:ext uri="{FF2B5EF4-FFF2-40B4-BE49-F238E27FC236}">
                <a16:creationId xmlns:a16="http://schemas.microsoft.com/office/drawing/2014/main" id="{EBE2423F-BAD3-F202-7428-F10D2D9CD17E}"/>
              </a:ext>
            </a:extLst>
          </p:cNvPr>
          <p:cNvSpPr txBox="1">
            <a:spLocks noGrp="1"/>
          </p:cNvSpPr>
          <p:nvPr>
            <p:ph type="subTitle" idx="5"/>
          </p:nvPr>
        </p:nvSpPr>
        <p:spPr>
          <a:xfrm>
            <a:off x="6507949" y="3295975"/>
            <a:ext cx="2191207" cy="4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-ES" dirty="0" err="1"/>
              <a:t>DecissionTree</a:t>
            </a:r>
            <a:endParaRPr dirty="0"/>
          </a:p>
        </p:txBody>
      </p:sp>
      <p:sp>
        <p:nvSpPr>
          <p:cNvPr id="2369" name="Google Shape;2369;p50">
            <a:extLst>
              <a:ext uri="{FF2B5EF4-FFF2-40B4-BE49-F238E27FC236}">
                <a16:creationId xmlns:a16="http://schemas.microsoft.com/office/drawing/2014/main" id="{6700702F-12F0-ED77-6B81-444E82D91B34}"/>
              </a:ext>
            </a:extLst>
          </p:cNvPr>
          <p:cNvSpPr txBox="1">
            <a:spLocks noGrp="1"/>
          </p:cNvSpPr>
          <p:nvPr>
            <p:ph type="subTitle" idx="7"/>
          </p:nvPr>
        </p:nvSpPr>
        <p:spPr>
          <a:xfrm>
            <a:off x="724510" y="3295975"/>
            <a:ext cx="1926300" cy="4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-ES" dirty="0" err="1"/>
              <a:t>Random</a:t>
            </a:r>
            <a:r>
              <a:rPr lang="es-ES" dirty="0"/>
              <a:t> Forest</a:t>
            </a:r>
            <a:endParaRPr dirty="0"/>
          </a:p>
        </p:txBody>
      </p:sp>
      <p:sp>
        <p:nvSpPr>
          <p:cNvPr id="2370" name="Google Shape;2370;p50">
            <a:extLst>
              <a:ext uri="{FF2B5EF4-FFF2-40B4-BE49-F238E27FC236}">
                <a16:creationId xmlns:a16="http://schemas.microsoft.com/office/drawing/2014/main" id="{AFF4980F-8481-0FFF-735F-CB1CD33B7C18}"/>
              </a:ext>
            </a:extLst>
          </p:cNvPr>
          <p:cNvSpPr txBox="1">
            <a:spLocks noGrp="1"/>
          </p:cNvSpPr>
          <p:nvPr>
            <p:ph type="subTitle" idx="8"/>
          </p:nvPr>
        </p:nvSpPr>
        <p:spPr>
          <a:xfrm>
            <a:off x="736646" y="4208305"/>
            <a:ext cx="7803902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RECALL O TASA DE VERDADEROS POSITIVOS EN MODELOS ELEGIDOS (solo de los de mejores datos)</a:t>
            </a:r>
          </a:p>
        </p:txBody>
      </p:sp>
      <p:sp>
        <p:nvSpPr>
          <p:cNvPr id="2374" name="Google Shape;2374;p50">
            <a:extLst>
              <a:ext uri="{FF2B5EF4-FFF2-40B4-BE49-F238E27FC236}">
                <a16:creationId xmlns:a16="http://schemas.microsoft.com/office/drawing/2014/main" id="{2B771B39-351A-7B9A-D1A5-5955F5DDC08E}"/>
              </a:ext>
            </a:extLst>
          </p:cNvPr>
          <p:cNvSpPr txBox="1">
            <a:spLocks noGrp="1"/>
          </p:cNvSpPr>
          <p:nvPr>
            <p:ph type="ctrTitle" idx="15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Métricas en modelos resampleados</a:t>
            </a:r>
            <a:endParaRPr dirty="0"/>
          </a:p>
        </p:txBody>
      </p:sp>
      <p:grpSp>
        <p:nvGrpSpPr>
          <p:cNvPr id="2375" name="Google Shape;2375;p50">
            <a:extLst>
              <a:ext uri="{FF2B5EF4-FFF2-40B4-BE49-F238E27FC236}">
                <a16:creationId xmlns:a16="http://schemas.microsoft.com/office/drawing/2014/main" id="{CD21CF2B-4BC2-064F-2AA3-9CE63C802D9A}"/>
              </a:ext>
            </a:extLst>
          </p:cNvPr>
          <p:cNvGrpSpPr/>
          <p:nvPr/>
        </p:nvGrpSpPr>
        <p:grpSpPr>
          <a:xfrm>
            <a:off x="929110" y="1460100"/>
            <a:ext cx="1517100" cy="1517100"/>
            <a:chOff x="929100" y="1155300"/>
            <a:chExt cx="1517100" cy="1517100"/>
          </a:xfrm>
        </p:grpSpPr>
        <p:sp>
          <p:nvSpPr>
            <p:cNvPr id="2376" name="Google Shape;2376;p50">
              <a:extLst>
                <a:ext uri="{FF2B5EF4-FFF2-40B4-BE49-F238E27FC236}">
                  <a16:creationId xmlns:a16="http://schemas.microsoft.com/office/drawing/2014/main" id="{BB8E3BB0-6FFB-2868-75AF-FEAB154F86C5}"/>
                </a:ext>
              </a:extLst>
            </p:cNvPr>
            <p:cNvSpPr/>
            <p:nvPr/>
          </p:nvSpPr>
          <p:spPr>
            <a:xfrm>
              <a:off x="929100" y="1155300"/>
              <a:ext cx="1517100" cy="1517100"/>
            </a:xfrm>
            <a:prstGeom prst="donut">
              <a:avLst>
                <a:gd name="adj" fmla="val 12713"/>
              </a:avLst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7" name="Google Shape;2377;p50">
              <a:extLst>
                <a:ext uri="{FF2B5EF4-FFF2-40B4-BE49-F238E27FC236}">
                  <a16:creationId xmlns:a16="http://schemas.microsoft.com/office/drawing/2014/main" id="{1D4B31A0-E0A0-01C1-86D4-90EBC7D4D9F8}"/>
                </a:ext>
              </a:extLst>
            </p:cNvPr>
            <p:cNvSpPr/>
            <p:nvPr/>
          </p:nvSpPr>
          <p:spPr>
            <a:xfrm>
              <a:off x="929100" y="1155300"/>
              <a:ext cx="1517100" cy="1517100"/>
            </a:xfrm>
            <a:prstGeom prst="blockArc">
              <a:avLst>
                <a:gd name="adj1" fmla="val 10800000"/>
                <a:gd name="adj2" fmla="val 15459214"/>
                <a:gd name="adj3" fmla="val 12768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78" name="Google Shape;2378;p50">
            <a:extLst>
              <a:ext uri="{FF2B5EF4-FFF2-40B4-BE49-F238E27FC236}">
                <a16:creationId xmlns:a16="http://schemas.microsoft.com/office/drawing/2014/main" id="{7B9677A7-E681-A23E-BCF5-AF9A42C83EC8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4959602" y="1992075"/>
            <a:ext cx="1135800" cy="4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97,3%</a:t>
            </a:r>
            <a:endParaRPr dirty="0"/>
          </a:p>
        </p:txBody>
      </p:sp>
      <p:sp>
        <p:nvSpPr>
          <p:cNvPr id="2379" name="Google Shape;2379;p50">
            <a:extLst>
              <a:ext uri="{FF2B5EF4-FFF2-40B4-BE49-F238E27FC236}">
                <a16:creationId xmlns:a16="http://schemas.microsoft.com/office/drawing/2014/main" id="{8C6A2D4B-8946-7CD2-528D-E9F65DD2F703}"/>
              </a:ext>
            </a:extLst>
          </p:cNvPr>
          <p:cNvSpPr txBox="1">
            <a:spLocks noGrp="1"/>
          </p:cNvSpPr>
          <p:nvPr>
            <p:ph type="title" idx="6"/>
          </p:nvPr>
        </p:nvSpPr>
        <p:spPr>
          <a:xfrm>
            <a:off x="1146160" y="1992075"/>
            <a:ext cx="1083000" cy="4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98%</a:t>
            </a:r>
            <a:endParaRPr dirty="0"/>
          </a:p>
        </p:txBody>
      </p:sp>
      <p:sp>
        <p:nvSpPr>
          <p:cNvPr id="2380" name="Google Shape;2380;p50">
            <a:extLst>
              <a:ext uri="{FF2B5EF4-FFF2-40B4-BE49-F238E27FC236}">
                <a16:creationId xmlns:a16="http://schemas.microsoft.com/office/drawing/2014/main" id="{20C77100-05E1-A4C7-A78E-9D186A3F8B4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040947" y="1992075"/>
            <a:ext cx="1135800" cy="4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97,6%</a:t>
            </a:r>
            <a:endParaRPr dirty="0"/>
          </a:p>
        </p:txBody>
      </p:sp>
      <p:sp>
        <p:nvSpPr>
          <p:cNvPr id="2381" name="Google Shape;2381;p50">
            <a:extLst>
              <a:ext uri="{FF2B5EF4-FFF2-40B4-BE49-F238E27FC236}">
                <a16:creationId xmlns:a16="http://schemas.microsoft.com/office/drawing/2014/main" id="{DC1FE924-B3A5-C02C-2C38-843A2A6173B1}"/>
              </a:ext>
            </a:extLst>
          </p:cNvPr>
          <p:cNvSpPr txBox="1">
            <a:spLocks noGrp="1"/>
          </p:cNvSpPr>
          <p:nvPr>
            <p:ph type="title" idx="4"/>
          </p:nvPr>
        </p:nvSpPr>
        <p:spPr>
          <a:xfrm>
            <a:off x="6926450" y="1992075"/>
            <a:ext cx="1083000" cy="4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88%</a:t>
            </a:r>
            <a:endParaRPr dirty="0"/>
          </a:p>
        </p:txBody>
      </p:sp>
      <p:grpSp>
        <p:nvGrpSpPr>
          <p:cNvPr id="2382" name="Google Shape;2382;p50">
            <a:extLst>
              <a:ext uri="{FF2B5EF4-FFF2-40B4-BE49-F238E27FC236}">
                <a16:creationId xmlns:a16="http://schemas.microsoft.com/office/drawing/2014/main" id="{15BBF27C-3012-9681-994F-E04CB79B7D07}"/>
              </a:ext>
            </a:extLst>
          </p:cNvPr>
          <p:cNvGrpSpPr/>
          <p:nvPr/>
        </p:nvGrpSpPr>
        <p:grpSpPr>
          <a:xfrm>
            <a:off x="2850297" y="1460100"/>
            <a:ext cx="1517100" cy="1517100"/>
            <a:chOff x="2850300" y="1155300"/>
            <a:chExt cx="1517100" cy="1517100"/>
          </a:xfrm>
        </p:grpSpPr>
        <p:sp>
          <p:nvSpPr>
            <p:cNvPr id="2383" name="Google Shape;2383;p50">
              <a:extLst>
                <a:ext uri="{FF2B5EF4-FFF2-40B4-BE49-F238E27FC236}">
                  <a16:creationId xmlns:a16="http://schemas.microsoft.com/office/drawing/2014/main" id="{DD6D40BE-E888-927F-6007-05C447FAF6C3}"/>
                </a:ext>
              </a:extLst>
            </p:cNvPr>
            <p:cNvSpPr/>
            <p:nvPr/>
          </p:nvSpPr>
          <p:spPr>
            <a:xfrm>
              <a:off x="2850300" y="1155300"/>
              <a:ext cx="1517100" cy="1517100"/>
            </a:xfrm>
            <a:prstGeom prst="donut">
              <a:avLst>
                <a:gd name="adj" fmla="val 12713"/>
              </a:avLst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4" name="Google Shape;2384;p50">
              <a:extLst>
                <a:ext uri="{FF2B5EF4-FFF2-40B4-BE49-F238E27FC236}">
                  <a16:creationId xmlns:a16="http://schemas.microsoft.com/office/drawing/2014/main" id="{B539E383-8136-A63B-0718-6A9C061EE18D}"/>
                </a:ext>
              </a:extLst>
            </p:cNvPr>
            <p:cNvSpPr/>
            <p:nvPr/>
          </p:nvSpPr>
          <p:spPr>
            <a:xfrm>
              <a:off x="2850300" y="1155300"/>
              <a:ext cx="1517100" cy="1517100"/>
            </a:xfrm>
            <a:prstGeom prst="blockArc">
              <a:avLst>
                <a:gd name="adj1" fmla="val 10800000"/>
                <a:gd name="adj2" fmla="val 13307568"/>
                <a:gd name="adj3" fmla="val 1267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85" name="Google Shape;2385;p50">
            <a:extLst>
              <a:ext uri="{FF2B5EF4-FFF2-40B4-BE49-F238E27FC236}">
                <a16:creationId xmlns:a16="http://schemas.microsoft.com/office/drawing/2014/main" id="{B0E88AC7-C10B-5F9C-207A-FFB264AC42EF}"/>
              </a:ext>
            </a:extLst>
          </p:cNvPr>
          <p:cNvGrpSpPr/>
          <p:nvPr/>
        </p:nvGrpSpPr>
        <p:grpSpPr>
          <a:xfrm>
            <a:off x="4768952" y="1460100"/>
            <a:ext cx="1517100" cy="1517100"/>
            <a:chOff x="4779850" y="1155300"/>
            <a:chExt cx="1517100" cy="1517100"/>
          </a:xfrm>
        </p:grpSpPr>
        <p:sp>
          <p:nvSpPr>
            <p:cNvPr id="2386" name="Google Shape;2386;p50">
              <a:extLst>
                <a:ext uri="{FF2B5EF4-FFF2-40B4-BE49-F238E27FC236}">
                  <a16:creationId xmlns:a16="http://schemas.microsoft.com/office/drawing/2014/main" id="{358F13F2-6FAF-94D0-672E-8CACAC5DB8E2}"/>
                </a:ext>
              </a:extLst>
            </p:cNvPr>
            <p:cNvSpPr/>
            <p:nvPr/>
          </p:nvSpPr>
          <p:spPr>
            <a:xfrm>
              <a:off x="4779850" y="1155300"/>
              <a:ext cx="1517100" cy="1517100"/>
            </a:xfrm>
            <a:prstGeom prst="donut">
              <a:avLst>
                <a:gd name="adj" fmla="val 12713"/>
              </a:avLst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7" name="Google Shape;2387;p50">
              <a:extLst>
                <a:ext uri="{FF2B5EF4-FFF2-40B4-BE49-F238E27FC236}">
                  <a16:creationId xmlns:a16="http://schemas.microsoft.com/office/drawing/2014/main" id="{7964AE1E-8578-2B15-81BC-A7C8FB47FDA6}"/>
                </a:ext>
              </a:extLst>
            </p:cNvPr>
            <p:cNvSpPr/>
            <p:nvPr/>
          </p:nvSpPr>
          <p:spPr>
            <a:xfrm>
              <a:off x="4779850" y="1155300"/>
              <a:ext cx="1517100" cy="1517100"/>
            </a:xfrm>
            <a:prstGeom prst="blockArc">
              <a:avLst>
                <a:gd name="adj1" fmla="val 10800000"/>
                <a:gd name="adj2" fmla="val 21575358"/>
                <a:gd name="adj3" fmla="val 12526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88" name="Google Shape;2388;p50">
            <a:extLst>
              <a:ext uri="{FF2B5EF4-FFF2-40B4-BE49-F238E27FC236}">
                <a16:creationId xmlns:a16="http://schemas.microsoft.com/office/drawing/2014/main" id="{F267B208-68AA-8405-1220-042EBA28B9AE}"/>
              </a:ext>
            </a:extLst>
          </p:cNvPr>
          <p:cNvGrpSpPr/>
          <p:nvPr/>
        </p:nvGrpSpPr>
        <p:grpSpPr>
          <a:xfrm>
            <a:off x="6709400" y="1460100"/>
            <a:ext cx="1517100" cy="1517100"/>
            <a:chOff x="6687600" y="1098150"/>
            <a:chExt cx="1517100" cy="1517100"/>
          </a:xfrm>
        </p:grpSpPr>
        <p:sp>
          <p:nvSpPr>
            <p:cNvPr id="2389" name="Google Shape;2389;p50">
              <a:extLst>
                <a:ext uri="{FF2B5EF4-FFF2-40B4-BE49-F238E27FC236}">
                  <a16:creationId xmlns:a16="http://schemas.microsoft.com/office/drawing/2014/main" id="{224FAF00-21F6-3307-0711-3FEA1B67829F}"/>
                </a:ext>
              </a:extLst>
            </p:cNvPr>
            <p:cNvSpPr/>
            <p:nvPr/>
          </p:nvSpPr>
          <p:spPr>
            <a:xfrm>
              <a:off x="6687600" y="1098150"/>
              <a:ext cx="1517100" cy="1517100"/>
            </a:xfrm>
            <a:prstGeom prst="donut">
              <a:avLst>
                <a:gd name="adj" fmla="val 12713"/>
              </a:avLst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0" name="Google Shape;2390;p50">
              <a:extLst>
                <a:ext uri="{FF2B5EF4-FFF2-40B4-BE49-F238E27FC236}">
                  <a16:creationId xmlns:a16="http://schemas.microsoft.com/office/drawing/2014/main" id="{56D2B499-5D16-92C2-C318-0604A9486034}"/>
                </a:ext>
              </a:extLst>
            </p:cNvPr>
            <p:cNvSpPr/>
            <p:nvPr/>
          </p:nvSpPr>
          <p:spPr>
            <a:xfrm>
              <a:off x="6687600" y="1098150"/>
              <a:ext cx="1517100" cy="1517100"/>
            </a:xfrm>
            <a:prstGeom prst="blockArc">
              <a:avLst>
                <a:gd name="adj1" fmla="val 10800000"/>
                <a:gd name="adj2" fmla="val 16197873"/>
                <a:gd name="adj3" fmla="val 12688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524224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C6E27B-483C-42FD-04D4-0414B3D5EE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256778-C9A2-4F8F-5970-07FBE2148D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sz="2000" dirty="0"/>
              <a:t>CONFUSION MATRIX TRAS DEL RESAMPLEO</a:t>
            </a:r>
          </a:p>
        </p:txBody>
      </p:sp>
      <p:sp>
        <p:nvSpPr>
          <p:cNvPr id="7" name="Google Shape;2641;p58">
            <a:extLst>
              <a:ext uri="{FF2B5EF4-FFF2-40B4-BE49-F238E27FC236}">
                <a16:creationId xmlns:a16="http://schemas.microsoft.com/office/drawing/2014/main" id="{F977158D-ACCA-FB92-55D3-FDF8F80DF9D6}"/>
              </a:ext>
            </a:extLst>
          </p:cNvPr>
          <p:cNvSpPr txBox="1"/>
          <p:nvPr/>
        </p:nvSpPr>
        <p:spPr>
          <a:xfrm>
            <a:off x="5130643" y="4045463"/>
            <a:ext cx="2290345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En XGBoost</a:t>
            </a:r>
            <a:endParaRPr sz="1800" dirty="0">
              <a:solidFill>
                <a:schemeClr val="dk2"/>
              </a:solidFill>
              <a:latin typeface="Overpass Black"/>
              <a:ea typeface="Overpass Black"/>
              <a:cs typeface="Overpass Black"/>
              <a:sym typeface="Overpass Black"/>
            </a:endParaRPr>
          </a:p>
        </p:txBody>
      </p:sp>
      <p:sp>
        <p:nvSpPr>
          <p:cNvPr id="8" name="Google Shape;2641;p58">
            <a:extLst>
              <a:ext uri="{FF2B5EF4-FFF2-40B4-BE49-F238E27FC236}">
                <a16:creationId xmlns:a16="http://schemas.microsoft.com/office/drawing/2014/main" id="{772DAEFD-BACD-DE3F-D72D-42B72105649D}"/>
              </a:ext>
            </a:extLst>
          </p:cNvPr>
          <p:cNvSpPr txBox="1"/>
          <p:nvPr/>
        </p:nvSpPr>
        <p:spPr>
          <a:xfrm>
            <a:off x="742595" y="904615"/>
            <a:ext cx="2290345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En Random Forest</a:t>
            </a:r>
            <a:endParaRPr sz="1600" dirty="0">
              <a:solidFill>
                <a:schemeClr val="dk2"/>
              </a:solidFill>
              <a:latin typeface="Overpass Black"/>
              <a:ea typeface="Overpass Black"/>
              <a:cs typeface="Overpass Black"/>
              <a:sym typeface="Overpass Black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000FCDD-EC41-B22E-6DA7-6DF9495E9E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993" y="1432315"/>
            <a:ext cx="3626176" cy="2907982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2B554AB7-821C-5CE6-A927-B583406967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1680" y="1041681"/>
            <a:ext cx="3815909" cy="3060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1077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CC0623-4BC4-6244-36B1-0CB8812F02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9DEBBA4-4824-AC00-8A9B-1C2160E14DB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/>
              <a:t>IMPORTANCIA DE LAS FEATURES</a:t>
            </a:r>
          </a:p>
        </p:txBody>
      </p:sp>
      <p:sp>
        <p:nvSpPr>
          <p:cNvPr id="7" name="Google Shape;2641;p58">
            <a:extLst>
              <a:ext uri="{FF2B5EF4-FFF2-40B4-BE49-F238E27FC236}">
                <a16:creationId xmlns:a16="http://schemas.microsoft.com/office/drawing/2014/main" id="{6A33E3FF-2BDC-A87C-6D59-000760F2BC1E}"/>
              </a:ext>
            </a:extLst>
          </p:cNvPr>
          <p:cNvSpPr txBox="1"/>
          <p:nvPr/>
        </p:nvSpPr>
        <p:spPr>
          <a:xfrm>
            <a:off x="5468961" y="3679703"/>
            <a:ext cx="2290345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En XGBoost</a:t>
            </a:r>
            <a:endParaRPr sz="1800" dirty="0">
              <a:solidFill>
                <a:schemeClr val="dk2"/>
              </a:solidFill>
              <a:latin typeface="Overpass Black"/>
              <a:ea typeface="Overpass Black"/>
              <a:cs typeface="Overpass Black"/>
              <a:sym typeface="Overpass Black"/>
            </a:endParaRPr>
          </a:p>
        </p:txBody>
      </p:sp>
      <p:sp>
        <p:nvSpPr>
          <p:cNvPr id="8" name="Google Shape;2641;p58">
            <a:extLst>
              <a:ext uri="{FF2B5EF4-FFF2-40B4-BE49-F238E27FC236}">
                <a16:creationId xmlns:a16="http://schemas.microsoft.com/office/drawing/2014/main" id="{233681D8-66FF-4D41-B599-8D453DF43A8C}"/>
              </a:ext>
            </a:extLst>
          </p:cNvPr>
          <p:cNvSpPr txBox="1"/>
          <p:nvPr/>
        </p:nvSpPr>
        <p:spPr>
          <a:xfrm>
            <a:off x="734854" y="1167505"/>
            <a:ext cx="2290345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En Random Forest</a:t>
            </a:r>
            <a:endParaRPr sz="1600" dirty="0">
              <a:solidFill>
                <a:schemeClr val="dk2"/>
              </a:solidFill>
              <a:latin typeface="Overpass Black"/>
              <a:ea typeface="Overpass Black"/>
              <a:cs typeface="Overpass Black"/>
              <a:sym typeface="Overpass Black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0162F34-F259-B504-3349-9427D594E3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284" y="1681128"/>
            <a:ext cx="3759306" cy="2526275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0B9A17E6-C1AE-3919-DB2D-2E46B4D3B1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6236" y="1018915"/>
            <a:ext cx="3912910" cy="2600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4820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4">
          <a:extLst>
            <a:ext uri="{FF2B5EF4-FFF2-40B4-BE49-F238E27FC236}">
              <a16:creationId xmlns:a16="http://schemas.microsoft.com/office/drawing/2014/main" id="{10DD039F-761A-B29A-F49A-04BE5FA276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5" name="Google Shape;2185;p43">
            <a:extLst>
              <a:ext uri="{FF2B5EF4-FFF2-40B4-BE49-F238E27FC236}">
                <a16:creationId xmlns:a16="http://schemas.microsoft.com/office/drawing/2014/main" id="{04BA5C1C-F320-FBB5-7BFE-032A3B206234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497719" y="3044266"/>
            <a:ext cx="3852000" cy="86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 dirty="0"/>
              <a:t>Hiperparametrización</a:t>
            </a:r>
            <a:endParaRPr b="1" u="sng" dirty="0"/>
          </a:p>
        </p:txBody>
      </p:sp>
      <p:sp>
        <p:nvSpPr>
          <p:cNvPr id="2186" name="Google Shape;2186;p43">
            <a:extLst>
              <a:ext uri="{FF2B5EF4-FFF2-40B4-BE49-F238E27FC236}">
                <a16:creationId xmlns:a16="http://schemas.microsoft.com/office/drawing/2014/main" id="{CE01ABF8-FA9E-FC61-397D-6C5F577A5DE4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2646000" y="1012100"/>
            <a:ext cx="3852000" cy="179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08</a:t>
            </a:r>
            <a:endParaRPr dirty="0"/>
          </a:p>
        </p:txBody>
      </p:sp>
      <p:sp>
        <p:nvSpPr>
          <p:cNvPr id="2187" name="Google Shape;2187;p43">
            <a:extLst>
              <a:ext uri="{FF2B5EF4-FFF2-40B4-BE49-F238E27FC236}">
                <a16:creationId xmlns:a16="http://schemas.microsoft.com/office/drawing/2014/main" id="{69214314-9F99-0AA1-1F27-4C0F81FFBFDE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2497719" y="2607977"/>
            <a:ext cx="3852000" cy="79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Optimización de mis modelos</a:t>
            </a:r>
            <a:endParaRPr sz="2000" dirty="0"/>
          </a:p>
        </p:txBody>
      </p:sp>
    </p:spTree>
    <p:extLst>
      <p:ext uri="{BB962C8B-B14F-4D97-AF65-F5344CB8AC3E}">
        <p14:creationId xmlns:p14="http://schemas.microsoft.com/office/powerpoint/2010/main" val="34786008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2" name="Google Shape;2652;p59" title="Chart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l="17918"/>
          <a:stretch/>
        </p:blipFill>
        <p:spPr>
          <a:xfrm>
            <a:off x="5016115" y="1441925"/>
            <a:ext cx="3411251" cy="2575050"/>
          </a:xfrm>
          <a:prstGeom prst="rect">
            <a:avLst/>
          </a:prstGeom>
          <a:noFill/>
          <a:ln>
            <a:noFill/>
          </a:ln>
        </p:spPr>
      </p:pic>
      <p:sp>
        <p:nvSpPr>
          <p:cNvPr id="2653" name="Google Shape;2653;p59"/>
          <p:cNvSpPr txBox="1"/>
          <p:nvPr/>
        </p:nvSpPr>
        <p:spPr>
          <a:xfrm>
            <a:off x="6257250" y="1803300"/>
            <a:ext cx="645600" cy="4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97%</a:t>
            </a:r>
            <a:endParaRPr b="1" dirty="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54" name="Google Shape;2654;p59"/>
          <p:cNvSpPr txBox="1"/>
          <p:nvPr/>
        </p:nvSpPr>
        <p:spPr>
          <a:xfrm>
            <a:off x="7221325" y="2453475"/>
            <a:ext cx="645600" cy="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97%</a:t>
            </a:r>
            <a:endParaRPr b="1" dirty="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55" name="Google Shape;2655;p59"/>
          <p:cNvSpPr txBox="1"/>
          <p:nvPr/>
        </p:nvSpPr>
        <p:spPr>
          <a:xfrm>
            <a:off x="7641250" y="3115200"/>
            <a:ext cx="660600" cy="41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98%</a:t>
            </a:r>
            <a:endParaRPr b="1" dirty="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56" name="Google Shape;2656;p59"/>
          <p:cNvSpPr txBox="1">
            <a:spLocks noGrp="1"/>
          </p:cNvSpPr>
          <p:nvPr>
            <p:ph type="subTitle" idx="4294967295"/>
          </p:nvPr>
        </p:nvSpPr>
        <p:spPr>
          <a:xfrm>
            <a:off x="5016111" y="1811094"/>
            <a:ext cx="1233900" cy="41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b="1" dirty="0" err="1">
                <a:solidFill>
                  <a:schemeClr val="bg2"/>
                </a:solidFill>
              </a:rPr>
              <a:t>G.Boosting</a:t>
            </a:r>
            <a:endParaRPr sz="1200" b="1" dirty="0">
              <a:solidFill>
                <a:schemeClr val="bg2"/>
              </a:solidFill>
            </a:endParaRPr>
          </a:p>
        </p:txBody>
      </p:sp>
      <p:sp>
        <p:nvSpPr>
          <p:cNvPr id="2658" name="Google Shape;2658;p59"/>
          <p:cNvSpPr txBox="1">
            <a:spLocks noGrp="1"/>
          </p:cNvSpPr>
          <p:nvPr>
            <p:ph type="subTitle" idx="4294967295"/>
          </p:nvPr>
        </p:nvSpPr>
        <p:spPr>
          <a:xfrm>
            <a:off x="5024014" y="2456555"/>
            <a:ext cx="1383900" cy="42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 dirty="0" err="1">
                <a:solidFill>
                  <a:schemeClr val="bg2"/>
                </a:solidFill>
              </a:rPr>
              <a:t>XGBoost</a:t>
            </a:r>
            <a:endParaRPr b="1" dirty="0">
              <a:solidFill>
                <a:schemeClr val="bg2"/>
              </a:solidFill>
            </a:endParaRPr>
          </a:p>
        </p:txBody>
      </p:sp>
      <p:sp>
        <p:nvSpPr>
          <p:cNvPr id="2659" name="Google Shape;2659;p59"/>
          <p:cNvSpPr txBox="1">
            <a:spLocks noGrp="1"/>
          </p:cNvSpPr>
          <p:nvPr>
            <p:ph type="subTitle" idx="4294967295"/>
          </p:nvPr>
        </p:nvSpPr>
        <p:spPr>
          <a:xfrm>
            <a:off x="5016110" y="3101277"/>
            <a:ext cx="1718321" cy="42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bg2"/>
                </a:solidFill>
              </a:rPr>
              <a:t>Random Forest</a:t>
            </a:r>
            <a:endParaRPr b="1" dirty="0">
              <a:solidFill>
                <a:schemeClr val="bg2"/>
              </a:solidFill>
            </a:endParaRPr>
          </a:p>
        </p:txBody>
      </p:sp>
      <p:sp>
        <p:nvSpPr>
          <p:cNvPr id="2661" name="Google Shape;2661;p59"/>
          <p:cNvSpPr txBox="1">
            <a:spLocks noGrp="1"/>
          </p:cNvSpPr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Hiperparametrización de modelos</a:t>
            </a:r>
            <a:endParaRPr dirty="0"/>
          </a:p>
        </p:txBody>
      </p:sp>
      <p:grpSp>
        <p:nvGrpSpPr>
          <p:cNvPr id="2662" name="Google Shape;2662;p59"/>
          <p:cNvGrpSpPr/>
          <p:nvPr/>
        </p:nvGrpSpPr>
        <p:grpSpPr>
          <a:xfrm>
            <a:off x="1192091" y="1614058"/>
            <a:ext cx="963814" cy="963814"/>
            <a:chOff x="929100" y="1155300"/>
            <a:chExt cx="1517100" cy="1517100"/>
          </a:xfrm>
        </p:grpSpPr>
        <p:sp>
          <p:nvSpPr>
            <p:cNvPr id="2663" name="Google Shape;2663;p59"/>
            <p:cNvSpPr/>
            <p:nvPr/>
          </p:nvSpPr>
          <p:spPr>
            <a:xfrm>
              <a:off x="929100" y="1155300"/>
              <a:ext cx="1517100" cy="1517100"/>
            </a:xfrm>
            <a:prstGeom prst="donut">
              <a:avLst>
                <a:gd name="adj" fmla="val 12713"/>
              </a:avLst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4" name="Google Shape;2664;p59"/>
            <p:cNvSpPr/>
            <p:nvPr/>
          </p:nvSpPr>
          <p:spPr>
            <a:xfrm>
              <a:off x="929100" y="1155300"/>
              <a:ext cx="1517100" cy="1517100"/>
            </a:xfrm>
            <a:prstGeom prst="blockArc">
              <a:avLst>
                <a:gd name="adj1" fmla="val 10800000"/>
                <a:gd name="adj2" fmla="val 16217164"/>
                <a:gd name="adj3" fmla="val 1254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65" name="Google Shape;2665;p59"/>
          <p:cNvSpPr txBox="1">
            <a:spLocks noGrp="1"/>
          </p:cNvSpPr>
          <p:nvPr>
            <p:ph type="title" idx="4294967295"/>
          </p:nvPr>
        </p:nvSpPr>
        <p:spPr>
          <a:xfrm>
            <a:off x="1330048" y="1954515"/>
            <a:ext cx="687900" cy="28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/>
              <a:t>98%</a:t>
            </a:r>
            <a:endParaRPr sz="1700" dirty="0"/>
          </a:p>
        </p:txBody>
      </p:sp>
      <p:sp>
        <p:nvSpPr>
          <p:cNvPr id="2666" name="Google Shape;2666;p59"/>
          <p:cNvSpPr txBox="1">
            <a:spLocks noGrp="1"/>
          </p:cNvSpPr>
          <p:nvPr>
            <p:ph type="subTitle" idx="4294967295"/>
          </p:nvPr>
        </p:nvSpPr>
        <p:spPr>
          <a:xfrm>
            <a:off x="766717" y="2694631"/>
            <a:ext cx="1849500" cy="50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Overpass Black"/>
                <a:ea typeface="Overpass Black"/>
                <a:cs typeface="Overpass Black"/>
                <a:sym typeface="Overpass Black"/>
              </a:rPr>
              <a:t>Random Forest</a:t>
            </a:r>
            <a:endParaRPr sz="1800" dirty="0">
              <a:latin typeface="Overpass Black"/>
              <a:ea typeface="Overpass Black"/>
              <a:cs typeface="Overpass Black"/>
              <a:sym typeface="Overpass Black"/>
            </a:endParaRPr>
          </a:p>
        </p:txBody>
      </p:sp>
      <p:grpSp>
        <p:nvGrpSpPr>
          <p:cNvPr id="2668" name="Google Shape;2668;p59"/>
          <p:cNvGrpSpPr/>
          <p:nvPr/>
        </p:nvGrpSpPr>
        <p:grpSpPr>
          <a:xfrm>
            <a:off x="3154454" y="1610362"/>
            <a:ext cx="963814" cy="963814"/>
            <a:chOff x="929100" y="1155300"/>
            <a:chExt cx="1517100" cy="1517100"/>
          </a:xfrm>
        </p:grpSpPr>
        <p:sp>
          <p:nvSpPr>
            <p:cNvPr id="2669" name="Google Shape;2669;p59"/>
            <p:cNvSpPr/>
            <p:nvPr/>
          </p:nvSpPr>
          <p:spPr>
            <a:xfrm>
              <a:off x="929100" y="1155300"/>
              <a:ext cx="1517100" cy="1517100"/>
            </a:xfrm>
            <a:prstGeom prst="donut">
              <a:avLst>
                <a:gd name="adj" fmla="val 12713"/>
              </a:avLst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0" name="Google Shape;2670;p59"/>
            <p:cNvSpPr/>
            <p:nvPr/>
          </p:nvSpPr>
          <p:spPr>
            <a:xfrm>
              <a:off x="929100" y="1155300"/>
              <a:ext cx="1517100" cy="1517100"/>
            </a:xfrm>
            <a:prstGeom prst="blockArc">
              <a:avLst>
                <a:gd name="adj1" fmla="val 10800000"/>
                <a:gd name="adj2" fmla="val 21527794"/>
                <a:gd name="adj3" fmla="val 12565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71" name="Google Shape;2671;p59"/>
          <p:cNvSpPr txBox="1">
            <a:spLocks noGrp="1"/>
          </p:cNvSpPr>
          <p:nvPr>
            <p:ph type="title" idx="4294967295"/>
          </p:nvPr>
        </p:nvSpPr>
        <p:spPr>
          <a:xfrm>
            <a:off x="3292411" y="1950819"/>
            <a:ext cx="687900" cy="28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/>
              <a:t>97%</a:t>
            </a:r>
            <a:endParaRPr sz="1700" dirty="0"/>
          </a:p>
        </p:txBody>
      </p:sp>
      <p:sp>
        <p:nvSpPr>
          <p:cNvPr id="2672" name="Google Shape;2672;p59"/>
          <p:cNvSpPr txBox="1">
            <a:spLocks noGrp="1"/>
          </p:cNvSpPr>
          <p:nvPr>
            <p:ph type="subTitle" idx="4294967295"/>
          </p:nvPr>
        </p:nvSpPr>
        <p:spPr>
          <a:xfrm>
            <a:off x="2676328" y="2694631"/>
            <a:ext cx="1865400" cy="50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Overpass Black"/>
                <a:ea typeface="Overpass Black"/>
                <a:cs typeface="Overpass Black"/>
                <a:sym typeface="Overpass Black"/>
              </a:rPr>
              <a:t>XGBoost</a:t>
            </a:r>
            <a:endParaRPr sz="1800" dirty="0">
              <a:latin typeface="Overpass Black"/>
              <a:ea typeface="Overpass Black"/>
              <a:cs typeface="Overpass Black"/>
              <a:sym typeface="Overpass Black"/>
            </a:endParaRPr>
          </a:p>
        </p:txBody>
      </p:sp>
      <p:sp>
        <p:nvSpPr>
          <p:cNvPr id="2674" name="Google Shape;2674;p59"/>
          <p:cNvSpPr txBox="1">
            <a:spLocks noGrp="1"/>
          </p:cNvSpPr>
          <p:nvPr>
            <p:ph type="subTitle" idx="4294967295"/>
          </p:nvPr>
        </p:nvSpPr>
        <p:spPr>
          <a:xfrm>
            <a:off x="2398011" y="4028986"/>
            <a:ext cx="4707124" cy="42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dirty="0" err="1"/>
              <a:t>Hiperparametrizamos</a:t>
            </a:r>
            <a:r>
              <a:rPr lang="es-ES" sz="1600" dirty="0"/>
              <a:t> solo los dos modelos con mejores métricas, especialmente </a:t>
            </a:r>
            <a:r>
              <a:rPr lang="es-ES" sz="1600" dirty="0" err="1"/>
              <a:t>recall</a:t>
            </a:r>
            <a:r>
              <a:rPr lang="es-ES" sz="1600" dirty="0"/>
              <a:t>, AMBOS EMPEORAN.</a:t>
            </a:r>
            <a:endParaRPr sz="1600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4">
          <a:extLst>
            <a:ext uri="{FF2B5EF4-FFF2-40B4-BE49-F238E27FC236}">
              <a16:creationId xmlns:a16="http://schemas.microsoft.com/office/drawing/2014/main" id="{2F81459C-ADEF-DA86-CA61-C325389F7B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5" name="Google Shape;2185;p43">
            <a:extLst>
              <a:ext uri="{FF2B5EF4-FFF2-40B4-BE49-F238E27FC236}">
                <a16:creationId xmlns:a16="http://schemas.microsoft.com/office/drawing/2014/main" id="{13FB5285-3FD8-9212-2284-3E3C8C5A6D86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497719" y="3044266"/>
            <a:ext cx="3852000" cy="86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 dirty="0"/>
              <a:t>¿Nos sirve nuestro modelo?</a:t>
            </a:r>
            <a:endParaRPr b="1" dirty="0"/>
          </a:p>
        </p:txBody>
      </p:sp>
      <p:sp>
        <p:nvSpPr>
          <p:cNvPr id="2186" name="Google Shape;2186;p43">
            <a:extLst>
              <a:ext uri="{FF2B5EF4-FFF2-40B4-BE49-F238E27FC236}">
                <a16:creationId xmlns:a16="http://schemas.microsoft.com/office/drawing/2014/main" id="{92BD24D1-933C-40E2-6D80-8A1ED4E8E337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2646000" y="1012100"/>
            <a:ext cx="3852000" cy="179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09</a:t>
            </a:r>
            <a:endParaRPr dirty="0"/>
          </a:p>
        </p:txBody>
      </p:sp>
      <p:sp>
        <p:nvSpPr>
          <p:cNvPr id="2187" name="Google Shape;2187;p43">
            <a:extLst>
              <a:ext uri="{FF2B5EF4-FFF2-40B4-BE49-F238E27FC236}">
                <a16:creationId xmlns:a16="http://schemas.microsoft.com/office/drawing/2014/main" id="{97147E76-3428-24CA-29F5-B1B4CF8432B8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2497719" y="2607977"/>
            <a:ext cx="3852000" cy="79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Interpretación de resultados</a:t>
            </a:r>
            <a:endParaRPr sz="2000" dirty="0"/>
          </a:p>
        </p:txBody>
      </p:sp>
    </p:spTree>
    <p:extLst>
      <p:ext uri="{BB962C8B-B14F-4D97-AF65-F5344CB8AC3E}">
        <p14:creationId xmlns:p14="http://schemas.microsoft.com/office/powerpoint/2010/main" val="24246929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1" name="Google Shape;2441;p52"/>
          <p:cNvPicPr preferRelativeResize="0"/>
          <p:nvPr/>
        </p:nvPicPr>
        <p:blipFill>
          <a:blip r:embed="rId3">
            <a:alphaModFix amt="82000"/>
          </a:blip>
          <a:stretch>
            <a:fillRect/>
          </a:stretch>
        </p:blipFill>
        <p:spPr>
          <a:xfrm>
            <a:off x="6995641" y="1892062"/>
            <a:ext cx="1117248" cy="9397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2" name="Google Shape;2442;p52"/>
          <p:cNvPicPr preferRelativeResize="0"/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1034431" y="1892062"/>
            <a:ext cx="1117234" cy="9397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3" name="Google Shape;2443;p52"/>
          <p:cNvPicPr preferRelativeResize="0"/>
          <p:nvPr/>
        </p:nvPicPr>
        <p:blipFill>
          <a:blip r:embed="rId5">
            <a:alphaModFix amt="72000"/>
          </a:blip>
          <a:stretch>
            <a:fillRect/>
          </a:stretch>
        </p:blipFill>
        <p:spPr>
          <a:xfrm>
            <a:off x="3022025" y="1432407"/>
            <a:ext cx="1117248" cy="9397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4" name="Google Shape;2444;p52"/>
          <p:cNvPicPr preferRelativeResize="0"/>
          <p:nvPr/>
        </p:nvPicPr>
        <p:blipFill>
          <a:blip r:embed="rId6">
            <a:alphaModFix amt="71000"/>
          </a:blip>
          <a:stretch>
            <a:fillRect/>
          </a:stretch>
        </p:blipFill>
        <p:spPr>
          <a:xfrm>
            <a:off x="5008703" y="1434193"/>
            <a:ext cx="1117248" cy="93977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45" name="Google Shape;2445;p52"/>
          <p:cNvGrpSpPr/>
          <p:nvPr/>
        </p:nvGrpSpPr>
        <p:grpSpPr>
          <a:xfrm>
            <a:off x="5277946" y="1617740"/>
            <a:ext cx="578763" cy="572682"/>
            <a:chOff x="5221275" y="1231600"/>
            <a:chExt cx="433725" cy="429200"/>
          </a:xfrm>
        </p:grpSpPr>
        <p:sp>
          <p:nvSpPr>
            <p:cNvPr id="2446" name="Google Shape;2446;p52"/>
            <p:cNvSpPr/>
            <p:nvPr/>
          </p:nvSpPr>
          <p:spPr>
            <a:xfrm>
              <a:off x="5344650" y="1329650"/>
              <a:ext cx="235875" cy="331150"/>
            </a:xfrm>
            <a:custGeom>
              <a:avLst/>
              <a:gdLst/>
              <a:ahLst/>
              <a:cxnLst/>
              <a:rect l="l" t="t" r="r" b="b"/>
              <a:pathLst>
                <a:path w="9435" h="13246" extrusionOk="0">
                  <a:moveTo>
                    <a:pt x="3808" y="1"/>
                  </a:moveTo>
                  <a:cubicBezTo>
                    <a:pt x="3555" y="1"/>
                    <a:pt x="3296" y="95"/>
                    <a:pt x="3085" y="306"/>
                  </a:cubicBezTo>
                  <a:cubicBezTo>
                    <a:pt x="2905" y="486"/>
                    <a:pt x="2784" y="742"/>
                    <a:pt x="2799" y="1013"/>
                  </a:cubicBezTo>
                  <a:lnTo>
                    <a:pt x="2799" y="1540"/>
                  </a:lnTo>
                  <a:cubicBezTo>
                    <a:pt x="2777" y="1720"/>
                    <a:pt x="2909" y="1810"/>
                    <a:pt x="3042" y="1810"/>
                  </a:cubicBezTo>
                  <a:cubicBezTo>
                    <a:pt x="3176" y="1810"/>
                    <a:pt x="3311" y="1720"/>
                    <a:pt x="3296" y="1540"/>
                  </a:cubicBezTo>
                  <a:lnTo>
                    <a:pt x="3296" y="1013"/>
                  </a:lnTo>
                  <a:cubicBezTo>
                    <a:pt x="3296" y="674"/>
                    <a:pt x="3552" y="505"/>
                    <a:pt x="3807" y="505"/>
                  </a:cubicBezTo>
                  <a:cubicBezTo>
                    <a:pt x="4063" y="505"/>
                    <a:pt x="4319" y="674"/>
                    <a:pt x="4319" y="1013"/>
                  </a:cubicBezTo>
                  <a:lnTo>
                    <a:pt x="4319" y="5572"/>
                  </a:lnTo>
                  <a:cubicBezTo>
                    <a:pt x="4334" y="5722"/>
                    <a:pt x="4454" y="5798"/>
                    <a:pt x="4575" y="5798"/>
                  </a:cubicBezTo>
                  <a:cubicBezTo>
                    <a:pt x="4695" y="5798"/>
                    <a:pt x="4816" y="5722"/>
                    <a:pt x="4831" y="5572"/>
                  </a:cubicBezTo>
                  <a:lnTo>
                    <a:pt x="4831" y="4895"/>
                  </a:lnTo>
                  <a:cubicBezTo>
                    <a:pt x="4808" y="4534"/>
                    <a:pt x="5071" y="4353"/>
                    <a:pt x="5335" y="4353"/>
                  </a:cubicBezTo>
                  <a:cubicBezTo>
                    <a:pt x="5598" y="4353"/>
                    <a:pt x="5861" y="4534"/>
                    <a:pt x="5839" y="4895"/>
                  </a:cubicBezTo>
                  <a:lnTo>
                    <a:pt x="5839" y="5572"/>
                  </a:lnTo>
                  <a:cubicBezTo>
                    <a:pt x="5854" y="5722"/>
                    <a:pt x="5970" y="5798"/>
                    <a:pt x="6087" y="5798"/>
                  </a:cubicBezTo>
                  <a:cubicBezTo>
                    <a:pt x="6204" y="5798"/>
                    <a:pt x="6320" y="5722"/>
                    <a:pt x="6335" y="5572"/>
                  </a:cubicBezTo>
                  <a:lnTo>
                    <a:pt x="6335" y="4895"/>
                  </a:lnTo>
                  <a:cubicBezTo>
                    <a:pt x="6313" y="4534"/>
                    <a:pt x="6576" y="4353"/>
                    <a:pt x="6839" y="4353"/>
                  </a:cubicBezTo>
                  <a:cubicBezTo>
                    <a:pt x="7103" y="4353"/>
                    <a:pt x="7366" y="4534"/>
                    <a:pt x="7343" y="4895"/>
                  </a:cubicBezTo>
                  <a:lnTo>
                    <a:pt x="7343" y="5572"/>
                  </a:lnTo>
                  <a:cubicBezTo>
                    <a:pt x="7358" y="5722"/>
                    <a:pt x="7479" y="5798"/>
                    <a:pt x="7599" y="5798"/>
                  </a:cubicBezTo>
                  <a:cubicBezTo>
                    <a:pt x="7719" y="5798"/>
                    <a:pt x="7840" y="5722"/>
                    <a:pt x="7855" y="5572"/>
                  </a:cubicBezTo>
                  <a:lnTo>
                    <a:pt x="7855" y="5196"/>
                  </a:lnTo>
                  <a:cubicBezTo>
                    <a:pt x="7832" y="4835"/>
                    <a:pt x="8096" y="4654"/>
                    <a:pt x="8359" y="4654"/>
                  </a:cubicBezTo>
                  <a:cubicBezTo>
                    <a:pt x="8622" y="4654"/>
                    <a:pt x="8885" y="4835"/>
                    <a:pt x="8863" y="5196"/>
                  </a:cubicBezTo>
                  <a:lnTo>
                    <a:pt x="8863" y="9108"/>
                  </a:lnTo>
                  <a:cubicBezTo>
                    <a:pt x="8863" y="9228"/>
                    <a:pt x="8833" y="9333"/>
                    <a:pt x="8773" y="9439"/>
                  </a:cubicBezTo>
                  <a:cubicBezTo>
                    <a:pt x="8743" y="9499"/>
                    <a:pt x="8712" y="9574"/>
                    <a:pt x="8682" y="9634"/>
                  </a:cubicBezTo>
                  <a:cubicBezTo>
                    <a:pt x="8577" y="9845"/>
                    <a:pt x="8487" y="10056"/>
                    <a:pt x="8412" y="10281"/>
                  </a:cubicBezTo>
                  <a:cubicBezTo>
                    <a:pt x="8336" y="10507"/>
                    <a:pt x="8291" y="10748"/>
                    <a:pt x="8261" y="10988"/>
                  </a:cubicBezTo>
                  <a:lnTo>
                    <a:pt x="7268" y="10988"/>
                  </a:lnTo>
                  <a:cubicBezTo>
                    <a:pt x="6937" y="10988"/>
                    <a:pt x="6937" y="11485"/>
                    <a:pt x="7268" y="11485"/>
                  </a:cubicBezTo>
                  <a:lnTo>
                    <a:pt x="8938" y="11485"/>
                  </a:lnTo>
                  <a:lnTo>
                    <a:pt x="8938" y="12734"/>
                  </a:lnTo>
                  <a:lnTo>
                    <a:pt x="2529" y="12734"/>
                  </a:lnTo>
                  <a:lnTo>
                    <a:pt x="2529" y="11500"/>
                  </a:lnTo>
                  <a:lnTo>
                    <a:pt x="6170" y="11500"/>
                  </a:lnTo>
                  <a:cubicBezTo>
                    <a:pt x="6516" y="11500"/>
                    <a:pt x="6516" y="10988"/>
                    <a:pt x="6170" y="10988"/>
                  </a:cubicBezTo>
                  <a:lnTo>
                    <a:pt x="3191" y="10988"/>
                  </a:lnTo>
                  <a:cubicBezTo>
                    <a:pt x="3025" y="10296"/>
                    <a:pt x="2649" y="9664"/>
                    <a:pt x="2122" y="9183"/>
                  </a:cubicBezTo>
                  <a:cubicBezTo>
                    <a:pt x="2047" y="9108"/>
                    <a:pt x="2002" y="9032"/>
                    <a:pt x="1957" y="8942"/>
                  </a:cubicBezTo>
                  <a:cubicBezTo>
                    <a:pt x="1355" y="7407"/>
                    <a:pt x="843" y="5993"/>
                    <a:pt x="558" y="4985"/>
                  </a:cubicBezTo>
                  <a:cubicBezTo>
                    <a:pt x="506" y="4793"/>
                    <a:pt x="662" y="4623"/>
                    <a:pt x="840" y="4623"/>
                  </a:cubicBezTo>
                  <a:cubicBezTo>
                    <a:pt x="871" y="4623"/>
                    <a:pt x="902" y="4628"/>
                    <a:pt x="934" y="4639"/>
                  </a:cubicBezTo>
                  <a:cubicBezTo>
                    <a:pt x="1460" y="4835"/>
                    <a:pt x="2032" y="5406"/>
                    <a:pt x="2574" y="6294"/>
                  </a:cubicBezTo>
                  <a:cubicBezTo>
                    <a:pt x="2651" y="6430"/>
                    <a:pt x="2779" y="6492"/>
                    <a:pt x="2906" y="6492"/>
                  </a:cubicBezTo>
                  <a:cubicBezTo>
                    <a:pt x="3102" y="6492"/>
                    <a:pt x="3296" y="6345"/>
                    <a:pt x="3296" y="6099"/>
                  </a:cubicBezTo>
                  <a:lnTo>
                    <a:pt x="3296" y="2638"/>
                  </a:lnTo>
                  <a:cubicBezTo>
                    <a:pt x="3311" y="2457"/>
                    <a:pt x="3179" y="2367"/>
                    <a:pt x="3048" y="2367"/>
                  </a:cubicBezTo>
                  <a:cubicBezTo>
                    <a:pt x="2916" y="2367"/>
                    <a:pt x="2784" y="2457"/>
                    <a:pt x="2799" y="2638"/>
                  </a:cubicBezTo>
                  <a:lnTo>
                    <a:pt x="2799" y="5707"/>
                  </a:lnTo>
                  <a:cubicBezTo>
                    <a:pt x="2243" y="4895"/>
                    <a:pt x="1686" y="4383"/>
                    <a:pt x="1114" y="4173"/>
                  </a:cubicBezTo>
                  <a:cubicBezTo>
                    <a:pt x="1025" y="4138"/>
                    <a:pt x="932" y="4121"/>
                    <a:pt x="838" y="4121"/>
                  </a:cubicBezTo>
                  <a:cubicBezTo>
                    <a:pt x="646" y="4121"/>
                    <a:pt x="453" y="4192"/>
                    <a:pt x="302" y="4323"/>
                  </a:cubicBezTo>
                  <a:cubicBezTo>
                    <a:pt x="91" y="4519"/>
                    <a:pt x="1" y="4835"/>
                    <a:pt x="76" y="5121"/>
                  </a:cubicBezTo>
                  <a:cubicBezTo>
                    <a:pt x="377" y="6144"/>
                    <a:pt x="874" y="7573"/>
                    <a:pt x="1505" y="9138"/>
                  </a:cubicBezTo>
                  <a:cubicBezTo>
                    <a:pt x="1566" y="9288"/>
                    <a:pt x="1656" y="9424"/>
                    <a:pt x="1776" y="9544"/>
                  </a:cubicBezTo>
                  <a:cubicBezTo>
                    <a:pt x="2198" y="9935"/>
                    <a:pt x="2514" y="10432"/>
                    <a:pt x="2664" y="10988"/>
                  </a:cubicBezTo>
                  <a:lnTo>
                    <a:pt x="2273" y="10988"/>
                  </a:lnTo>
                  <a:cubicBezTo>
                    <a:pt x="2137" y="10988"/>
                    <a:pt x="2017" y="11109"/>
                    <a:pt x="2017" y="11244"/>
                  </a:cubicBezTo>
                  <a:lnTo>
                    <a:pt x="2017" y="12989"/>
                  </a:lnTo>
                  <a:cubicBezTo>
                    <a:pt x="2017" y="13125"/>
                    <a:pt x="2137" y="13245"/>
                    <a:pt x="2273" y="13245"/>
                  </a:cubicBezTo>
                  <a:lnTo>
                    <a:pt x="9179" y="13245"/>
                  </a:lnTo>
                  <a:cubicBezTo>
                    <a:pt x="9329" y="13245"/>
                    <a:pt x="9435" y="13125"/>
                    <a:pt x="9435" y="12989"/>
                  </a:cubicBezTo>
                  <a:lnTo>
                    <a:pt x="9435" y="11244"/>
                  </a:lnTo>
                  <a:cubicBezTo>
                    <a:pt x="9435" y="11109"/>
                    <a:pt x="9329" y="10988"/>
                    <a:pt x="9179" y="10988"/>
                  </a:cubicBezTo>
                  <a:lnTo>
                    <a:pt x="8773" y="10988"/>
                  </a:lnTo>
                  <a:cubicBezTo>
                    <a:pt x="8788" y="10793"/>
                    <a:pt x="8833" y="10612"/>
                    <a:pt x="8893" y="10432"/>
                  </a:cubicBezTo>
                  <a:cubicBezTo>
                    <a:pt x="8953" y="10221"/>
                    <a:pt x="9028" y="10041"/>
                    <a:pt x="9134" y="9845"/>
                  </a:cubicBezTo>
                  <a:cubicBezTo>
                    <a:pt x="9149" y="9785"/>
                    <a:pt x="9179" y="9725"/>
                    <a:pt x="9224" y="9679"/>
                  </a:cubicBezTo>
                  <a:cubicBezTo>
                    <a:pt x="9314" y="9499"/>
                    <a:pt x="9359" y="9303"/>
                    <a:pt x="9359" y="9108"/>
                  </a:cubicBezTo>
                  <a:lnTo>
                    <a:pt x="9359" y="5196"/>
                  </a:lnTo>
                  <a:cubicBezTo>
                    <a:pt x="9359" y="4639"/>
                    <a:pt x="8908" y="4188"/>
                    <a:pt x="8351" y="4188"/>
                  </a:cubicBezTo>
                  <a:cubicBezTo>
                    <a:pt x="8126" y="4188"/>
                    <a:pt x="7900" y="4263"/>
                    <a:pt x="7734" y="4413"/>
                  </a:cubicBezTo>
                  <a:cubicBezTo>
                    <a:pt x="7542" y="4063"/>
                    <a:pt x="7190" y="3876"/>
                    <a:pt x="6839" y="3876"/>
                  </a:cubicBezTo>
                  <a:cubicBezTo>
                    <a:pt x="6587" y="3876"/>
                    <a:pt x="6334" y="3972"/>
                    <a:pt x="6140" y="4173"/>
                  </a:cubicBezTo>
                  <a:cubicBezTo>
                    <a:pt x="6110" y="4188"/>
                    <a:pt x="6110" y="4203"/>
                    <a:pt x="6094" y="4218"/>
                  </a:cubicBezTo>
                  <a:cubicBezTo>
                    <a:pt x="5900" y="3996"/>
                    <a:pt x="5621" y="3876"/>
                    <a:pt x="5340" y="3876"/>
                  </a:cubicBezTo>
                  <a:cubicBezTo>
                    <a:pt x="5164" y="3876"/>
                    <a:pt x="4987" y="3924"/>
                    <a:pt x="4831" y="4022"/>
                  </a:cubicBezTo>
                  <a:lnTo>
                    <a:pt x="4831" y="1013"/>
                  </a:lnTo>
                  <a:cubicBezTo>
                    <a:pt x="4831" y="404"/>
                    <a:pt x="4331" y="1"/>
                    <a:pt x="38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7" name="Google Shape;2447;p52"/>
            <p:cNvSpPr/>
            <p:nvPr/>
          </p:nvSpPr>
          <p:spPr>
            <a:xfrm>
              <a:off x="5392425" y="1231600"/>
              <a:ext cx="93700" cy="83925"/>
            </a:xfrm>
            <a:custGeom>
              <a:avLst/>
              <a:gdLst/>
              <a:ahLst/>
              <a:cxnLst/>
              <a:rect l="l" t="t" r="r" b="b"/>
              <a:pathLst>
                <a:path w="3748" h="3357" extrusionOk="0">
                  <a:moveTo>
                    <a:pt x="1851" y="542"/>
                  </a:moveTo>
                  <a:lnTo>
                    <a:pt x="2107" y="1068"/>
                  </a:lnTo>
                  <a:cubicBezTo>
                    <a:pt x="2182" y="1204"/>
                    <a:pt x="2318" y="1309"/>
                    <a:pt x="2468" y="1324"/>
                  </a:cubicBezTo>
                  <a:lnTo>
                    <a:pt x="3055" y="1414"/>
                  </a:lnTo>
                  <a:lnTo>
                    <a:pt x="2634" y="1821"/>
                  </a:lnTo>
                  <a:cubicBezTo>
                    <a:pt x="2528" y="1926"/>
                    <a:pt x="2468" y="2091"/>
                    <a:pt x="2498" y="2242"/>
                  </a:cubicBezTo>
                  <a:lnTo>
                    <a:pt x="2589" y="2829"/>
                  </a:lnTo>
                  <a:lnTo>
                    <a:pt x="2062" y="2543"/>
                  </a:lnTo>
                  <a:cubicBezTo>
                    <a:pt x="1994" y="2505"/>
                    <a:pt x="1919" y="2486"/>
                    <a:pt x="1844" y="2486"/>
                  </a:cubicBezTo>
                  <a:cubicBezTo>
                    <a:pt x="1769" y="2486"/>
                    <a:pt x="1693" y="2505"/>
                    <a:pt x="1626" y="2543"/>
                  </a:cubicBezTo>
                  <a:lnTo>
                    <a:pt x="1099" y="2829"/>
                  </a:lnTo>
                  <a:lnTo>
                    <a:pt x="1204" y="2242"/>
                  </a:lnTo>
                  <a:cubicBezTo>
                    <a:pt x="1234" y="2076"/>
                    <a:pt x="1174" y="1926"/>
                    <a:pt x="1069" y="1821"/>
                  </a:cubicBezTo>
                  <a:lnTo>
                    <a:pt x="648" y="1399"/>
                  </a:lnTo>
                  <a:lnTo>
                    <a:pt x="1234" y="1324"/>
                  </a:lnTo>
                  <a:cubicBezTo>
                    <a:pt x="1385" y="1309"/>
                    <a:pt x="1520" y="1204"/>
                    <a:pt x="1596" y="1068"/>
                  </a:cubicBezTo>
                  <a:lnTo>
                    <a:pt x="1851" y="542"/>
                  </a:lnTo>
                  <a:close/>
                  <a:moveTo>
                    <a:pt x="1868" y="0"/>
                  </a:moveTo>
                  <a:cubicBezTo>
                    <a:pt x="1697" y="0"/>
                    <a:pt x="1528" y="90"/>
                    <a:pt x="1445" y="271"/>
                  </a:cubicBezTo>
                  <a:lnTo>
                    <a:pt x="1159" y="828"/>
                  </a:lnTo>
                  <a:lnTo>
                    <a:pt x="542" y="918"/>
                  </a:lnTo>
                  <a:cubicBezTo>
                    <a:pt x="151" y="978"/>
                    <a:pt x="1" y="1459"/>
                    <a:pt x="272" y="1745"/>
                  </a:cubicBezTo>
                  <a:lnTo>
                    <a:pt x="708" y="2182"/>
                  </a:lnTo>
                  <a:lnTo>
                    <a:pt x="603" y="2799"/>
                  </a:lnTo>
                  <a:cubicBezTo>
                    <a:pt x="542" y="3084"/>
                    <a:pt x="768" y="3355"/>
                    <a:pt x="1069" y="3355"/>
                  </a:cubicBezTo>
                  <a:cubicBezTo>
                    <a:pt x="1144" y="3355"/>
                    <a:pt x="1219" y="3340"/>
                    <a:pt x="1295" y="3295"/>
                  </a:cubicBezTo>
                  <a:lnTo>
                    <a:pt x="1866" y="3009"/>
                  </a:lnTo>
                  <a:lnTo>
                    <a:pt x="2423" y="3295"/>
                  </a:lnTo>
                  <a:cubicBezTo>
                    <a:pt x="2498" y="3337"/>
                    <a:pt x="2576" y="3356"/>
                    <a:pt x="2652" y="3356"/>
                  </a:cubicBezTo>
                  <a:cubicBezTo>
                    <a:pt x="2928" y="3356"/>
                    <a:pt x="3174" y="3105"/>
                    <a:pt x="3115" y="2799"/>
                  </a:cubicBezTo>
                  <a:lnTo>
                    <a:pt x="3010" y="2182"/>
                  </a:lnTo>
                  <a:lnTo>
                    <a:pt x="3461" y="1745"/>
                  </a:lnTo>
                  <a:cubicBezTo>
                    <a:pt x="3747" y="1459"/>
                    <a:pt x="3582" y="978"/>
                    <a:pt x="3190" y="918"/>
                  </a:cubicBezTo>
                  <a:lnTo>
                    <a:pt x="2574" y="828"/>
                  </a:lnTo>
                  <a:lnTo>
                    <a:pt x="2303" y="271"/>
                  </a:lnTo>
                  <a:cubicBezTo>
                    <a:pt x="2212" y="90"/>
                    <a:pt x="2039" y="0"/>
                    <a:pt x="18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8" name="Google Shape;2448;p52"/>
            <p:cNvSpPr/>
            <p:nvPr/>
          </p:nvSpPr>
          <p:spPr>
            <a:xfrm>
              <a:off x="5221275" y="1294025"/>
              <a:ext cx="94075" cy="83900"/>
            </a:xfrm>
            <a:custGeom>
              <a:avLst/>
              <a:gdLst/>
              <a:ahLst/>
              <a:cxnLst/>
              <a:rect l="l" t="t" r="r" b="b"/>
              <a:pathLst>
                <a:path w="3763" h="3356" extrusionOk="0">
                  <a:moveTo>
                    <a:pt x="1882" y="542"/>
                  </a:moveTo>
                  <a:lnTo>
                    <a:pt x="2137" y="1069"/>
                  </a:lnTo>
                  <a:cubicBezTo>
                    <a:pt x="2213" y="1204"/>
                    <a:pt x="2348" y="1310"/>
                    <a:pt x="2498" y="1325"/>
                  </a:cubicBezTo>
                  <a:lnTo>
                    <a:pt x="3085" y="1415"/>
                  </a:lnTo>
                  <a:lnTo>
                    <a:pt x="2649" y="1821"/>
                  </a:lnTo>
                  <a:cubicBezTo>
                    <a:pt x="2544" y="1942"/>
                    <a:pt x="2483" y="2092"/>
                    <a:pt x="2514" y="2242"/>
                  </a:cubicBezTo>
                  <a:lnTo>
                    <a:pt x="2619" y="2829"/>
                  </a:lnTo>
                  <a:lnTo>
                    <a:pt x="2107" y="2558"/>
                  </a:lnTo>
                  <a:cubicBezTo>
                    <a:pt x="2032" y="2521"/>
                    <a:pt x="1953" y="2502"/>
                    <a:pt x="1876" y="2502"/>
                  </a:cubicBezTo>
                  <a:cubicBezTo>
                    <a:pt x="1799" y="2502"/>
                    <a:pt x="1724" y="2521"/>
                    <a:pt x="1656" y="2558"/>
                  </a:cubicBezTo>
                  <a:lnTo>
                    <a:pt x="1129" y="2829"/>
                  </a:lnTo>
                  <a:lnTo>
                    <a:pt x="1235" y="2242"/>
                  </a:lnTo>
                  <a:cubicBezTo>
                    <a:pt x="1265" y="2092"/>
                    <a:pt x="1205" y="1942"/>
                    <a:pt x="1099" y="1821"/>
                  </a:cubicBezTo>
                  <a:lnTo>
                    <a:pt x="678" y="1415"/>
                  </a:lnTo>
                  <a:lnTo>
                    <a:pt x="1250" y="1325"/>
                  </a:lnTo>
                  <a:cubicBezTo>
                    <a:pt x="1415" y="1310"/>
                    <a:pt x="1551" y="1204"/>
                    <a:pt x="1611" y="1069"/>
                  </a:cubicBezTo>
                  <a:lnTo>
                    <a:pt x="1882" y="542"/>
                  </a:lnTo>
                  <a:close/>
                  <a:moveTo>
                    <a:pt x="1868" y="1"/>
                  </a:moveTo>
                  <a:cubicBezTo>
                    <a:pt x="1697" y="1"/>
                    <a:pt x="1528" y="91"/>
                    <a:pt x="1445" y="271"/>
                  </a:cubicBezTo>
                  <a:lnTo>
                    <a:pt x="1159" y="828"/>
                  </a:lnTo>
                  <a:lnTo>
                    <a:pt x="543" y="918"/>
                  </a:lnTo>
                  <a:cubicBezTo>
                    <a:pt x="151" y="979"/>
                    <a:pt x="1" y="1460"/>
                    <a:pt x="272" y="1746"/>
                  </a:cubicBezTo>
                  <a:lnTo>
                    <a:pt x="723" y="2182"/>
                  </a:lnTo>
                  <a:lnTo>
                    <a:pt x="618" y="2799"/>
                  </a:lnTo>
                  <a:cubicBezTo>
                    <a:pt x="570" y="3108"/>
                    <a:pt x="813" y="3351"/>
                    <a:pt x="1088" y="3351"/>
                  </a:cubicBezTo>
                  <a:cubicBezTo>
                    <a:pt x="1161" y="3351"/>
                    <a:pt x="1237" y="3334"/>
                    <a:pt x="1310" y="3296"/>
                  </a:cubicBezTo>
                  <a:lnTo>
                    <a:pt x="1882" y="3010"/>
                  </a:lnTo>
                  <a:lnTo>
                    <a:pt x="2438" y="3296"/>
                  </a:lnTo>
                  <a:cubicBezTo>
                    <a:pt x="2514" y="3341"/>
                    <a:pt x="2589" y="3356"/>
                    <a:pt x="2664" y="3356"/>
                  </a:cubicBezTo>
                  <a:cubicBezTo>
                    <a:pt x="2769" y="3356"/>
                    <a:pt x="2860" y="3326"/>
                    <a:pt x="2950" y="3266"/>
                  </a:cubicBezTo>
                  <a:cubicBezTo>
                    <a:pt x="3100" y="3160"/>
                    <a:pt x="3161" y="2980"/>
                    <a:pt x="3130" y="2799"/>
                  </a:cubicBezTo>
                  <a:lnTo>
                    <a:pt x="3025" y="2182"/>
                  </a:lnTo>
                  <a:lnTo>
                    <a:pt x="3476" y="1746"/>
                  </a:lnTo>
                  <a:cubicBezTo>
                    <a:pt x="3762" y="1460"/>
                    <a:pt x="3597" y="979"/>
                    <a:pt x="3221" y="918"/>
                  </a:cubicBezTo>
                  <a:lnTo>
                    <a:pt x="3191" y="918"/>
                  </a:lnTo>
                  <a:lnTo>
                    <a:pt x="2574" y="828"/>
                  </a:lnTo>
                  <a:lnTo>
                    <a:pt x="2303" y="271"/>
                  </a:lnTo>
                  <a:cubicBezTo>
                    <a:pt x="2213" y="91"/>
                    <a:pt x="2040" y="1"/>
                    <a:pt x="18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9" name="Google Shape;2449;p52"/>
            <p:cNvSpPr/>
            <p:nvPr/>
          </p:nvSpPr>
          <p:spPr>
            <a:xfrm>
              <a:off x="5566200" y="1294025"/>
              <a:ext cx="88800" cy="83900"/>
            </a:xfrm>
            <a:custGeom>
              <a:avLst/>
              <a:gdLst/>
              <a:ahLst/>
              <a:cxnLst/>
              <a:rect l="l" t="t" r="r" b="b"/>
              <a:pathLst>
                <a:path w="3552" h="3356" extrusionOk="0">
                  <a:moveTo>
                    <a:pt x="1761" y="542"/>
                  </a:moveTo>
                  <a:lnTo>
                    <a:pt x="2017" y="1069"/>
                  </a:lnTo>
                  <a:cubicBezTo>
                    <a:pt x="2092" y="1204"/>
                    <a:pt x="2228" y="1310"/>
                    <a:pt x="2378" y="1340"/>
                  </a:cubicBezTo>
                  <a:lnTo>
                    <a:pt x="2965" y="1415"/>
                  </a:lnTo>
                  <a:lnTo>
                    <a:pt x="2544" y="1836"/>
                  </a:lnTo>
                  <a:cubicBezTo>
                    <a:pt x="2423" y="1942"/>
                    <a:pt x="2378" y="2092"/>
                    <a:pt x="2408" y="2257"/>
                  </a:cubicBezTo>
                  <a:lnTo>
                    <a:pt x="2498" y="2829"/>
                  </a:lnTo>
                  <a:lnTo>
                    <a:pt x="1987" y="2558"/>
                  </a:lnTo>
                  <a:cubicBezTo>
                    <a:pt x="1912" y="2521"/>
                    <a:pt x="1833" y="2502"/>
                    <a:pt x="1756" y="2502"/>
                  </a:cubicBezTo>
                  <a:cubicBezTo>
                    <a:pt x="1678" y="2502"/>
                    <a:pt x="1603" y="2521"/>
                    <a:pt x="1536" y="2558"/>
                  </a:cubicBezTo>
                  <a:lnTo>
                    <a:pt x="1009" y="2829"/>
                  </a:lnTo>
                  <a:lnTo>
                    <a:pt x="1114" y="2257"/>
                  </a:lnTo>
                  <a:cubicBezTo>
                    <a:pt x="1144" y="2092"/>
                    <a:pt x="1084" y="1942"/>
                    <a:pt x="979" y="1836"/>
                  </a:cubicBezTo>
                  <a:lnTo>
                    <a:pt x="558" y="1415"/>
                  </a:lnTo>
                  <a:lnTo>
                    <a:pt x="1144" y="1340"/>
                  </a:lnTo>
                  <a:cubicBezTo>
                    <a:pt x="1295" y="1310"/>
                    <a:pt x="1430" y="1204"/>
                    <a:pt x="1490" y="1069"/>
                  </a:cubicBezTo>
                  <a:lnTo>
                    <a:pt x="1761" y="542"/>
                  </a:lnTo>
                  <a:close/>
                  <a:moveTo>
                    <a:pt x="1759" y="1"/>
                  </a:moveTo>
                  <a:cubicBezTo>
                    <a:pt x="1588" y="1"/>
                    <a:pt x="1415" y="91"/>
                    <a:pt x="1325" y="271"/>
                  </a:cubicBezTo>
                  <a:lnTo>
                    <a:pt x="1054" y="828"/>
                  </a:lnTo>
                  <a:lnTo>
                    <a:pt x="437" y="918"/>
                  </a:lnTo>
                  <a:cubicBezTo>
                    <a:pt x="257" y="948"/>
                    <a:pt x="106" y="1084"/>
                    <a:pt x="61" y="1249"/>
                  </a:cubicBezTo>
                  <a:cubicBezTo>
                    <a:pt x="1" y="1415"/>
                    <a:pt x="46" y="1611"/>
                    <a:pt x="181" y="1746"/>
                  </a:cubicBezTo>
                  <a:lnTo>
                    <a:pt x="618" y="2182"/>
                  </a:lnTo>
                  <a:lnTo>
                    <a:pt x="512" y="2799"/>
                  </a:lnTo>
                  <a:cubicBezTo>
                    <a:pt x="465" y="3108"/>
                    <a:pt x="708" y="3351"/>
                    <a:pt x="990" y="3351"/>
                  </a:cubicBezTo>
                  <a:cubicBezTo>
                    <a:pt x="1065" y="3351"/>
                    <a:pt x="1144" y="3334"/>
                    <a:pt x="1220" y="3296"/>
                  </a:cubicBezTo>
                  <a:lnTo>
                    <a:pt x="1776" y="3010"/>
                  </a:lnTo>
                  <a:lnTo>
                    <a:pt x="2348" y="3296"/>
                  </a:lnTo>
                  <a:cubicBezTo>
                    <a:pt x="2408" y="3341"/>
                    <a:pt x="2483" y="3356"/>
                    <a:pt x="2559" y="3356"/>
                  </a:cubicBezTo>
                  <a:cubicBezTo>
                    <a:pt x="2860" y="3356"/>
                    <a:pt x="3085" y="3085"/>
                    <a:pt x="3040" y="2784"/>
                  </a:cubicBezTo>
                  <a:lnTo>
                    <a:pt x="2935" y="2167"/>
                  </a:lnTo>
                  <a:lnTo>
                    <a:pt x="3386" y="1731"/>
                  </a:lnTo>
                  <a:cubicBezTo>
                    <a:pt x="3507" y="1611"/>
                    <a:pt x="3552" y="1415"/>
                    <a:pt x="3507" y="1249"/>
                  </a:cubicBezTo>
                  <a:lnTo>
                    <a:pt x="3476" y="1249"/>
                  </a:lnTo>
                  <a:cubicBezTo>
                    <a:pt x="3416" y="1069"/>
                    <a:pt x="3266" y="948"/>
                    <a:pt x="3085" y="918"/>
                  </a:cubicBezTo>
                  <a:lnTo>
                    <a:pt x="2468" y="828"/>
                  </a:lnTo>
                  <a:lnTo>
                    <a:pt x="2183" y="271"/>
                  </a:lnTo>
                  <a:cubicBezTo>
                    <a:pt x="2100" y="91"/>
                    <a:pt x="1931" y="1"/>
                    <a:pt x="17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0" name="Google Shape;2450;p52"/>
            <p:cNvSpPr/>
            <p:nvPr/>
          </p:nvSpPr>
          <p:spPr>
            <a:xfrm>
              <a:off x="5301400" y="1253675"/>
              <a:ext cx="94075" cy="84000"/>
            </a:xfrm>
            <a:custGeom>
              <a:avLst/>
              <a:gdLst/>
              <a:ahLst/>
              <a:cxnLst/>
              <a:rect l="l" t="t" r="r" b="b"/>
              <a:pathLst>
                <a:path w="3763" h="3360" extrusionOk="0">
                  <a:moveTo>
                    <a:pt x="1881" y="531"/>
                  </a:moveTo>
                  <a:lnTo>
                    <a:pt x="2137" y="1058"/>
                  </a:lnTo>
                  <a:cubicBezTo>
                    <a:pt x="2212" y="1193"/>
                    <a:pt x="2348" y="1299"/>
                    <a:pt x="2498" y="1329"/>
                  </a:cubicBezTo>
                  <a:lnTo>
                    <a:pt x="3085" y="1404"/>
                  </a:lnTo>
                  <a:lnTo>
                    <a:pt x="2664" y="1825"/>
                  </a:lnTo>
                  <a:cubicBezTo>
                    <a:pt x="2558" y="1931"/>
                    <a:pt x="2498" y="2081"/>
                    <a:pt x="2528" y="2247"/>
                  </a:cubicBezTo>
                  <a:lnTo>
                    <a:pt x="2634" y="2818"/>
                  </a:lnTo>
                  <a:lnTo>
                    <a:pt x="2107" y="2547"/>
                  </a:lnTo>
                  <a:cubicBezTo>
                    <a:pt x="2039" y="2510"/>
                    <a:pt x="1964" y="2491"/>
                    <a:pt x="1887" y="2491"/>
                  </a:cubicBezTo>
                  <a:cubicBezTo>
                    <a:pt x="1810" y="2491"/>
                    <a:pt x="1731" y="2510"/>
                    <a:pt x="1656" y="2547"/>
                  </a:cubicBezTo>
                  <a:lnTo>
                    <a:pt x="1129" y="2818"/>
                  </a:lnTo>
                  <a:lnTo>
                    <a:pt x="1234" y="2247"/>
                  </a:lnTo>
                  <a:cubicBezTo>
                    <a:pt x="1264" y="2081"/>
                    <a:pt x="1204" y="1931"/>
                    <a:pt x="1099" y="1825"/>
                  </a:cubicBezTo>
                  <a:lnTo>
                    <a:pt x="678" y="1404"/>
                  </a:lnTo>
                  <a:lnTo>
                    <a:pt x="1264" y="1329"/>
                  </a:lnTo>
                  <a:cubicBezTo>
                    <a:pt x="1415" y="1299"/>
                    <a:pt x="1550" y="1208"/>
                    <a:pt x="1626" y="1058"/>
                  </a:cubicBezTo>
                  <a:lnTo>
                    <a:pt x="1881" y="531"/>
                  </a:lnTo>
                  <a:close/>
                  <a:moveTo>
                    <a:pt x="1883" y="1"/>
                  </a:moveTo>
                  <a:cubicBezTo>
                    <a:pt x="1712" y="1"/>
                    <a:pt x="1543" y="87"/>
                    <a:pt x="1460" y="260"/>
                  </a:cubicBezTo>
                  <a:lnTo>
                    <a:pt x="1174" y="832"/>
                  </a:lnTo>
                  <a:lnTo>
                    <a:pt x="557" y="922"/>
                  </a:lnTo>
                  <a:cubicBezTo>
                    <a:pt x="166" y="968"/>
                    <a:pt x="1" y="1449"/>
                    <a:pt x="287" y="1735"/>
                  </a:cubicBezTo>
                  <a:lnTo>
                    <a:pt x="738" y="2171"/>
                  </a:lnTo>
                  <a:lnTo>
                    <a:pt x="633" y="2788"/>
                  </a:lnTo>
                  <a:cubicBezTo>
                    <a:pt x="572" y="3089"/>
                    <a:pt x="813" y="3360"/>
                    <a:pt x="1099" y="3360"/>
                  </a:cubicBezTo>
                  <a:cubicBezTo>
                    <a:pt x="1189" y="3360"/>
                    <a:pt x="1264" y="3330"/>
                    <a:pt x="1325" y="3300"/>
                  </a:cubicBezTo>
                  <a:lnTo>
                    <a:pt x="1896" y="3014"/>
                  </a:lnTo>
                  <a:lnTo>
                    <a:pt x="2438" y="3300"/>
                  </a:lnTo>
                  <a:cubicBezTo>
                    <a:pt x="2509" y="3337"/>
                    <a:pt x="2582" y="3353"/>
                    <a:pt x="2653" y="3353"/>
                  </a:cubicBezTo>
                  <a:cubicBezTo>
                    <a:pt x="2931" y="3353"/>
                    <a:pt x="3178" y="3099"/>
                    <a:pt x="3130" y="2788"/>
                  </a:cubicBezTo>
                  <a:lnTo>
                    <a:pt x="3025" y="2171"/>
                  </a:lnTo>
                  <a:lnTo>
                    <a:pt x="3476" y="1735"/>
                  </a:lnTo>
                  <a:cubicBezTo>
                    <a:pt x="3762" y="1449"/>
                    <a:pt x="3597" y="968"/>
                    <a:pt x="3205" y="922"/>
                  </a:cubicBezTo>
                  <a:lnTo>
                    <a:pt x="2589" y="832"/>
                  </a:lnTo>
                  <a:lnTo>
                    <a:pt x="2318" y="260"/>
                  </a:lnTo>
                  <a:cubicBezTo>
                    <a:pt x="2227" y="87"/>
                    <a:pt x="2054" y="1"/>
                    <a:pt x="18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1" name="Google Shape;2451;p52"/>
            <p:cNvSpPr/>
            <p:nvPr/>
          </p:nvSpPr>
          <p:spPr>
            <a:xfrm>
              <a:off x="5481950" y="1253400"/>
              <a:ext cx="94075" cy="84125"/>
            </a:xfrm>
            <a:custGeom>
              <a:avLst/>
              <a:gdLst/>
              <a:ahLst/>
              <a:cxnLst/>
              <a:rect l="l" t="t" r="r" b="b"/>
              <a:pathLst>
                <a:path w="3763" h="3365" extrusionOk="0">
                  <a:moveTo>
                    <a:pt x="1896" y="1"/>
                  </a:moveTo>
                  <a:cubicBezTo>
                    <a:pt x="1701" y="1"/>
                    <a:pt x="1535" y="106"/>
                    <a:pt x="1460" y="271"/>
                  </a:cubicBezTo>
                  <a:lnTo>
                    <a:pt x="1174" y="843"/>
                  </a:lnTo>
                  <a:lnTo>
                    <a:pt x="557" y="933"/>
                  </a:lnTo>
                  <a:cubicBezTo>
                    <a:pt x="166" y="994"/>
                    <a:pt x="1" y="1460"/>
                    <a:pt x="286" y="1746"/>
                  </a:cubicBezTo>
                  <a:lnTo>
                    <a:pt x="738" y="2182"/>
                  </a:lnTo>
                  <a:lnTo>
                    <a:pt x="633" y="2799"/>
                  </a:lnTo>
                  <a:cubicBezTo>
                    <a:pt x="587" y="2980"/>
                    <a:pt x="663" y="3160"/>
                    <a:pt x="813" y="3266"/>
                  </a:cubicBezTo>
                  <a:cubicBezTo>
                    <a:pt x="888" y="3326"/>
                    <a:pt x="994" y="3356"/>
                    <a:pt x="1099" y="3356"/>
                  </a:cubicBezTo>
                  <a:cubicBezTo>
                    <a:pt x="1174" y="3356"/>
                    <a:pt x="1249" y="3341"/>
                    <a:pt x="1325" y="3311"/>
                  </a:cubicBezTo>
                  <a:lnTo>
                    <a:pt x="1881" y="3010"/>
                  </a:lnTo>
                  <a:lnTo>
                    <a:pt x="2453" y="3311"/>
                  </a:lnTo>
                  <a:cubicBezTo>
                    <a:pt x="2524" y="3348"/>
                    <a:pt x="2597" y="3364"/>
                    <a:pt x="2668" y="3364"/>
                  </a:cubicBezTo>
                  <a:cubicBezTo>
                    <a:pt x="2946" y="3364"/>
                    <a:pt x="3193" y="3110"/>
                    <a:pt x="3145" y="2799"/>
                  </a:cubicBezTo>
                  <a:lnTo>
                    <a:pt x="3115" y="2649"/>
                  </a:lnTo>
                  <a:cubicBezTo>
                    <a:pt x="3089" y="2509"/>
                    <a:pt x="2980" y="2446"/>
                    <a:pt x="2871" y="2446"/>
                  </a:cubicBezTo>
                  <a:cubicBezTo>
                    <a:pt x="2733" y="2446"/>
                    <a:pt x="2593" y="2547"/>
                    <a:pt x="2619" y="2724"/>
                  </a:cubicBezTo>
                  <a:lnTo>
                    <a:pt x="2634" y="2829"/>
                  </a:lnTo>
                  <a:lnTo>
                    <a:pt x="2122" y="2558"/>
                  </a:lnTo>
                  <a:cubicBezTo>
                    <a:pt x="2047" y="2521"/>
                    <a:pt x="1968" y="2502"/>
                    <a:pt x="1891" y="2502"/>
                  </a:cubicBezTo>
                  <a:cubicBezTo>
                    <a:pt x="1814" y="2502"/>
                    <a:pt x="1738" y="2521"/>
                    <a:pt x="1671" y="2558"/>
                  </a:cubicBezTo>
                  <a:lnTo>
                    <a:pt x="1144" y="2829"/>
                  </a:lnTo>
                  <a:lnTo>
                    <a:pt x="1249" y="2258"/>
                  </a:lnTo>
                  <a:cubicBezTo>
                    <a:pt x="1280" y="2092"/>
                    <a:pt x="1219" y="1942"/>
                    <a:pt x="1114" y="1821"/>
                  </a:cubicBezTo>
                  <a:lnTo>
                    <a:pt x="693" y="1415"/>
                  </a:lnTo>
                  <a:lnTo>
                    <a:pt x="1264" y="1325"/>
                  </a:lnTo>
                  <a:cubicBezTo>
                    <a:pt x="1430" y="1310"/>
                    <a:pt x="1565" y="1219"/>
                    <a:pt x="1626" y="1069"/>
                  </a:cubicBezTo>
                  <a:lnTo>
                    <a:pt x="1896" y="542"/>
                  </a:lnTo>
                  <a:lnTo>
                    <a:pt x="2152" y="1069"/>
                  </a:lnTo>
                  <a:cubicBezTo>
                    <a:pt x="2227" y="1204"/>
                    <a:pt x="2363" y="1310"/>
                    <a:pt x="2513" y="1325"/>
                  </a:cubicBezTo>
                  <a:lnTo>
                    <a:pt x="3100" y="1415"/>
                  </a:lnTo>
                  <a:cubicBezTo>
                    <a:pt x="2935" y="1603"/>
                    <a:pt x="3102" y="1837"/>
                    <a:pt x="3297" y="1837"/>
                  </a:cubicBezTo>
                  <a:cubicBezTo>
                    <a:pt x="3352" y="1837"/>
                    <a:pt x="3409" y="1819"/>
                    <a:pt x="3461" y="1776"/>
                  </a:cubicBezTo>
                  <a:lnTo>
                    <a:pt x="3491" y="1746"/>
                  </a:lnTo>
                  <a:cubicBezTo>
                    <a:pt x="3762" y="1460"/>
                    <a:pt x="3612" y="979"/>
                    <a:pt x="3220" y="918"/>
                  </a:cubicBezTo>
                  <a:lnTo>
                    <a:pt x="2604" y="828"/>
                  </a:lnTo>
                  <a:lnTo>
                    <a:pt x="2318" y="271"/>
                  </a:lnTo>
                  <a:cubicBezTo>
                    <a:pt x="2242" y="106"/>
                    <a:pt x="2077" y="1"/>
                    <a:pt x="189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52" name="Google Shape;2452;p52"/>
          <p:cNvGrpSpPr/>
          <p:nvPr/>
        </p:nvGrpSpPr>
        <p:grpSpPr>
          <a:xfrm>
            <a:off x="3286013" y="1616021"/>
            <a:ext cx="589271" cy="572548"/>
            <a:chOff x="231725" y="3046400"/>
            <a:chExt cx="441600" cy="429100"/>
          </a:xfrm>
        </p:grpSpPr>
        <p:sp>
          <p:nvSpPr>
            <p:cNvPr id="2453" name="Google Shape;2453;p52"/>
            <p:cNvSpPr/>
            <p:nvPr/>
          </p:nvSpPr>
          <p:spPr>
            <a:xfrm>
              <a:off x="364875" y="3143350"/>
              <a:ext cx="175675" cy="235300"/>
            </a:xfrm>
            <a:custGeom>
              <a:avLst/>
              <a:gdLst/>
              <a:ahLst/>
              <a:cxnLst/>
              <a:rect l="l" t="t" r="r" b="b"/>
              <a:pathLst>
                <a:path w="7027" h="9412" extrusionOk="0">
                  <a:moveTo>
                    <a:pt x="3515" y="1"/>
                  </a:moveTo>
                  <a:cubicBezTo>
                    <a:pt x="3003" y="1"/>
                    <a:pt x="2481" y="165"/>
                    <a:pt x="2032" y="519"/>
                  </a:cubicBezTo>
                  <a:cubicBezTo>
                    <a:pt x="677" y="1573"/>
                    <a:pt x="843" y="3679"/>
                    <a:pt x="2348" y="4522"/>
                  </a:cubicBezTo>
                  <a:cubicBezTo>
                    <a:pt x="948" y="5018"/>
                    <a:pt x="15" y="6342"/>
                    <a:pt x="15" y="7832"/>
                  </a:cubicBezTo>
                  <a:lnTo>
                    <a:pt x="15" y="8148"/>
                  </a:lnTo>
                  <a:cubicBezTo>
                    <a:pt x="0" y="8223"/>
                    <a:pt x="46" y="8298"/>
                    <a:pt x="121" y="8343"/>
                  </a:cubicBezTo>
                  <a:cubicBezTo>
                    <a:pt x="407" y="8554"/>
                    <a:pt x="708" y="8734"/>
                    <a:pt x="1039" y="8870"/>
                  </a:cubicBezTo>
                  <a:cubicBezTo>
                    <a:pt x="1085" y="8896"/>
                    <a:pt x="1130" y="8908"/>
                    <a:pt x="1171" y="8908"/>
                  </a:cubicBezTo>
                  <a:cubicBezTo>
                    <a:pt x="1409" y="8908"/>
                    <a:pt x="1531" y="8521"/>
                    <a:pt x="1249" y="8418"/>
                  </a:cubicBezTo>
                  <a:cubicBezTo>
                    <a:pt x="993" y="8298"/>
                    <a:pt x="738" y="8163"/>
                    <a:pt x="512" y="8012"/>
                  </a:cubicBezTo>
                  <a:lnTo>
                    <a:pt x="512" y="7817"/>
                  </a:lnTo>
                  <a:cubicBezTo>
                    <a:pt x="512" y="6162"/>
                    <a:pt x="1851" y="4807"/>
                    <a:pt x="3521" y="4807"/>
                  </a:cubicBezTo>
                  <a:cubicBezTo>
                    <a:pt x="5176" y="4807"/>
                    <a:pt x="6530" y="6162"/>
                    <a:pt x="6530" y="7817"/>
                  </a:cubicBezTo>
                  <a:lnTo>
                    <a:pt x="6530" y="8012"/>
                  </a:lnTo>
                  <a:cubicBezTo>
                    <a:pt x="5629" y="8610"/>
                    <a:pt x="4578" y="8917"/>
                    <a:pt x="3514" y="8917"/>
                  </a:cubicBezTo>
                  <a:cubicBezTo>
                    <a:pt x="3104" y="8917"/>
                    <a:pt x="2693" y="8872"/>
                    <a:pt x="2287" y="8780"/>
                  </a:cubicBezTo>
                  <a:cubicBezTo>
                    <a:pt x="2268" y="8776"/>
                    <a:pt x="2250" y="8774"/>
                    <a:pt x="2233" y="8774"/>
                  </a:cubicBezTo>
                  <a:cubicBezTo>
                    <a:pt x="1960" y="8774"/>
                    <a:pt x="1885" y="9190"/>
                    <a:pt x="2182" y="9261"/>
                  </a:cubicBezTo>
                  <a:cubicBezTo>
                    <a:pt x="2618" y="9366"/>
                    <a:pt x="3070" y="9411"/>
                    <a:pt x="3521" y="9411"/>
                  </a:cubicBezTo>
                  <a:cubicBezTo>
                    <a:pt x="4740" y="9411"/>
                    <a:pt x="5913" y="9050"/>
                    <a:pt x="6922" y="8358"/>
                  </a:cubicBezTo>
                  <a:cubicBezTo>
                    <a:pt x="6982" y="8298"/>
                    <a:pt x="7027" y="8223"/>
                    <a:pt x="7027" y="8148"/>
                  </a:cubicBezTo>
                  <a:lnTo>
                    <a:pt x="7027" y="7832"/>
                  </a:lnTo>
                  <a:cubicBezTo>
                    <a:pt x="7027" y="6342"/>
                    <a:pt x="6094" y="5018"/>
                    <a:pt x="4680" y="4522"/>
                  </a:cubicBezTo>
                  <a:cubicBezTo>
                    <a:pt x="5266" y="4191"/>
                    <a:pt x="5688" y="3634"/>
                    <a:pt x="5853" y="2987"/>
                  </a:cubicBezTo>
                  <a:cubicBezTo>
                    <a:pt x="5915" y="2784"/>
                    <a:pt x="5759" y="2653"/>
                    <a:pt x="5604" y="2653"/>
                  </a:cubicBezTo>
                  <a:cubicBezTo>
                    <a:pt x="5496" y="2653"/>
                    <a:pt x="5388" y="2718"/>
                    <a:pt x="5357" y="2867"/>
                  </a:cubicBezTo>
                  <a:cubicBezTo>
                    <a:pt x="5150" y="3721"/>
                    <a:pt x="4387" y="4311"/>
                    <a:pt x="3532" y="4311"/>
                  </a:cubicBezTo>
                  <a:cubicBezTo>
                    <a:pt x="3454" y="4311"/>
                    <a:pt x="3375" y="4306"/>
                    <a:pt x="3295" y="4296"/>
                  </a:cubicBezTo>
                  <a:cubicBezTo>
                    <a:pt x="2348" y="4191"/>
                    <a:pt x="1625" y="3393"/>
                    <a:pt x="1610" y="2430"/>
                  </a:cubicBezTo>
                  <a:cubicBezTo>
                    <a:pt x="1595" y="1482"/>
                    <a:pt x="2287" y="655"/>
                    <a:pt x="3235" y="519"/>
                  </a:cubicBezTo>
                  <a:cubicBezTo>
                    <a:pt x="3327" y="506"/>
                    <a:pt x="3417" y="500"/>
                    <a:pt x="3507" y="500"/>
                  </a:cubicBezTo>
                  <a:cubicBezTo>
                    <a:pt x="4351" y="500"/>
                    <a:pt x="5111" y="1059"/>
                    <a:pt x="5342" y="1889"/>
                  </a:cubicBezTo>
                  <a:cubicBezTo>
                    <a:pt x="5379" y="2025"/>
                    <a:pt x="5485" y="2085"/>
                    <a:pt x="5591" y="2085"/>
                  </a:cubicBezTo>
                  <a:cubicBezTo>
                    <a:pt x="5741" y="2085"/>
                    <a:pt x="5891" y="1963"/>
                    <a:pt x="5838" y="1768"/>
                  </a:cubicBezTo>
                  <a:cubicBezTo>
                    <a:pt x="5537" y="663"/>
                    <a:pt x="4544" y="1"/>
                    <a:pt x="35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4" name="Google Shape;2454;p52"/>
            <p:cNvSpPr/>
            <p:nvPr/>
          </p:nvSpPr>
          <p:spPr>
            <a:xfrm>
              <a:off x="231725" y="3046400"/>
              <a:ext cx="441600" cy="429100"/>
            </a:xfrm>
            <a:custGeom>
              <a:avLst/>
              <a:gdLst/>
              <a:ahLst/>
              <a:cxnLst/>
              <a:rect l="l" t="t" r="r" b="b"/>
              <a:pathLst>
                <a:path w="17664" h="17164" extrusionOk="0">
                  <a:moveTo>
                    <a:pt x="8847" y="485"/>
                  </a:moveTo>
                  <a:cubicBezTo>
                    <a:pt x="8983" y="485"/>
                    <a:pt x="9118" y="576"/>
                    <a:pt x="9103" y="756"/>
                  </a:cubicBezTo>
                  <a:lnTo>
                    <a:pt x="9103" y="2772"/>
                  </a:lnTo>
                  <a:cubicBezTo>
                    <a:pt x="9118" y="2953"/>
                    <a:pt x="8983" y="3043"/>
                    <a:pt x="8847" y="3043"/>
                  </a:cubicBezTo>
                  <a:cubicBezTo>
                    <a:pt x="8712" y="3043"/>
                    <a:pt x="8576" y="2953"/>
                    <a:pt x="8591" y="2772"/>
                  </a:cubicBezTo>
                  <a:lnTo>
                    <a:pt x="8591" y="756"/>
                  </a:lnTo>
                  <a:cubicBezTo>
                    <a:pt x="8576" y="576"/>
                    <a:pt x="8712" y="485"/>
                    <a:pt x="8847" y="485"/>
                  </a:cubicBezTo>
                  <a:close/>
                  <a:moveTo>
                    <a:pt x="3052" y="8338"/>
                  </a:moveTo>
                  <a:cubicBezTo>
                    <a:pt x="3376" y="8338"/>
                    <a:pt x="3376" y="8837"/>
                    <a:pt x="3052" y="8837"/>
                  </a:cubicBezTo>
                  <a:cubicBezTo>
                    <a:pt x="3043" y="8837"/>
                    <a:pt x="3034" y="8837"/>
                    <a:pt x="3024" y="8836"/>
                  </a:cubicBezTo>
                  <a:lnTo>
                    <a:pt x="1008" y="8836"/>
                  </a:lnTo>
                  <a:cubicBezTo>
                    <a:pt x="873" y="8836"/>
                    <a:pt x="753" y="8731"/>
                    <a:pt x="753" y="8580"/>
                  </a:cubicBezTo>
                  <a:cubicBezTo>
                    <a:pt x="753" y="8445"/>
                    <a:pt x="873" y="8339"/>
                    <a:pt x="1008" y="8339"/>
                  </a:cubicBezTo>
                  <a:lnTo>
                    <a:pt x="3024" y="8339"/>
                  </a:lnTo>
                  <a:cubicBezTo>
                    <a:pt x="3034" y="8339"/>
                    <a:pt x="3043" y="8338"/>
                    <a:pt x="3052" y="8338"/>
                  </a:cubicBezTo>
                  <a:close/>
                  <a:moveTo>
                    <a:pt x="16671" y="8339"/>
                  </a:moveTo>
                  <a:cubicBezTo>
                    <a:pt x="16972" y="8369"/>
                    <a:pt x="16972" y="8821"/>
                    <a:pt x="16671" y="8851"/>
                  </a:cubicBezTo>
                  <a:lnTo>
                    <a:pt x="14655" y="8851"/>
                  </a:lnTo>
                  <a:cubicBezTo>
                    <a:pt x="14339" y="8821"/>
                    <a:pt x="14339" y="8369"/>
                    <a:pt x="14655" y="8339"/>
                  </a:cubicBezTo>
                  <a:close/>
                  <a:moveTo>
                    <a:pt x="8847" y="14166"/>
                  </a:moveTo>
                  <a:cubicBezTo>
                    <a:pt x="8968" y="14166"/>
                    <a:pt x="9088" y="14245"/>
                    <a:pt x="9103" y="14403"/>
                  </a:cubicBezTo>
                  <a:lnTo>
                    <a:pt x="9103" y="16419"/>
                  </a:lnTo>
                  <a:cubicBezTo>
                    <a:pt x="9088" y="16569"/>
                    <a:pt x="8968" y="16645"/>
                    <a:pt x="8847" y="16645"/>
                  </a:cubicBezTo>
                  <a:cubicBezTo>
                    <a:pt x="8727" y="16645"/>
                    <a:pt x="8606" y="16569"/>
                    <a:pt x="8591" y="16419"/>
                  </a:cubicBezTo>
                  <a:lnTo>
                    <a:pt x="8591" y="14403"/>
                  </a:lnTo>
                  <a:cubicBezTo>
                    <a:pt x="8606" y="14245"/>
                    <a:pt x="8727" y="14166"/>
                    <a:pt x="8847" y="14166"/>
                  </a:cubicBezTo>
                  <a:close/>
                  <a:moveTo>
                    <a:pt x="8832" y="0"/>
                  </a:moveTo>
                  <a:cubicBezTo>
                    <a:pt x="8456" y="0"/>
                    <a:pt x="8080" y="252"/>
                    <a:pt x="8080" y="756"/>
                  </a:cubicBezTo>
                  <a:lnTo>
                    <a:pt x="8080" y="1674"/>
                  </a:lnTo>
                  <a:cubicBezTo>
                    <a:pt x="6064" y="1885"/>
                    <a:pt x="4243" y="2968"/>
                    <a:pt x="3100" y="4653"/>
                  </a:cubicBezTo>
                  <a:cubicBezTo>
                    <a:pt x="3024" y="4774"/>
                    <a:pt x="3055" y="4924"/>
                    <a:pt x="3175" y="4999"/>
                  </a:cubicBezTo>
                  <a:cubicBezTo>
                    <a:pt x="3215" y="5028"/>
                    <a:pt x="3261" y="5041"/>
                    <a:pt x="3308" y="5041"/>
                  </a:cubicBezTo>
                  <a:cubicBezTo>
                    <a:pt x="3385" y="5041"/>
                    <a:pt x="3465" y="5005"/>
                    <a:pt x="3521" y="4939"/>
                  </a:cubicBezTo>
                  <a:cubicBezTo>
                    <a:pt x="4559" y="3389"/>
                    <a:pt x="6229" y="2381"/>
                    <a:pt x="8080" y="2171"/>
                  </a:cubicBezTo>
                  <a:lnTo>
                    <a:pt x="8080" y="2772"/>
                  </a:lnTo>
                  <a:cubicBezTo>
                    <a:pt x="8080" y="3269"/>
                    <a:pt x="8456" y="3517"/>
                    <a:pt x="8832" y="3517"/>
                  </a:cubicBezTo>
                  <a:cubicBezTo>
                    <a:pt x="9208" y="3517"/>
                    <a:pt x="9584" y="3269"/>
                    <a:pt x="9584" y="2772"/>
                  </a:cubicBezTo>
                  <a:lnTo>
                    <a:pt x="9584" y="2171"/>
                  </a:lnTo>
                  <a:cubicBezTo>
                    <a:pt x="12548" y="2532"/>
                    <a:pt x="14881" y="4864"/>
                    <a:pt x="15242" y="7828"/>
                  </a:cubicBezTo>
                  <a:lnTo>
                    <a:pt x="14655" y="7828"/>
                  </a:lnTo>
                  <a:cubicBezTo>
                    <a:pt x="13647" y="7828"/>
                    <a:pt x="13647" y="9332"/>
                    <a:pt x="14655" y="9332"/>
                  </a:cubicBezTo>
                  <a:lnTo>
                    <a:pt x="15242" y="9332"/>
                  </a:lnTo>
                  <a:cubicBezTo>
                    <a:pt x="14881" y="12296"/>
                    <a:pt x="12548" y="14629"/>
                    <a:pt x="9584" y="14990"/>
                  </a:cubicBezTo>
                  <a:lnTo>
                    <a:pt x="9584" y="14403"/>
                  </a:lnTo>
                  <a:cubicBezTo>
                    <a:pt x="9584" y="13899"/>
                    <a:pt x="9208" y="13647"/>
                    <a:pt x="8832" y="13647"/>
                  </a:cubicBezTo>
                  <a:cubicBezTo>
                    <a:pt x="8456" y="13647"/>
                    <a:pt x="8080" y="13899"/>
                    <a:pt x="8080" y="14403"/>
                  </a:cubicBezTo>
                  <a:lnTo>
                    <a:pt x="8080" y="14990"/>
                  </a:lnTo>
                  <a:cubicBezTo>
                    <a:pt x="5131" y="14629"/>
                    <a:pt x="2799" y="12296"/>
                    <a:pt x="2438" y="9332"/>
                  </a:cubicBezTo>
                  <a:lnTo>
                    <a:pt x="3024" y="9332"/>
                  </a:lnTo>
                  <a:cubicBezTo>
                    <a:pt x="4017" y="9332"/>
                    <a:pt x="4017" y="7828"/>
                    <a:pt x="3024" y="7828"/>
                  </a:cubicBezTo>
                  <a:lnTo>
                    <a:pt x="2423" y="7828"/>
                  </a:lnTo>
                  <a:cubicBezTo>
                    <a:pt x="2498" y="7196"/>
                    <a:pt x="2663" y="6579"/>
                    <a:pt x="2934" y="5992"/>
                  </a:cubicBezTo>
                  <a:cubicBezTo>
                    <a:pt x="2993" y="5805"/>
                    <a:pt x="2840" y="5657"/>
                    <a:pt x="2684" y="5657"/>
                  </a:cubicBezTo>
                  <a:cubicBezTo>
                    <a:pt x="2602" y="5657"/>
                    <a:pt x="2520" y="5698"/>
                    <a:pt x="2468" y="5797"/>
                  </a:cubicBezTo>
                  <a:cubicBezTo>
                    <a:pt x="2182" y="6444"/>
                    <a:pt x="2001" y="7136"/>
                    <a:pt x="1926" y="7828"/>
                  </a:cubicBezTo>
                  <a:lnTo>
                    <a:pt x="1008" y="7828"/>
                  </a:lnTo>
                  <a:cubicBezTo>
                    <a:pt x="0" y="7828"/>
                    <a:pt x="0" y="9332"/>
                    <a:pt x="1008" y="9332"/>
                  </a:cubicBezTo>
                  <a:lnTo>
                    <a:pt x="1926" y="9332"/>
                  </a:lnTo>
                  <a:cubicBezTo>
                    <a:pt x="2272" y="12582"/>
                    <a:pt x="4845" y="15140"/>
                    <a:pt x="8080" y="15501"/>
                  </a:cubicBezTo>
                  <a:lnTo>
                    <a:pt x="8080" y="16419"/>
                  </a:lnTo>
                  <a:cubicBezTo>
                    <a:pt x="8080" y="16916"/>
                    <a:pt x="8456" y="17164"/>
                    <a:pt x="8832" y="17164"/>
                  </a:cubicBezTo>
                  <a:cubicBezTo>
                    <a:pt x="9208" y="17164"/>
                    <a:pt x="9584" y="16916"/>
                    <a:pt x="9584" y="16419"/>
                  </a:cubicBezTo>
                  <a:lnTo>
                    <a:pt x="9584" y="15501"/>
                  </a:lnTo>
                  <a:cubicBezTo>
                    <a:pt x="12834" y="15140"/>
                    <a:pt x="15392" y="12582"/>
                    <a:pt x="15753" y="9332"/>
                  </a:cubicBezTo>
                  <a:lnTo>
                    <a:pt x="16656" y="9332"/>
                  </a:lnTo>
                  <a:cubicBezTo>
                    <a:pt x="17664" y="9332"/>
                    <a:pt x="17664" y="7828"/>
                    <a:pt x="16656" y="7828"/>
                  </a:cubicBezTo>
                  <a:lnTo>
                    <a:pt x="15753" y="7828"/>
                  </a:lnTo>
                  <a:cubicBezTo>
                    <a:pt x="15392" y="4593"/>
                    <a:pt x="12834" y="2020"/>
                    <a:pt x="9584" y="1674"/>
                  </a:cubicBezTo>
                  <a:lnTo>
                    <a:pt x="9584" y="756"/>
                  </a:lnTo>
                  <a:cubicBezTo>
                    <a:pt x="9584" y="252"/>
                    <a:pt x="9208" y="0"/>
                    <a:pt x="883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55" name="Google Shape;2455;p52"/>
          <p:cNvGrpSpPr/>
          <p:nvPr/>
        </p:nvGrpSpPr>
        <p:grpSpPr>
          <a:xfrm>
            <a:off x="1363805" y="2075665"/>
            <a:ext cx="458485" cy="572571"/>
            <a:chOff x="1197275" y="2026750"/>
            <a:chExt cx="343075" cy="428475"/>
          </a:xfrm>
        </p:grpSpPr>
        <p:sp>
          <p:nvSpPr>
            <p:cNvPr id="2456" name="Google Shape;2456;p52"/>
            <p:cNvSpPr/>
            <p:nvPr/>
          </p:nvSpPr>
          <p:spPr>
            <a:xfrm>
              <a:off x="1197275" y="2026750"/>
              <a:ext cx="343075" cy="428475"/>
            </a:xfrm>
            <a:custGeom>
              <a:avLst/>
              <a:gdLst/>
              <a:ahLst/>
              <a:cxnLst/>
              <a:rect l="l" t="t" r="r" b="b"/>
              <a:pathLst>
                <a:path w="13723" h="17139" extrusionOk="0">
                  <a:moveTo>
                    <a:pt x="6862" y="479"/>
                  </a:moveTo>
                  <a:cubicBezTo>
                    <a:pt x="7351" y="479"/>
                    <a:pt x="7840" y="731"/>
                    <a:pt x="8095" y="1235"/>
                  </a:cubicBezTo>
                  <a:lnTo>
                    <a:pt x="8457" y="1927"/>
                  </a:lnTo>
                  <a:lnTo>
                    <a:pt x="5267" y="1927"/>
                  </a:lnTo>
                  <a:lnTo>
                    <a:pt x="5628" y="1235"/>
                  </a:lnTo>
                  <a:cubicBezTo>
                    <a:pt x="5884" y="731"/>
                    <a:pt x="6373" y="479"/>
                    <a:pt x="6862" y="479"/>
                  </a:cubicBezTo>
                  <a:close/>
                  <a:moveTo>
                    <a:pt x="3612" y="6847"/>
                  </a:moveTo>
                  <a:lnTo>
                    <a:pt x="3612" y="10021"/>
                  </a:lnTo>
                  <a:lnTo>
                    <a:pt x="1776" y="10804"/>
                  </a:lnTo>
                  <a:lnTo>
                    <a:pt x="1776" y="8953"/>
                  </a:lnTo>
                  <a:lnTo>
                    <a:pt x="3612" y="6847"/>
                  </a:lnTo>
                  <a:close/>
                  <a:moveTo>
                    <a:pt x="10112" y="6862"/>
                  </a:moveTo>
                  <a:lnTo>
                    <a:pt x="11947" y="8953"/>
                  </a:lnTo>
                  <a:lnTo>
                    <a:pt x="11947" y="10804"/>
                  </a:lnTo>
                  <a:lnTo>
                    <a:pt x="10112" y="10021"/>
                  </a:lnTo>
                  <a:lnTo>
                    <a:pt x="10112" y="6862"/>
                  </a:lnTo>
                  <a:close/>
                  <a:moveTo>
                    <a:pt x="9450" y="10428"/>
                  </a:moveTo>
                  <a:lnTo>
                    <a:pt x="8697" y="11932"/>
                  </a:lnTo>
                  <a:lnTo>
                    <a:pt x="7433" y="11932"/>
                  </a:lnTo>
                  <a:cubicBezTo>
                    <a:pt x="7424" y="11931"/>
                    <a:pt x="7415" y="11931"/>
                    <a:pt x="7406" y="11931"/>
                  </a:cubicBezTo>
                  <a:cubicBezTo>
                    <a:pt x="7081" y="11931"/>
                    <a:pt x="7081" y="12445"/>
                    <a:pt x="7406" y="12445"/>
                  </a:cubicBezTo>
                  <a:cubicBezTo>
                    <a:pt x="7415" y="12445"/>
                    <a:pt x="7424" y="12444"/>
                    <a:pt x="7433" y="12444"/>
                  </a:cubicBezTo>
                  <a:lnTo>
                    <a:pt x="7900" y="12444"/>
                  </a:lnTo>
                  <a:lnTo>
                    <a:pt x="7900" y="12880"/>
                  </a:lnTo>
                  <a:cubicBezTo>
                    <a:pt x="7885" y="13241"/>
                    <a:pt x="7945" y="13602"/>
                    <a:pt x="8095" y="13933"/>
                  </a:cubicBezTo>
                  <a:cubicBezTo>
                    <a:pt x="8201" y="14219"/>
                    <a:pt x="8442" y="14430"/>
                    <a:pt x="8742" y="14505"/>
                  </a:cubicBezTo>
                  <a:cubicBezTo>
                    <a:pt x="8801" y="14517"/>
                    <a:pt x="8861" y="14523"/>
                    <a:pt x="8923" y="14523"/>
                  </a:cubicBezTo>
                  <a:cubicBezTo>
                    <a:pt x="9255" y="14523"/>
                    <a:pt x="9625" y="14351"/>
                    <a:pt x="10006" y="14008"/>
                  </a:cubicBezTo>
                  <a:cubicBezTo>
                    <a:pt x="10153" y="13852"/>
                    <a:pt x="10344" y="13772"/>
                    <a:pt x="10542" y="13772"/>
                  </a:cubicBezTo>
                  <a:cubicBezTo>
                    <a:pt x="10649" y="13772"/>
                    <a:pt x="10758" y="13795"/>
                    <a:pt x="10864" y="13843"/>
                  </a:cubicBezTo>
                  <a:cubicBezTo>
                    <a:pt x="11300" y="14039"/>
                    <a:pt x="11616" y="14640"/>
                    <a:pt x="11601" y="15257"/>
                  </a:cubicBezTo>
                  <a:cubicBezTo>
                    <a:pt x="11601" y="15333"/>
                    <a:pt x="11616" y="15393"/>
                    <a:pt x="11676" y="15453"/>
                  </a:cubicBezTo>
                  <a:cubicBezTo>
                    <a:pt x="11721" y="15498"/>
                    <a:pt x="11782" y="15528"/>
                    <a:pt x="11857" y="15528"/>
                  </a:cubicBezTo>
                  <a:cubicBezTo>
                    <a:pt x="12519" y="15528"/>
                    <a:pt x="13076" y="15995"/>
                    <a:pt x="13196" y="16642"/>
                  </a:cubicBezTo>
                  <a:lnTo>
                    <a:pt x="527" y="16626"/>
                  </a:lnTo>
                  <a:cubicBezTo>
                    <a:pt x="648" y="15979"/>
                    <a:pt x="1220" y="15513"/>
                    <a:pt x="1866" y="15513"/>
                  </a:cubicBezTo>
                  <a:cubicBezTo>
                    <a:pt x="2017" y="15513"/>
                    <a:pt x="2122" y="15393"/>
                    <a:pt x="2122" y="15257"/>
                  </a:cubicBezTo>
                  <a:cubicBezTo>
                    <a:pt x="2107" y="14640"/>
                    <a:pt x="2423" y="14039"/>
                    <a:pt x="2860" y="13843"/>
                  </a:cubicBezTo>
                  <a:cubicBezTo>
                    <a:pt x="2965" y="13795"/>
                    <a:pt x="3074" y="13772"/>
                    <a:pt x="3182" y="13772"/>
                  </a:cubicBezTo>
                  <a:cubicBezTo>
                    <a:pt x="3380" y="13772"/>
                    <a:pt x="3571" y="13852"/>
                    <a:pt x="3717" y="14008"/>
                  </a:cubicBezTo>
                  <a:cubicBezTo>
                    <a:pt x="4098" y="14351"/>
                    <a:pt x="4468" y="14523"/>
                    <a:pt x="4800" y="14523"/>
                  </a:cubicBezTo>
                  <a:cubicBezTo>
                    <a:pt x="4862" y="14523"/>
                    <a:pt x="4922" y="14517"/>
                    <a:pt x="4981" y="14505"/>
                  </a:cubicBezTo>
                  <a:cubicBezTo>
                    <a:pt x="5282" y="14430"/>
                    <a:pt x="5523" y="14219"/>
                    <a:pt x="5628" y="13933"/>
                  </a:cubicBezTo>
                  <a:cubicBezTo>
                    <a:pt x="5778" y="13602"/>
                    <a:pt x="5839" y="13241"/>
                    <a:pt x="5824" y="12880"/>
                  </a:cubicBezTo>
                  <a:lnTo>
                    <a:pt x="5824" y="12444"/>
                  </a:lnTo>
                  <a:lnTo>
                    <a:pt x="6335" y="12444"/>
                  </a:lnTo>
                  <a:cubicBezTo>
                    <a:pt x="6345" y="12444"/>
                    <a:pt x="6354" y="12445"/>
                    <a:pt x="6363" y="12445"/>
                  </a:cubicBezTo>
                  <a:cubicBezTo>
                    <a:pt x="6702" y="12445"/>
                    <a:pt x="6702" y="11931"/>
                    <a:pt x="6363" y="11931"/>
                  </a:cubicBezTo>
                  <a:cubicBezTo>
                    <a:pt x="6354" y="11931"/>
                    <a:pt x="6345" y="11931"/>
                    <a:pt x="6335" y="11932"/>
                  </a:cubicBezTo>
                  <a:lnTo>
                    <a:pt x="5011" y="11932"/>
                  </a:lnTo>
                  <a:lnTo>
                    <a:pt x="4259" y="10428"/>
                  </a:lnTo>
                  <a:close/>
                  <a:moveTo>
                    <a:pt x="6869" y="1"/>
                  </a:moveTo>
                  <a:cubicBezTo>
                    <a:pt x="6203" y="1"/>
                    <a:pt x="5538" y="347"/>
                    <a:pt x="5192" y="1039"/>
                  </a:cubicBezTo>
                  <a:lnTo>
                    <a:pt x="4650" y="2107"/>
                  </a:lnTo>
                  <a:cubicBezTo>
                    <a:pt x="4650" y="2107"/>
                    <a:pt x="3988" y="3657"/>
                    <a:pt x="3973" y="3702"/>
                  </a:cubicBezTo>
                  <a:cubicBezTo>
                    <a:pt x="3747" y="4304"/>
                    <a:pt x="3627" y="4936"/>
                    <a:pt x="3627" y="5583"/>
                  </a:cubicBezTo>
                  <a:lnTo>
                    <a:pt x="3627" y="6109"/>
                  </a:lnTo>
                  <a:lnTo>
                    <a:pt x="1355" y="8712"/>
                  </a:lnTo>
                  <a:cubicBezTo>
                    <a:pt x="1310" y="8757"/>
                    <a:pt x="1295" y="8818"/>
                    <a:pt x="1280" y="8878"/>
                  </a:cubicBezTo>
                  <a:lnTo>
                    <a:pt x="1280" y="11210"/>
                  </a:lnTo>
                  <a:cubicBezTo>
                    <a:pt x="1295" y="11285"/>
                    <a:pt x="1325" y="11375"/>
                    <a:pt x="1400" y="11421"/>
                  </a:cubicBezTo>
                  <a:cubicBezTo>
                    <a:pt x="1445" y="11451"/>
                    <a:pt x="1490" y="11466"/>
                    <a:pt x="1535" y="11466"/>
                  </a:cubicBezTo>
                  <a:cubicBezTo>
                    <a:pt x="1581" y="11466"/>
                    <a:pt x="1611" y="11451"/>
                    <a:pt x="1641" y="11436"/>
                  </a:cubicBezTo>
                  <a:lnTo>
                    <a:pt x="3747" y="10518"/>
                  </a:lnTo>
                  <a:lnTo>
                    <a:pt x="4635" y="12308"/>
                  </a:lnTo>
                  <a:cubicBezTo>
                    <a:pt x="4680" y="12384"/>
                    <a:pt x="4770" y="12444"/>
                    <a:pt x="4861" y="12444"/>
                  </a:cubicBezTo>
                  <a:lnTo>
                    <a:pt x="5312" y="12444"/>
                  </a:lnTo>
                  <a:lnTo>
                    <a:pt x="5312" y="12880"/>
                  </a:lnTo>
                  <a:cubicBezTo>
                    <a:pt x="5327" y="13166"/>
                    <a:pt x="5282" y="13452"/>
                    <a:pt x="5177" y="13738"/>
                  </a:cubicBezTo>
                  <a:cubicBezTo>
                    <a:pt x="5131" y="13873"/>
                    <a:pt x="5026" y="13978"/>
                    <a:pt x="4876" y="14008"/>
                  </a:cubicBezTo>
                  <a:cubicBezTo>
                    <a:pt x="4849" y="14014"/>
                    <a:pt x="4821" y="14017"/>
                    <a:pt x="4792" y="14017"/>
                  </a:cubicBezTo>
                  <a:cubicBezTo>
                    <a:pt x="4589" y="14017"/>
                    <a:pt x="4324" y="13882"/>
                    <a:pt x="4048" y="13632"/>
                  </a:cubicBezTo>
                  <a:cubicBezTo>
                    <a:pt x="3815" y="13400"/>
                    <a:pt x="3501" y="13273"/>
                    <a:pt x="3178" y="13273"/>
                  </a:cubicBezTo>
                  <a:cubicBezTo>
                    <a:pt x="3000" y="13273"/>
                    <a:pt x="2820" y="13311"/>
                    <a:pt x="2649" y="13392"/>
                  </a:cubicBezTo>
                  <a:cubicBezTo>
                    <a:pt x="2092" y="13647"/>
                    <a:pt x="1686" y="14309"/>
                    <a:pt x="1626" y="15032"/>
                  </a:cubicBezTo>
                  <a:cubicBezTo>
                    <a:pt x="693" y="15167"/>
                    <a:pt x="1" y="15949"/>
                    <a:pt x="1" y="16882"/>
                  </a:cubicBezTo>
                  <a:cubicBezTo>
                    <a:pt x="1" y="17033"/>
                    <a:pt x="106" y="17138"/>
                    <a:pt x="257" y="17138"/>
                  </a:cubicBezTo>
                  <a:lnTo>
                    <a:pt x="13467" y="17138"/>
                  </a:lnTo>
                  <a:cubicBezTo>
                    <a:pt x="13617" y="17138"/>
                    <a:pt x="13723" y="17033"/>
                    <a:pt x="13723" y="16882"/>
                  </a:cubicBezTo>
                  <a:cubicBezTo>
                    <a:pt x="13723" y="15949"/>
                    <a:pt x="13030" y="15167"/>
                    <a:pt x="12098" y="15032"/>
                  </a:cubicBezTo>
                  <a:cubicBezTo>
                    <a:pt x="12037" y="14309"/>
                    <a:pt x="11646" y="13647"/>
                    <a:pt x="11075" y="13392"/>
                  </a:cubicBezTo>
                  <a:cubicBezTo>
                    <a:pt x="10903" y="13311"/>
                    <a:pt x="10723" y="13273"/>
                    <a:pt x="10545" y="13273"/>
                  </a:cubicBezTo>
                  <a:cubicBezTo>
                    <a:pt x="10222" y="13273"/>
                    <a:pt x="9908" y="13400"/>
                    <a:pt x="9675" y="13632"/>
                  </a:cubicBezTo>
                  <a:cubicBezTo>
                    <a:pt x="9406" y="13876"/>
                    <a:pt x="9147" y="14022"/>
                    <a:pt x="8946" y="14022"/>
                  </a:cubicBezTo>
                  <a:cubicBezTo>
                    <a:pt x="8911" y="14022"/>
                    <a:pt x="8879" y="14017"/>
                    <a:pt x="8848" y="14008"/>
                  </a:cubicBezTo>
                  <a:cubicBezTo>
                    <a:pt x="8712" y="13978"/>
                    <a:pt x="8592" y="13873"/>
                    <a:pt x="8547" y="13738"/>
                  </a:cubicBezTo>
                  <a:cubicBezTo>
                    <a:pt x="8442" y="13452"/>
                    <a:pt x="8396" y="13166"/>
                    <a:pt x="8411" y="12880"/>
                  </a:cubicBezTo>
                  <a:lnTo>
                    <a:pt x="8411" y="12444"/>
                  </a:lnTo>
                  <a:lnTo>
                    <a:pt x="8863" y="12444"/>
                  </a:lnTo>
                  <a:cubicBezTo>
                    <a:pt x="8953" y="12444"/>
                    <a:pt x="9043" y="12384"/>
                    <a:pt x="9088" y="12308"/>
                  </a:cubicBezTo>
                  <a:lnTo>
                    <a:pt x="9991" y="10518"/>
                  </a:lnTo>
                  <a:lnTo>
                    <a:pt x="12098" y="11421"/>
                  </a:lnTo>
                  <a:cubicBezTo>
                    <a:pt x="12128" y="11436"/>
                    <a:pt x="12173" y="11436"/>
                    <a:pt x="12203" y="11436"/>
                  </a:cubicBezTo>
                  <a:cubicBezTo>
                    <a:pt x="12248" y="11436"/>
                    <a:pt x="12293" y="11421"/>
                    <a:pt x="12338" y="11406"/>
                  </a:cubicBezTo>
                  <a:cubicBezTo>
                    <a:pt x="12414" y="11345"/>
                    <a:pt x="12459" y="11270"/>
                    <a:pt x="12459" y="11195"/>
                  </a:cubicBezTo>
                  <a:lnTo>
                    <a:pt x="12459" y="8863"/>
                  </a:lnTo>
                  <a:cubicBezTo>
                    <a:pt x="12459" y="8803"/>
                    <a:pt x="12429" y="8742"/>
                    <a:pt x="12399" y="8697"/>
                  </a:cubicBezTo>
                  <a:lnTo>
                    <a:pt x="10112" y="6094"/>
                  </a:lnTo>
                  <a:lnTo>
                    <a:pt x="10112" y="5568"/>
                  </a:lnTo>
                  <a:cubicBezTo>
                    <a:pt x="10112" y="5131"/>
                    <a:pt x="10066" y="4695"/>
                    <a:pt x="9946" y="4259"/>
                  </a:cubicBezTo>
                  <a:cubicBezTo>
                    <a:pt x="9922" y="4118"/>
                    <a:pt x="9818" y="4057"/>
                    <a:pt x="9711" y="4057"/>
                  </a:cubicBezTo>
                  <a:cubicBezTo>
                    <a:pt x="9555" y="4057"/>
                    <a:pt x="9393" y="4189"/>
                    <a:pt x="9465" y="4394"/>
                  </a:cubicBezTo>
                  <a:cubicBezTo>
                    <a:pt x="9570" y="4770"/>
                    <a:pt x="9615" y="5177"/>
                    <a:pt x="9615" y="5568"/>
                  </a:cubicBezTo>
                  <a:lnTo>
                    <a:pt x="9615" y="9946"/>
                  </a:lnTo>
                  <a:lnTo>
                    <a:pt x="4108" y="9946"/>
                  </a:lnTo>
                  <a:lnTo>
                    <a:pt x="4108" y="5568"/>
                  </a:lnTo>
                  <a:cubicBezTo>
                    <a:pt x="4108" y="4996"/>
                    <a:pt x="4214" y="4409"/>
                    <a:pt x="4424" y="3883"/>
                  </a:cubicBezTo>
                  <a:cubicBezTo>
                    <a:pt x="4439" y="3822"/>
                    <a:pt x="5026" y="2438"/>
                    <a:pt x="5026" y="2438"/>
                  </a:cubicBezTo>
                  <a:lnTo>
                    <a:pt x="8697" y="2438"/>
                  </a:lnTo>
                  <a:lnTo>
                    <a:pt x="9073" y="3341"/>
                  </a:lnTo>
                  <a:cubicBezTo>
                    <a:pt x="9112" y="3466"/>
                    <a:pt x="9207" y="3519"/>
                    <a:pt x="9305" y="3519"/>
                  </a:cubicBezTo>
                  <a:cubicBezTo>
                    <a:pt x="9476" y="3519"/>
                    <a:pt x="9655" y="3357"/>
                    <a:pt x="9540" y="3145"/>
                  </a:cubicBezTo>
                  <a:lnTo>
                    <a:pt x="9104" y="2107"/>
                  </a:lnTo>
                  <a:lnTo>
                    <a:pt x="8547" y="1039"/>
                  </a:lnTo>
                  <a:cubicBezTo>
                    <a:pt x="8201" y="347"/>
                    <a:pt x="7535" y="1"/>
                    <a:pt x="68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7" name="Google Shape;2457;p52"/>
            <p:cNvSpPr/>
            <p:nvPr/>
          </p:nvSpPr>
          <p:spPr>
            <a:xfrm>
              <a:off x="1319550" y="2128625"/>
              <a:ext cx="100050" cy="99250"/>
            </a:xfrm>
            <a:custGeom>
              <a:avLst/>
              <a:gdLst/>
              <a:ahLst/>
              <a:cxnLst/>
              <a:rect l="l" t="t" r="r" b="b"/>
              <a:pathLst>
                <a:path w="4002" h="3970" extrusionOk="0">
                  <a:moveTo>
                    <a:pt x="1970" y="0"/>
                  </a:moveTo>
                  <a:cubicBezTo>
                    <a:pt x="1177" y="0"/>
                    <a:pt x="441" y="473"/>
                    <a:pt x="135" y="1237"/>
                  </a:cubicBezTo>
                  <a:cubicBezTo>
                    <a:pt x="67" y="1432"/>
                    <a:pt x="225" y="1570"/>
                    <a:pt x="382" y="1570"/>
                  </a:cubicBezTo>
                  <a:cubicBezTo>
                    <a:pt x="468" y="1570"/>
                    <a:pt x="554" y="1528"/>
                    <a:pt x="602" y="1433"/>
                  </a:cubicBezTo>
                  <a:cubicBezTo>
                    <a:pt x="841" y="820"/>
                    <a:pt x="1404" y="499"/>
                    <a:pt x="1972" y="499"/>
                  </a:cubicBezTo>
                  <a:cubicBezTo>
                    <a:pt x="2438" y="499"/>
                    <a:pt x="2906" y="715"/>
                    <a:pt x="3204" y="1162"/>
                  </a:cubicBezTo>
                  <a:cubicBezTo>
                    <a:pt x="3866" y="2140"/>
                    <a:pt x="3159" y="3464"/>
                    <a:pt x="1971" y="3464"/>
                  </a:cubicBezTo>
                  <a:cubicBezTo>
                    <a:pt x="1294" y="3464"/>
                    <a:pt x="707" y="3012"/>
                    <a:pt x="541" y="2365"/>
                  </a:cubicBezTo>
                  <a:cubicBezTo>
                    <a:pt x="505" y="2231"/>
                    <a:pt x="404" y="2174"/>
                    <a:pt x="302" y="2174"/>
                  </a:cubicBezTo>
                  <a:cubicBezTo>
                    <a:pt x="152" y="2174"/>
                    <a:pt x="0" y="2298"/>
                    <a:pt x="45" y="2486"/>
                  </a:cubicBezTo>
                  <a:cubicBezTo>
                    <a:pt x="284" y="3372"/>
                    <a:pt x="1076" y="3969"/>
                    <a:pt x="1977" y="3969"/>
                  </a:cubicBezTo>
                  <a:cubicBezTo>
                    <a:pt x="2040" y="3969"/>
                    <a:pt x="2103" y="3966"/>
                    <a:pt x="2166" y="3960"/>
                  </a:cubicBezTo>
                  <a:cubicBezTo>
                    <a:pt x="3129" y="3855"/>
                    <a:pt x="3882" y="3073"/>
                    <a:pt x="3942" y="2110"/>
                  </a:cubicBezTo>
                  <a:cubicBezTo>
                    <a:pt x="4002" y="1132"/>
                    <a:pt x="3355" y="259"/>
                    <a:pt x="2407" y="48"/>
                  </a:cubicBezTo>
                  <a:cubicBezTo>
                    <a:pt x="2261" y="16"/>
                    <a:pt x="2115" y="0"/>
                    <a:pt x="19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58" name="Google Shape;2458;p52"/>
          <p:cNvGrpSpPr/>
          <p:nvPr/>
        </p:nvGrpSpPr>
        <p:grpSpPr>
          <a:xfrm>
            <a:off x="7278574" y="2117798"/>
            <a:ext cx="589246" cy="488305"/>
            <a:chOff x="3241250" y="3081850"/>
            <a:chExt cx="432125" cy="358100"/>
          </a:xfrm>
        </p:grpSpPr>
        <p:sp>
          <p:nvSpPr>
            <p:cNvPr id="2459" name="Google Shape;2459;p52"/>
            <p:cNvSpPr/>
            <p:nvPr/>
          </p:nvSpPr>
          <p:spPr>
            <a:xfrm>
              <a:off x="3241250" y="3081850"/>
              <a:ext cx="345700" cy="358100"/>
            </a:xfrm>
            <a:custGeom>
              <a:avLst/>
              <a:gdLst/>
              <a:ahLst/>
              <a:cxnLst/>
              <a:rect l="l" t="t" r="r" b="b"/>
              <a:pathLst>
                <a:path w="13828" h="14324" extrusionOk="0">
                  <a:moveTo>
                    <a:pt x="6711" y="5658"/>
                  </a:moveTo>
                  <a:lnTo>
                    <a:pt x="6711" y="6936"/>
                  </a:lnTo>
                  <a:lnTo>
                    <a:pt x="5447" y="6936"/>
                  </a:lnTo>
                  <a:lnTo>
                    <a:pt x="5447" y="5658"/>
                  </a:lnTo>
                  <a:close/>
                  <a:moveTo>
                    <a:pt x="12699" y="4604"/>
                  </a:moveTo>
                  <a:cubicBezTo>
                    <a:pt x="13091" y="4755"/>
                    <a:pt x="13331" y="5116"/>
                    <a:pt x="13346" y="5537"/>
                  </a:cubicBezTo>
                  <a:lnTo>
                    <a:pt x="13346" y="7057"/>
                  </a:lnTo>
                  <a:cubicBezTo>
                    <a:pt x="13331" y="7478"/>
                    <a:pt x="13091" y="7839"/>
                    <a:pt x="12699" y="7990"/>
                  </a:cubicBezTo>
                  <a:lnTo>
                    <a:pt x="12699" y="4604"/>
                  </a:lnTo>
                  <a:close/>
                  <a:moveTo>
                    <a:pt x="2017" y="4364"/>
                  </a:moveTo>
                  <a:lnTo>
                    <a:pt x="2017" y="8245"/>
                  </a:lnTo>
                  <a:cubicBezTo>
                    <a:pt x="1144" y="8110"/>
                    <a:pt x="512" y="7373"/>
                    <a:pt x="512" y="6500"/>
                  </a:cubicBezTo>
                  <a:lnTo>
                    <a:pt x="512" y="6485"/>
                  </a:lnTo>
                  <a:lnTo>
                    <a:pt x="512" y="6109"/>
                  </a:lnTo>
                  <a:cubicBezTo>
                    <a:pt x="512" y="5236"/>
                    <a:pt x="1144" y="4499"/>
                    <a:pt x="2017" y="4364"/>
                  </a:cubicBezTo>
                  <a:close/>
                  <a:moveTo>
                    <a:pt x="4951" y="8742"/>
                  </a:moveTo>
                  <a:lnTo>
                    <a:pt x="4951" y="9254"/>
                  </a:lnTo>
                  <a:lnTo>
                    <a:pt x="4951" y="9269"/>
                  </a:lnTo>
                  <a:lnTo>
                    <a:pt x="4800" y="9299"/>
                  </a:lnTo>
                  <a:lnTo>
                    <a:pt x="4319" y="9374"/>
                  </a:lnTo>
                  <a:lnTo>
                    <a:pt x="2574" y="9675"/>
                  </a:lnTo>
                  <a:lnTo>
                    <a:pt x="2528" y="9675"/>
                  </a:lnTo>
                  <a:lnTo>
                    <a:pt x="2528" y="8742"/>
                  </a:lnTo>
                  <a:close/>
                  <a:moveTo>
                    <a:pt x="4605" y="9825"/>
                  </a:moveTo>
                  <a:lnTo>
                    <a:pt x="4605" y="10939"/>
                  </a:lnTo>
                  <a:lnTo>
                    <a:pt x="4123" y="10939"/>
                  </a:lnTo>
                  <a:lnTo>
                    <a:pt x="4123" y="9916"/>
                  </a:lnTo>
                  <a:lnTo>
                    <a:pt x="4605" y="9825"/>
                  </a:lnTo>
                  <a:close/>
                  <a:moveTo>
                    <a:pt x="10849" y="1369"/>
                  </a:moveTo>
                  <a:lnTo>
                    <a:pt x="10849" y="11375"/>
                  </a:lnTo>
                  <a:cubicBezTo>
                    <a:pt x="9555" y="9269"/>
                    <a:pt x="7885" y="8321"/>
                    <a:pt x="5447" y="8260"/>
                  </a:cubicBezTo>
                  <a:lnTo>
                    <a:pt x="5447" y="8245"/>
                  </a:lnTo>
                  <a:lnTo>
                    <a:pt x="5447" y="7433"/>
                  </a:lnTo>
                  <a:lnTo>
                    <a:pt x="6967" y="7433"/>
                  </a:lnTo>
                  <a:cubicBezTo>
                    <a:pt x="7102" y="7433"/>
                    <a:pt x="7223" y="7328"/>
                    <a:pt x="7223" y="7177"/>
                  </a:cubicBezTo>
                  <a:lnTo>
                    <a:pt x="7223" y="5402"/>
                  </a:lnTo>
                  <a:cubicBezTo>
                    <a:pt x="7223" y="5266"/>
                    <a:pt x="7102" y="5146"/>
                    <a:pt x="6967" y="5146"/>
                  </a:cubicBezTo>
                  <a:lnTo>
                    <a:pt x="5447" y="5146"/>
                  </a:lnTo>
                  <a:lnTo>
                    <a:pt x="5447" y="4349"/>
                  </a:lnTo>
                  <a:cubicBezTo>
                    <a:pt x="7990" y="4288"/>
                    <a:pt x="9735" y="3325"/>
                    <a:pt x="10849" y="1369"/>
                  </a:cubicBezTo>
                  <a:close/>
                  <a:moveTo>
                    <a:pt x="11105" y="0"/>
                  </a:moveTo>
                  <a:cubicBezTo>
                    <a:pt x="10999" y="0"/>
                    <a:pt x="10909" y="61"/>
                    <a:pt x="10864" y="166"/>
                  </a:cubicBezTo>
                  <a:cubicBezTo>
                    <a:pt x="9871" y="2678"/>
                    <a:pt x="8065" y="3837"/>
                    <a:pt x="5192" y="3837"/>
                  </a:cubicBezTo>
                  <a:lnTo>
                    <a:pt x="4229" y="3837"/>
                  </a:lnTo>
                  <a:cubicBezTo>
                    <a:pt x="3883" y="3837"/>
                    <a:pt x="3883" y="4349"/>
                    <a:pt x="4229" y="4349"/>
                  </a:cubicBezTo>
                  <a:lnTo>
                    <a:pt x="4951" y="4349"/>
                  </a:lnTo>
                  <a:lnTo>
                    <a:pt x="4951" y="8245"/>
                  </a:lnTo>
                  <a:lnTo>
                    <a:pt x="2513" y="8245"/>
                  </a:lnTo>
                  <a:lnTo>
                    <a:pt x="2513" y="4349"/>
                  </a:lnTo>
                  <a:lnTo>
                    <a:pt x="3130" y="4349"/>
                  </a:lnTo>
                  <a:cubicBezTo>
                    <a:pt x="3461" y="4349"/>
                    <a:pt x="3461" y="3837"/>
                    <a:pt x="3130" y="3837"/>
                  </a:cubicBezTo>
                  <a:lnTo>
                    <a:pt x="2273" y="3837"/>
                  </a:lnTo>
                  <a:cubicBezTo>
                    <a:pt x="1024" y="3837"/>
                    <a:pt x="16" y="4845"/>
                    <a:pt x="16" y="6094"/>
                  </a:cubicBezTo>
                  <a:lnTo>
                    <a:pt x="16" y="6470"/>
                  </a:lnTo>
                  <a:cubicBezTo>
                    <a:pt x="1" y="7629"/>
                    <a:pt x="873" y="8607"/>
                    <a:pt x="2017" y="8727"/>
                  </a:cubicBezTo>
                  <a:lnTo>
                    <a:pt x="2017" y="9961"/>
                  </a:lnTo>
                  <a:cubicBezTo>
                    <a:pt x="2017" y="10036"/>
                    <a:pt x="2062" y="10111"/>
                    <a:pt x="2107" y="10156"/>
                  </a:cubicBezTo>
                  <a:cubicBezTo>
                    <a:pt x="2152" y="10186"/>
                    <a:pt x="2212" y="10216"/>
                    <a:pt x="2273" y="10216"/>
                  </a:cubicBezTo>
                  <a:lnTo>
                    <a:pt x="2318" y="10216"/>
                  </a:lnTo>
                  <a:lnTo>
                    <a:pt x="2423" y="10201"/>
                  </a:lnTo>
                  <a:lnTo>
                    <a:pt x="2724" y="11601"/>
                  </a:lnTo>
                  <a:cubicBezTo>
                    <a:pt x="2756" y="11733"/>
                    <a:pt x="2856" y="11791"/>
                    <a:pt x="2957" y="11791"/>
                  </a:cubicBezTo>
                  <a:cubicBezTo>
                    <a:pt x="3098" y="11791"/>
                    <a:pt x="3240" y="11679"/>
                    <a:pt x="3206" y="11495"/>
                  </a:cubicBezTo>
                  <a:lnTo>
                    <a:pt x="2920" y="10111"/>
                  </a:lnTo>
                  <a:lnTo>
                    <a:pt x="3627" y="9991"/>
                  </a:lnTo>
                  <a:lnTo>
                    <a:pt x="3627" y="11014"/>
                  </a:lnTo>
                  <a:cubicBezTo>
                    <a:pt x="3627" y="11240"/>
                    <a:pt x="3807" y="11435"/>
                    <a:pt x="4048" y="11435"/>
                  </a:cubicBezTo>
                  <a:lnTo>
                    <a:pt x="4605" y="11435"/>
                  </a:lnTo>
                  <a:lnTo>
                    <a:pt x="4605" y="13827"/>
                  </a:lnTo>
                  <a:lnTo>
                    <a:pt x="3717" y="13827"/>
                  </a:lnTo>
                  <a:lnTo>
                    <a:pt x="3446" y="12594"/>
                  </a:lnTo>
                  <a:cubicBezTo>
                    <a:pt x="3414" y="12454"/>
                    <a:pt x="3308" y="12392"/>
                    <a:pt x="3200" y="12392"/>
                  </a:cubicBezTo>
                  <a:cubicBezTo>
                    <a:pt x="3054" y="12392"/>
                    <a:pt x="2906" y="12508"/>
                    <a:pt x="2950" y="12699"/>
                  </a:cubicBezTo>
                  <a:lnTo>
                    <a:pt x="3251" y="14128"/>
                  </a:lnTo>
                  <a:cubicBezTo>
                    <a:pt x="3281" y="14249"/>
                    <a:pt x="3386" y="14324"/>
                    <a:pt x="3506" y="14324"/>
                  </a:cubicBezTo>
                  <a:lnTo>
                    <a:pt x="4861" y="14324"/>
                  </a:lnTo>
                  <a:cubicBezTo>
                    <a:pt x="4996" y="14324"/>
                    <a:pt x="5101" y="14219"/>
                    <a:pt x="5101" y="14083"/>
                  </a:cubicBezTo>
                  <a:lnTo>
                    <a:pt x="5101" y="9750"/>
                  </a:lnTo>
                  <a:lnTo>
                    <a:pt x="5222" y="9735"/>
                  </a:lnTo>
                  <a:cubicBezTo>
                    <a:pt x="5342" y="9705"/>
                    <a:pt x="5432" y="9615"/>
                    <a:pt x="5432" y="9479"/>
                  </a:cubicBezTo>
                  <a:lnTo>
                    <a:pt x="5432" y="8757"/>
                  </a:lnTo>
                  <a:cubicBezTo>
                    <a:pt x="8005" y="8832"/>
                    <a:pt x="9600" y="9916"/>
                    <a:pt x="10879" y="12458"/>
                  </a:cubicBezTo>
                  <a:cubicBezTo>
                    <a:pt x="10924" y="12533"/>
                    <a:pt x="10999" y="12594"/>
                    <a:pt x="11105" y="12594"/>
                  </a:cubicBezTo>
                  <a:lnTo>
                    <a:pt x="11601" y="12594"/>
                  </a:lnTo>
                  <a:cubicBezTo>
                    <a:pt x="12203" y="12594"/>
                    <a:pt x="12684" y="12112"/>
                    <a:pt x="12699" y="11510"/>
                  </a:cubicBezTo>
                  <a:lnTo>
                    <a:pt x="12699" y="10337"/>
                  </a:lnTo>
                  <a:cubicBezTo>
                    <a:pt x="12714" y="10156"/>
                    <a:pt x="12579" y="10066"/>
                    <a:pt x="12444" y="10066"/>
                  </a:cubicBezTo>
                  <a:cubicBezTo>
                    <a:pt x="12308" y="10066"/>
                    <a:pt x="12173" y="10156"/>
                    <a:pt x="12188" y="10337"/>
                  </a:cubicBezTo>
                  <a:lnTo>
                    <a:pt x="12188" y="11510"/>
                  </a:lnTo>
                  <a:cubicBezTo>
                    <a:pt x="12188" y="11826"/>
                    <a:pt x="11932" y="12097"/>
                    <a:pt x="11601" y="12097"/>
                  </a:cubicBezTo>
                  <a:lnTo>
                    <a:pt x="11345" y="12097"/>
                  </a:lnTo>
                  <a:lnTo>
                    <a:pt x="11345" y="512"/>
                  </a:lnTo>
                  <a:lnTo>
                    <a:pt x="11601" y="512"/>
                  </a:lnTo>
                  <a:cubicBezTo>
                    <a:pt x="11932" y="512"/>
                    <a:pt x="12188" y="768"/>
                    <a:pt x="12188" y="1099"/>
                  </a:cubicBezTo>
                  <a:lnTo>
                    <a:pt x="12188" y="9238"/>
                  </a:lnTo>
                  <a:cubicBezTo>
                    <a:pt x="12173" y="9419"/>
                    <a:pt x="12308" y="9509"/>
                    <a:pt x="12444" y="9509"/>
                  </a:cubicBezTo>
                  <a:cubicBezTo>
                    <a:pt x="12579" y="9509"/>
                    <a:pt x="12714" y="9419"/>
                    <a:pt x="12699" y="9238"/>
                  </a:cubicBezTo>
                  <a:lnTo>
                    <a:pt x="12699" y="8516"/>
                  </a:lnTo>
                  <a:cubicBezTo>
                    <a:pt x="13361" y="8351"/>
                    <a:pt x="13828" y="7749"/>
                    <a:pt x="13828" y="7072"/>
                  </a:cubicBezTo>
                  <a:lnTo>
                    <a:pt x="13828" y="5522"/>
                  </a:lnTo>
                  <a:cubicBezTo>
                    <a:pt x="13828" y="4845"/>
                    <a:pt x="13361" y="4243"/>
                    <a:pt x="12699" y="4078"/>
                  </a:cubicBezTo>
                  <a:lnTo>
                    <a:pt x="12699" y="1099"/>
                  </a:lnTo>
                  <a:cubicBezTo>
                    <a:pt x="12699" y="497"/>
                    <a:pt x="12203" y="0"/>
                    <a:pt x="1160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0" name="Google Shape;2460;p52"/>
            <p:cNvSpPr/>
            <p:nvPr/>
          </p:nvSpPr>
          <p:spPr>
            <a:xfrm>
              <a:off x="3588825" y="3099475"/>
              <a:ext cx="45775" cy="42025"/>
            </a:xfrm>
            <a:custGeom>
              <a:avLst/>
              <a:gdLst/>
              <a:ahLst/>
              <a:cxnLst/>
              <a:rect l="l" t="t" r="r" b="b"/>
              <a:pathLst>
                <a:path w="1831" h="1681" extrusionOk="0">
                  <a:moveTo>
                    <a:pt x="1452" y="1"/>
                  </a:moveTo>
                  <a:cubicBezTo>
                    <a:pt x="1388" y="1"/>
                    <a:pt x="1322" y="28"/>
                    <a:pt x="1264" y="93"/>
                  </a:cubicBezTo>
                  <a:lnTo>
                    <a:pt x="105" y="1251"/>
                  </a:lnTo>
                  <a:cubicBezTo>
                    <a:pt x="0" y="1357"/>
                    <a:pt x="0" y="1507"/>
                    <a:pt x="105" y="1612"/>
                  </a:cubicBezTo>
                  <a:cubicBezTo>
                    <a:pt x="151" y="1658"/>
                    <a:pt x="214" y="1680"/>
                    <a:pt x="278" y="1680"/>
                  </a:cubicBezTo>
                  <a:cubicBezTo>
                    <a:pt x="342" y="1680"/>
                    <a:pt x="406" y="1658"/>
                    <a:pt x="451" y="1612"/>
                  </a:cubicBezTo>
                  <a:lnTo>
                    <a:pt x="1625" y="454"/>
                  </a:lnTo>
                  <a:cubicBezTo>
                    <a:pt x="1831" y="271"/>
                    <a:pt x="1654" y="1"/>
                    <a:pt x="14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1" name="Google Shape;2461;p52"/>
            <p:cNvSpPr/>
            <p:nvPr/>
          </p:nvSpPr>
          <p:spPr>
            <a:xfrm>
              <a:off x="3630200" y="3184925"/>
              <a:ext cx="43175" cy="29725"/>
            </a:xfrm>
            <a:custGeom>
              <a:avLst/>
              <a:gdLst/>
              <a:ahLst/>
              <a:cxnLst/>
              <a:rect l="l" t="t" r="r" b="b"/>
              <a:pathLst>
                <a:path w="1727" h="1189" extrusionOk="0">
                  <a:moveTo>
                    <a:pt x="1356" y="1"/>
                  </a:moveTo>
                  <a:cubicBezTo>
                    <a:pt x="1312" y="1"/>
                    <a:pt x="1265" y="14"/>
                    <a:pt x="1219" y="45"/>
                  </a:cubicBezTo>
                  <a:lnTo>
                    <a:pt x="211" y="722"/>
                  </a:lnTo>
                  <a:cubicBezTo>
                    <a:pt x="0" y="857"/>
                    <a:pt x="105" y="1173"/>
                    <a:pt x="346" y="1188"/>
                  </a:cubicBezTo>
                  <a:cubicBezTo>
                    <a:pt x="391" y="1173"/>
                    <a:pt x="451" y="1158"/>
                    <a:pt x="482" y="1143"/>
                  </a:cubicBezTo>
                  <a:lnTo>
                    <a:pt x="1490" y="466"/>
                  </a:lnTo>
                  <a:cubicBezTo>
                    <a:pt x="1727" y="316"/>
                    <a:pt x="1570" y="1"/>
                    <a:pt x="13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2" name="Google Shape;2462;p52"/>
            <p:cNvSpPr/>
            <p:nvPr/>
          </p:nvSpPr>
          <p:spPr>
            <a:xfrm>
              <a:off x="3629525" y="3263925"/>
              <a:ext cx="43200" cy="29725"/>
            </a:xfrm>
            <a:custGeom>
              <a:avLst/>
              <a:gdLst/>
              <a:ahLst/>
              <a:cxnLst/>
              <a:rect l="l" t="t" r="r" b="b"/>
              <a:pathLst>
                <a:path w="1728" h="1189" extrusionOk="0">
                  <a:moveTo>
                    <a:pt x="372" y="1"/>
                  </a:moveTo>
                  <a:cubicBezTo>
                    <a:pt x="157" y="1"/>
                    <a:pt x="1" y="316"/>
                    <a:pt x="238" y="466"/>
                  </a:cubicBezTo>
                  <a:lnTo>
                    <a:pt x="1246" y="1143"/>
                  </a:lnTo>
                  <a:cubicBezTo>
                    <a:pt x="1276" y="1173"/>
                    <a:pt x="1321" y="1188"/>
                    <a:pt x="1381" y="1188"/>
                  </a:cubicBezTo>
                  <a:cubicBezTo>
                    <a:pt x="1622" y="1173"/>
                    <a:pt x="1727" y="857"/>
                    <a:pt x="1517" y="722"/>
                  </a:cubicBezTo>
                  <a:lnTo>
                    <a:pt x="509" y="45"/>
                  </a:lnTo>
                  <a:cubicBezTo>
                    <a:pt x="462" y="14"/>
                    <a:pt x="416" y="1"/>
                    <a:pt x="3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3" name="Google Shape;2463;p52"/>
            <p:cNvSpPr/>
            <p:nvPr/>
          </p:nvSpPr>
          <p:spPr>
            <a:xfrm>
              <a:off x="3587325" y="3337225"/>
              <a:ext cx="44400" cy="41425"/>
            </a:xfrm>
            <a:custGeom>
              <a:avLst/>
              <a:gdLst/>
              <a:ahLst/>
              <a:cxnLst/>
              <a:rect l="l" t="t" r="r" b="b"/>
              <a:pathLst>
                <a:path w="1776" h="1657" extrusionOk="0">
                  <a:moveTo>
                    <a:pt x="355" y="1"/>
                  </a:moveTo>
                  <a:cubicBezTo>
                    <a:pt x="167" y="1"/>
                    <a:pt x="1" y="235"/>
                    <a:pt x="165" y="423"/>
                  </a:cubicBezTo>
                  <a:lnTo>
                    <a:pt x="1324" y="1581"/>
                  </a:lnTo>
                  <a:cubicBezTo>
                    <a:pt x="1369" y="1626"/>
                    <a:pt x="1429" y="1656"/>
                    <a:pt x="1504" y="1656"/>
                  </a:cubicBezTo>
                  <a:cubicBezTo>
                    <a:pt x="1565" y="1656"/>
                    <a:pt x="1640" y="1626"/>
                    <a:pt x="1685" y="1581"/>
                  </a:cubicBezTo>
                  <a:cubicBezTo>
                    <a:pt x="1775" y="1491"/>
                    <a:pt x="1775" y="1325"/>
                    <a:pt x="1685" y="1235"/>
                  </a:cubicBezTo>
                  <a:lnTo>
                    <a:pt x="511" y="62"/>
                  </a:lnTo>
                  <a:cubicBezTo>
                    <a:pt x="462" y="19"/>
                    <a:pt x="408" y="1"/>
                    <a:pt x="3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64" name="Google Shape;2464;p52"/>
          <p:cNvSpPr/>
          <p:nvPr/>
        </p:nvSpPr>
        <p:spPr>
          <a:xfrm rot="-1089028">
            <a:off x="1968709" y="1989350"/>
            <a:ext cx="1111701" cy="281313"/>
          </a:xfrm>
          <a:custGeom>
            <a:avLst/>
            <a:gdLst/>
            <a:ahLst/>
            <a:cxnLst/>
            <a:rect l="l" t="t" r="r" b="b"/>
            <a:pathLst>
              <a:path w="44470" h="11253" extrusionOk="0">
                <a:moveTo>
                  <a:pt x="0" y="7032"/>
                </a:moveTo>
                <a:cubicBezTo>
                  <a:pt x="3974" y="7702"/>
                  <a:pt x="20584" y="12212"/>
                  <a:pt x="23843" y="11051"/>
                </a:cubicBezTo>
                <a:cubicBezTo>
                  <a:pt x="27102" y="9890"/>
                  <a:pt x="16118" y="603"/>
                  <a:pt x="19556" y="67"/>
                </a:cubicBezTo>
                <a:cubicBezTo>
                  <a:pt x="22994" y="-469"/>
                  <a:pt x="40318" y="6541"/>
                  <a:pt x="44470" y="7836"/>
                </a:cubicBezTo>
              </a:path>
            </a:pathLst>
          </a:cu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  <p:txBody>
          <a:bodyPr/>
          <a:lstStyle/>
          <a:p>
            <a:endParaRPr lang="es-ES"/>
          </a:p>
        </p:txBody>
      </p:sp>
      <p:sp>
        <p:nvSpPr>
          <p:cNvPr id="2465" name="Google Shape;2465;p52"/>
          <p:cNvSpPr/>
          <p:nvPr/>
        </p:nvSpPr>
        <p:spPr>
          <a:xfrm rot="-512747">
            <a:off x="4018537" y="1805599"/>
            <a:ext cx="1218903" cy="286876"/>
          </a:xfrm>
          <a:custGeom>
            <a:avLst/>
            <a:gdLst/>
            <a:ahLst/>
            <a:cxnLst/>
            <a:rect l="l" t="t" r="r" b="b"/>
            <a:pathLst>
              <a:path w="48756" h="11475" extrusionOk="0">
                <a:moveTo>
                  <a:pt x="0" y="1027"/>
                </a:moveTo>
                <a:cubicBezTo>
                  <a:pt x="3974" y="982"/>
                  <a:pt x="15716" y="-982"/>
                  <a:pt x="23842" y="759"/>
                </a:cubicBezTo>
                <a:cubicBezTo>
                  <a:pt x="31968" y="2500"/>
                  <a:pt x="44604" y="9689"/>
                  <a:pt x="48756" y="11475"/>
                </a:cubicBezTo>
              </a:path>
            </a:pathLst>
          </a:cu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  <p:txBody>
          <a:bodyPr/>
          <a:lstStyle/>
          <a:p>
            <a:endParaRPr lang="es-ES"/>
          </a:p>
        </p:txBody>
      </p:sp>
      <p:sp>
        <p:nvSpPr>
          <p:cNvPr id="2466" name="Google Shape;2466;p52"/>
          <p:cNvSpPr/>
          <p:nvPr/>
        </p:nvSpPr>
        <p:spPr>
          <a:xfrm rot="-9518473" flipH="1">
            <a:off x="6143374" y="2109122"/>
            <a:ext cx="1111729" cy="281320"/>
          </a:xfrm>
          <a:custGeom>
            <a:avLst/>
            <a:gdLst/>
            <a:ahLst/>
            <a:cxnLst/>
            <a:rect l="l" t="t" r="r" b="b"/>
            <a:pathLst>
              <a:path w="44470" h="11253" extrusionOk="0">
                <a:moveTo>
                  <a:pt x="0" y="7032"/>
                </a:moveTo>
                <a:cubicBezTo>
                  <a:pt x="3974" y="7702"/>
                  <a:pt x="20584" y="12212"/>
                  <a:pt x="23843" y="11051"/>
                </a:cubicBezTo>
                <a:cubicBezTo>
                  <a:pt x="27102" y="9890"/>
                  <a:pt x="16118" y="603"/>
                  <a:pt x="19556" y="67"/>
                </a:cubicBezTo>
                <a:cubicBezTo>
                  <a:pt x="22994" y="-469"/>
                  <a:pt x="40318" y="6541"/>
                  <a:pt x="44470" y="7836"/>
                </a:cubicBezTo>
              </a:path>
            </a:pathLst>
          </a:cu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  <p:txBody>
          <a:bodyPr/>
          <a:lstStyle/>
          <a:p>
            <a:endParaRPr lang="es-ES"/>
          </a:p>
        </p:txBody>
      </p:sp>
      <p:sp>
        <p:nvSpPr>
          <p:cNvPr id="2467" name="Google Shape;2467;p52"/>
          <p:cNvSpPr txBox="1"/>
          <p:nvPr/>
        </p:nvSpPr>
        <p:spPr>
          <a:xfrm>
            <a:off x="424848" y="3050336"/>
            <a:ext cx="23364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Fortalezas</a:t>
            </a:r>
            <a:endParaRPr sz="1600" dirty="0">
              <a:solidFill>
                <a:schemeClr val="dk2"/>
              </a:solidFill>
              <a:latin typeface="Overpass Black"/>
              <a:ea typeface="Overpass Black"/>
              <a:cs typeface="Overpass Black"/>
              <a:sym typeface="Overpass Black"/>
            </a:endParaRPr>
          </a:p>
        </p:txBody>
      </p:sp>
      <p:sp>
        <p:nvSpPr>
          <p:cNvPr id="2468" name="Google Shape;2468;p52"/>
          <p:cNvSpPr txBox="1"/>
          <p:nvPr/>
        </p:nvSpPr>
        <p:spPr>
          <a:xfrm>
            <a:off x="614612" y="3261752"/>
            <a:ext cx="1897200" cy="8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Métricas altas, alta capacidad predictiva</a:t>
            </a:r>
            <a:endParaRPr dirty="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69" name="Google Shape;2469;p52"/>
          <p:cNvSpPr txBox="1"/>
          <p:nvPr/>
        </p:nvSpPr>
        <p:spPr>
          <a:xfrm>
            <a:off x="2412449" y="2593136"/>
            <a:ext cx="23364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Debilidades</a:t>
            </a:r>
            <a:endParaRPr sz="1600" dirty="0">
              <a:solidFill>
                <a:schemeClr val="dk2"/>
              </a:solidFill>
              <a:latin typeface="Overpass Black"/>
              <a:ea typeface="Overpass Black"/>
              <a:cs typeface="Overpass Black"/>
              <a:sym typeface="Overpass Black"/>
            </a:endParaRPr>
          </a:p>
        </p:txBody>
      </p:sp>
      <p:sp>
        <p:nvSpPr>
          <p:cNvPr id="2470" name="Google Shape;2470;p52"/>
          <p:cNvSpPr txBox="1"/>
          <p:nvPr/>
        </p:nvSpPr>
        <p:spPr>
          <a:xfrm>
            <a:off x="2641780" y="2813595"/>
            <a:ext cx="1897200" cy="8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err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Features</a:t>
            </a:r>
            <a:r>
              <a:rPr lang="es-ES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demasiado explicativas</a:t>
            </a:r>
            <a:endParaRPr dirty="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71" name="Google Shape;2471;p52"/>
          <p:cNvSpPr txBox="1"/>
          <p:nvPr/>
        </p:nvSpPr>
        <p:spPr>
          <a:xfrm>
            <a:off x="4399127" y="2594922"/>
            <a:ext cx="23364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Oportunidades</a:t>
            </a:r>
            <a:endParaRPr sz="1600" dirty="0">
              <a:solidFill>
                <a:schemeClr val="dk2"/>
              </a:solidFill>
              <a:latin typeface="Overpass Black"/>
              <a:ea typeface="Overpass Black"/>
              <a:cs typeface="Overpass Black"/>
              <a:sym typeface="Overpass Black"/>
            </a:endParaRPr>
          </a:p>
        </p:txBody>
      </p:sp>
      <p:sp>
        <p:nvSpPr>
          <p:cNvPr id="2472" name="Google Shape;2472;p52"/>
          <p:cNvSpPr txBox="1"/>
          <p:nvPr/>
        </p:nvSpPr>
        <p:spPr>
          <a:xfrm>
            <a:off x="4618727" y="3021489"/>
            <a:ext cx="1897200" cy="8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Aprendizaje no supervisado vs aprendizaje supervisado</a:t>
            </a:r>
            <a:endParaRPr dirty="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73" name="Google Shape;2473;p52"/>
          <p:cNvSpPr txBox="1"/>
          <p:nvPr/>
        </p:nvSpPr>
        <p:spPr>
          <a:xfrm>
            <a:off x="6386065" y="3055247"/>
            <a:ext cx="23364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Retos</a:t>
            </a:r>
            <a:endParaRPr sz="1600" dirty="0">
              <a:solidFill>
                <a:schemeClr val="dk2"/>
              </a:solidFill>
              <a:latin typeface="Overpass Black"/>
              <a:ea typeface="Overpass Black"/>
              <a:cs typeface="Overpass Black"/>
              <a:sym typeface="Overpass Black"/>
            </a:endParaRPr>
          </a:p>
        </p:txBody>
      </p:sp>
      <p:sp>
        <p:nvSpPr>
          <p:cNvPr id="2474" name="Google Shape;2474;p52"/>
          <p:cNvSpPr txBox="1"/>
          <p:nvPr/>
        </p:nvSpPr>
        <p:spPr>
          <a:xfrm>
            <a:off x="6725642" y="3292642"/>
            <a:ext cx="1897200" cy="8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Exploración de patrones ocultos, anomalías…</a:t>
            </a:r>
            <a:endParaRPr dirty="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75" name="Google Shape;2475;p52"/>
          <p:cNvSpPr txBox="1">
            <a:spLocks noGrp="1"/>
          </p:cNvSpPr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dirty="0"/>
              <a:t>ANALISIS DEL MODELO SUPERVISADO DE CALIDAD</a:t>
            </a:r>
            <a:endParaRPr sz="2000" dirty="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4">
          <a:extLst>
            <a:ext uri="{FF2B5EF4-FFF2-40B4-BE49-F238E27FC236}">
              <a16:creationId xmlns:a16="http://schemas.microsoft.com/office/drawing/2014/main" id="{70BE5AE2-DD70-93D5-CB4E-773321FA01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5" name="Google Shape;2185;p43">
            <a:extLst>
              <a:ext uri="{FF2B5EF4-FFF2-40B4-BE49-F238E27FC236}">
                <a16:creationId xmlns:a16="http://schemas.microsoft.com/office/drawing/2014/main" id="{C79B66A1-4544-BD12-F757-08C7ED1017F8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497719" y="3044266"/>
            <a:ext cx="3852000" cy="86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 dirty="0"/>
              <a:t>¿Podemos enriquecer nuestro modelo?</a:t>
            </a:r>
            <a:endParaRPr b="1" dirty="0"/>
          </a:p>
        </p:txBody>
      </p:sp>
      <p:sp>
        <p:nvSpPr>
          <p:cNvPr id="2186" name="Google Shape;2186;p43">
            <a:extLst>
              <a:ext uri="{FF2B5EF4-FFF2-40B4-BE49-F238E27FC236}">
                <a16:creationId xmlns:a16="http://schemas.microsoft.com/office/drawing/2014/main" id="{587B9D38-1AE9-6408-07C9-6856EA9D87CE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2646000" y="1012100"/>
            <a:ext cx="3852000" cy="179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10</a:t>
            </a:r>
            <a:endParaRPr dirty="0"/>
          </a:p>
        </p:txBody>
      </p:sp>
      <p:sp>
        <p:nvSpPr>
          <p:cNvPr id="2187" name="Google Shape;2187;p43">
            <a:extLst>
              <a:ext uri="{FF2B5EF4-FFF2-40B4-BE49-F238E27FC236}">
                <a16:creationId xmlns:a16="http://schemas.microsoft.com/office/drawing/2014/main" id="{D8AF1AD3-4331-0AAC-6884-76FDDFEBDF15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2497719" y="2607977"/>
            <a:ext cx="3852000" cy="79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Siguiente pasos</a:t>
            </a:r>
            <a:endParaRPr sz="2000" dirty="0"/>
          </a:p>
        </p:txBody>
      </p:sp>
    </p:spTree>
    <p:extLst>
      <p:ext uri="{BB962C8B-B14F-4D97-AF65-F5344CB8AC3E}">
        <p14:creationId xmlns:p14="http://schemas.microsoft.com/office/powerpoint/2010/main" val="331817408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2" name="Google Shape;3122;p68"/>
          <p:cNvSpPr txBox="1">
            <a:spLocks noGrp="1"/>
          </p:cNvSpPr>
          <p:nvPr>
            <p:ph type="subTitle" idx="1"/>
          </p:nvPr>
        </p:nvSpPr>
        <p:spPr>
          <a:xfrm>
            <a:off x="724603" y="2240850"/>
            <a:ext cx="3181800" cy="12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- PCA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- </a:t>
            </a:r>
            <a:r>
              <a:rPr lang="es-ES" dirty="0" err="1"/>
              <a:t>Clustering</a:t>
            </a:r>
            <a:r>
              <a:rPr lang="es-ES" dirty="0"/>
              <a:t> con </a:t>
            </a:r>
            <a:r>
              <a:rPr lang="es-ES" dirty="0" err="1"/>
              <a:t>KMeans</a:t>
            </a:r>
            <a:endParaRPr dirty="0"/>
          </a:p>
        </p:txBody>
      </p:sp>
      <p:grpSp>
        <p:nvGrpSpPr>
          <p:cNvPr id="3123" name="Google Shape;3123;p68"/>
          <p:cNvGrpSpPr/>
          <p:nvPr/>
        </p:nvGrpSpPr>
        <p:grpSpPr>
          <a:xfrm>
            <a:off x="4253033" y="1689870"/>
            <a:ext cx="2506601" cy="1909097"/>
            <a:chOff x="3578510" y="1419647"/>
            <a:chExt cx="4021500" cy="3062887"/>
          </a:xfrm>
        </p:grpSpPr>
        <p:sp>
          <p:nvSpPr>
            <p:cNvPr id="3124" name="Google Shape;3124;p68"/>
            <p:cNvSpPr/>
            <p:nvPr/>
          </p:nvSpPr>
          <p:spPr>
            <a:xfrm>
              <a:off x="3716658" y="1548119"/>
              <a:ext cx="3748500" cy="2285700"/>
            </a:xfrm>
            <a:prstGeom prst="rect">
              <a:avLst/>
            </a:prstGeom>
            <a:noFill/>
            <a:ln w="19050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5" name="Google Shape;3125;p68"/>
            <p:cNvSpPr/>
            <p:nvPr/>
          </p:nvSpPr>
          <p:spPr>
            <a:xfrm>
              <a:off x="3578510" y="1419647"/>
              <a:ext cx="4021500" cy="2544300"/>
            </a:xfrm>
            <a:prstGeom prst="roundRect">
              <a:avLst>
                <a:gd name="adj" fmla="val 3857"/>
              </a:avLst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6" name="Google Shape;3126;p68"/>
            <p:cNvSpPr/>
            <p:nvPr/>
          </p:nvSpPr>
          <p:spPr>
            <a:xfrm>
              <a:off x="4900908" y="3963886"/>
              <a:ext cx="1373274" cy="518648"/>
            </a:xfrm>
            <a:custGeom>
              <a:avLst/>
              <a:gdLst/>
              <a:ahLst/>
              <a:cxnLst/>
              <a:rect l="l" t="t" r="r" b="b"/>
              <a:pathLst>
                <a:path w="65999" h="24926" extrusionOk="0">
                  <a:moveTo>
                    <a:pt x="13372" y="0"/>
                  </a:moveTo>
                  <a:cubicBezTo>
                    <a:pt x="13051" y="1881"/>
                    <a:pt x="12653" y="8225"/>
                    <a:pt x="11445" y="11283"/>
                  </a:cubicBezTo>
                  <a:cubicBezTo>
                    <a:pt x="10237" y="14341"/>
                    <a:pt x="7883" y="16511"/>
                    <a:pt x="6125" y="18346"/>
                  </a:cubicBezTo>
                  <a:cubicBezTo>
                    <a:pt x="4367" y="20181"/>
                    <a:pt x="1875" y="21297"/>
                    <a:pt x="896" y="22291"/>
                  </a:cubicBezTo>
                  <a:cubicBezTo>
                    <a:pt x="-82" y="23285"/>
                    <a:pt x="-174" y="23896"/>
                    <a:pt x="254" y="24309"/>
                  </a:cubicBezTo>
                  <a:cubicBezTo>
                    <a:pt x="682" y="24722"/>
                    <a:pt x="805" y="24692"/>
                    <a:pt x="3465" y="24768"/>
                  </a:cubicBezTo>
                  <a:cubicBezTo>
                    <a:pt x="6125" y="24845"/>
                    <a:pt x="10925" y="24768"/>
                    <a:pt x="16215" y="24768"/>
                  </a:cubicBezTo>
                  <a:cubicBezTo>
                    <a:pt x="21505" y="24768"/>
                    <a:pt x="28630" y="24768"/>
                    <a:pt x="35204" y="24768"/>
                  </a:cubicBezTo>
                  <a:cubicBezTo>
                    <a:pt x="41778" y="24768"/>
                    <a:pt x="50783" y="24768"/>
                    <a:pt x="55660" y="24768"/>
                  </a:cubicBezTo>
                  <a:cubicBezTo>
                    <a:pt x="60537" y="24768"/>
                    <a:pt x="62754" y="25104"/>
                    <a:pt x="64466" y="24768"/>
                  </a:cubicBezTo>
                  <a:cubicBezTo>
                    <a:pt x="66178" y="24432"/>
                    <a:pt x="66056" y="23346"/>
                    <a:pt x="65934" y="22750"/>
                  </a:cubicBezTo>
                  <a:cubicBezTo>
                    <a:pt x="65812" y="22154"/>
                    <a:pt x="65353" y="22765"/>
                    <a:pt x="63732" y="21190"/>
                  </a:cubicBezTo>
                  <a:cubicBezTo>
                    <a:pt x="62111" y="19615"/>
                    <a:pt x="57999" y="16512"/>
                    <a:pt x="56210" y="13301"/>
                  </a:cubicBezTo>
                  <a:cubicBezTo>
                    <a:pt x="54421" y="10091"/>
                    <a:pt x="53505" y="4083"/>
                    <a:pt x="53000" y="1927"/>
                  </a:cubicBezTo>
                  <a:cubicBezTo>
                    <a:pt x="52496" y="-229"/>
                    <a:pt x="53153" y="627"/>
                    <a:pt x="53183" y="367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s-ES"/>
            </a:p>
          </p:txBody>
        </p:sp>
        <p:cxnSp>
          <p:nvCxnSpPr>
            <p:cNvPr id="3127" name="Google Shape;3127;p68"/>
            <p:cNvCxnSpPr/>
            <p:nvPr/>
          </p:nvCxnSpPr>
          <p:spPr>
            <a:xfrm>
              <a:off x="4915750" y="4433452"/>
              <a:ext cx="13533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128" name="Google Shape;3128;p68"/>
          <p:cNvSpPr txBox="1">
            <a:spLocks noGrp="1"/>
          </p:cNvSpPr>
          <p:nvPr>
            <p:ph type="ctrTitle"/>
          </p:nvPr>
        </p:nvSpPr>
        <p:spPr>
          <a:xfrm>
            <a:off x="724603" y="1663050"/>
            <a:ext cx="3181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 dirty="0"/>
              <a:t>NUEVAS LINEAS DE ESTUDIO</a:t>
            </a:r>
            <a:endParaRPr sz="1400" dirty="0"/>
          </a:p>
        </p:txBody>
      </p:sp>
      <p:sp>
        <p:nvSpPr>
          <p:cNvPr id="3129" name="Google Shape;3129;p68"/>
          <p:cNvSpPr/>
          <p:nvPr/>
        </p:nvSpPr>
        <p:spPr>
          <a:xfrm>
            <a:off x="7029200" y="1452400"/>
            <a:ext cx="1086023" cy="2165591"/>
          </a:xfrm>
          <a:custGeom>
            <a:avLst/>
            <a:gdLst/>
            <a:ahLst/>
            <a:cxnLst/>
            <a:rect l="l" t="t" r="r" b="b"/>
            <a:pathLst>
              <a:path w="103480" h="206345" extrusionOk="0">
                <a:moveTo>
                  <a:pt x="61741" y="8558"/>
                </a:moveTo>
                <a:cubicBezTo>
                  <a:pt x="62649" y="8558"/>
                  <a:pt x="62637" y="9975"/>
                  <a:pt x="61704" y="9975"/>
                </a:cubicBezTo>
                <a:cubicBezTo>
                  <a:pt x="61677" y="9975"/>
                  <a:pt x="61650" y="9973"/>
                  <a:pt x="61623" y="9971"/>
                </a:cubicBezTo>
                <a:lnTo>
                  <a:pt x="40979" y="9971"/>
                </a:lnTo>
                <a:cubicBezTo>
                  <a:pt x="40952" y="9973"/>
                  <a:pt x="40925" y="9975"/>
                  <a:pt x="40898" y="9975"/>
                </a:cubicBezTo>
                <a:cubicBezTo>
                  <a:pt x="39965" y="9975"/>
                  <a:pt x="39952" y="8558"/>
                  <a:pt x="40861" y="8558"/>
                </a:cubicBezTo>
                <a:cubicBezTo>
                  <a:pt x="40899" y="8558"/>
                  <a:pt x="40938" y="8561"/>
                  <a:pt x="40979" y="8566"/>
                </a:cubicBezTo>
                <a:lnTo>
                  <a:pt x="61623" y="8566"/>
                </a:lnTo>
                <a:cubicBezTo>
                  <a:pt x="61664" y="8561"/>
                  <a:pt x="61703" y="8558"/>
                  <a:pt x="61741" y="8558"/>
                </a:cubicBezTo>
                <a:close/>
                <a:moveTo>
                  <a:pt x="100713" y="16164"/>
                </a:moveTo>
                <a:lnTo>
                  <a:pt x="100713" y="189567"/>
                </a:lnTo>
                <a:lnTo>
                  <a:pt x="2987" y="189567"/>
                </a:lnTo>
                <a:lnTo>
                  <a:pt x="2987" y="16164"/>
                </a:lnTo>
                <a:close/>
                <a:moveTo>
                  <a:pt x="22357" y="196638"/>
                </a:moveTo>
                <a:lnTo>
                  <a:pt x="22313" y="197165"/>
                </a:lnTo>
                <a:lnTo>
                  <a:pt x="18448" y="197165"/>
                </a:lnTo>
                <a:lnTo>
                  <a:pt x="18448" y="196638"/>
                </a:lnTo>
                <a:close/>
                <a:moveTo>
                  <a:pt x="53277" y="196726"/>
                </a:moveTo>
                <a:cubicBezTo>
                  <a:pt x="53365" y="196726"/>
                  <a:pt x="53453" y="196814"/>
                  <a:pt x="53453" y="196945"/>
                </a:cubicBezTo>
                <a:lnTo>
                  <a:pt x="53453" y="199976"/>
                </a:lnTo>
                <a:cubicBezTo>
                  <a:pt x="53453" y="200064"/>
                  <a:pt x="53365" y="200152"/>
                  <a:pt x="53234" y="200152"/>
                </a:cubicBezTo>
                <a:lnTo>
                  <a:pt x="50203" y="200152"/>
                </a:lnTo>
                <a:cubicBezTo>
                  <a:pt x="50071" y="200152"/>
                  <a:pt x="49983" y="200064"/>
                  <a:pt x="49983" y="199976"/>
                </a:cubicBezTo>
                <a:lnTo>
                  <a:pt x="49983" y="196945"/>
                </a:lnTo>
                <a:cubicBezTo>
                  <a:pt x="49983" y="196814"/>
                  <a:pt x="50071" y="196726"/>
                  <a:pt x="50203" y="196726"/>
                </a:cubicBezTo>
                <a:close/>
                <a:moveTo>
                  <a:pt x="80706" y="196517"/>
                </a:moveTo>
                <a:cubicBezTo>
                  <a:pt x="80761" y="196517"/>
                  <a:pt x="80816" y="196528"/>
                  <a:pt x="80860" y="196550"/>
                </a:cubicBezTo>
                <a:cubicBezTo>
                  <a:pt x="80948" y="196638"/>
                  <a:pt x="80948" y="196770"/>
                  <a:pt x="80860" y="196858"/>
                </a:cubicBezTo>
                <a:lnTo>
                  <a:pt x="79455" y="198263"/>
                </a:lnTo>
                <a:cubicBezTo>
                  <a:pt x="79367" y="198351"/>
                  <a:pt x="79323" y="198439"/>
                  <a:pt x="79323" y="198527"/>
                </a:cubicBezTo>
                <a:cubicBezTo>
                  <a:pt x="79323" y="198614"/>
                  <a:pt x="79367" y="198702"/>
                  <a:pt x="79455" y="198790"/>
                </a:cubicBezTo>
                <a:lnTo>
                  <a:pt x="80860" y="200196"/>
                </a:lnTo>
                <a:cubicBezTo>
                  <a:pt x="80948" y="200284"/>
                  <a:pt x="80948" y="200415"/>
                  <a:pt x="80860" y="200503"/>
                </a:cubicBezTo>
                <a:cubicBezTo>
                  <a:pt x="80816" y="200547"/>
                  <a:pt x="80761" y="200569"/>
                  <a:pt x="80706" y="200569"/>
                </a:cubicBezTo>
                <a:cubicBezTo>
                  <a:pt x="80652" y="200569"/>
                  <a:pt x="80597" y="200547"/>
                  <a:pt x="80553" y="200503"/>
                </a:cubicBezTo>
                <a:lnTo>
                  <a:pt x="79147" y="199098"/>
                </a:lnTo>
                <a:cubicBezTo>
                  <a:pt x="79015" y="198922"/>
                  <a:pt x="78928" y="198746"/>
                  <a:pt x="78928" y="198527"/>
                </a:cubicBezTo>
                <a:cubicBezTo>
                  <a:pt x="78928" y="198307"/>
                  <a:pt x="79015" y="198131"/>
                  <a:pt x="79147" y="198000"/>
                </a:cubicBezTo>
                <a:lnTo>
                  <a:pt x="80553" y="196550"/>
                </a:lnTo>
                <a:cubicBezTo>
                  <a:pt x="80597" y="196528"/>
                  <a:pt x="80652" y="196517"/>
                  <a:pt x="80706" y="196517"/>
                </a:cubicBezTo>
                <a:close/>
                <a:moveTo>
                  <a:pt x="15461" y="1"/>
                </a:moveTo>
                <a:cubicBezTo>
                  <a:pt x="6940" y="1"/>
                  <a:pt x="1" y="6941"/>
                  <a:pt x="1" y="15461"/>
                </a:cubicBezTo>
                <a:lnTo>
                  <a:pt x="1" y="190884"/>
                </a:lnTo>
                <a:cubicBezTo>
                  <a:pt x="1" y="199405"/>
                  <a:pt x="6940" y="206345"/>
                  <a:pt x="15461" y="206345"/>
                </a:cubicBezTo>
                <a:lnTo>
                  <a:pt x="88019" y="206345"/>
                </a:lnTo>
                <a:cubicBezTo>
                  <a:pt x="96540" y="206345"/>
                  <a:pt x="103480" y="199405"/>
                  <a:pt x="103480" y="190884"/>
                </a:cubicBezTo>
                <a:lnTo>
                  <a:pt x="103480" y="15461"/>
                </a:lnTo>
                <a:cubicBezTo>
                  <a:pt x="103480" y="6941"/>
                  <a:pt x="96540" y="1"/>
                  <a:pt x="88019" y="1"/>
                </a:cubicBezTo>
                <a:close/>
              </a:path>
            </a:pathLst>
          </a:cu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A8430A81-F782-5166-38EC-73882DDA15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9142" y="1769945"/>
            <a:ext cx="2402220" cy="1424677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97EA3667-5CEC-08C6-01BB-11BEF853F9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7104127" y="1663050"/>
            <a:ext cx="998390" cy="1764091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4">
          <a:extLst>
            <a:ext uri="{FF2B5EF4-FFF2-40B4-BE49-F238E27FC236}">
              <a16:creationId xmlns:a16="http://schemas.microsoft.com/office/drawing/2014/main" id="{4E67CB52-CF39-AEFE-73A8-4D5CE37BFA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5" name="Google Shape;2185;p43">
            <a:extLst>
              <a:ext uri="{FF2B5EF4-FFF2-40B4-BE49-F238E27FC236}">
                <a16:creationId xmlns:a16="http://schemas.microsoft.com/office/drawing/2014/main" id="{13729EB6-4344-4505-4FBB-BCC7517B0EF9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497719" y="3044266"/>
            <a:ext cx="3852000" cy="86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 dirty="0"/>
              <a:t>PCA y </a:t>
            </a:r>
            <a:r>
              <a:rPr lang="es-ES" b="1" dirty="0" err="1"/>
              <a:t>Clustering</a:t>
            </a:r>
            <a:endParaRPr b="1" dirty="0"/>
          </a:p>
        </p:txBody>
      </p:sp>
      <p:sp>
        <p:nvSpPr>
          <p:cNvPr id="2186" name="Google Shape;2186;p43">
            <a:extLst>
              <a:ext uri="{FF2B5EF4-FFF2-40B4-BE49-F238E27FC236}">
                <a16:creationId xmlns:a16="http://schemas.microsoft.com/office/drawing/2014/main" id="{CA0C2F5E-27BE-3EEE-1D04-52BBC3518888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2646000" y="1012100"/>
            <a:ext cx="3852000" cy="179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11</a:t>
            </a:r>
            <a:endParaRPr dirty="0"/>
          </a:p>
        </p:txBody>
      </p:sp>
      <p:sp>
        <p:nvSpPr>
          <p:cNvPr id="2187" name="Google Shape;2187;p43">
            <a:extLst>
              <a:ext uri="{FF2B5EF4-FFF2-40B4-BE49-F238E27FC236}">
                <a16:creationId xmlns:a16="http://schemas.microsoft.com/office/drawing/2014/main" id="{193DCADC-21EE-3976-BB00-7E04E253DF64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2497719" y="2607977"/>
            <a:ext cx="3852000" cy="79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Aprendizaje no supervisado</a:t>
            </a:r>
            <a:endParaRPr sz="2000" dirty="0"/>
          </a:p>
        </p:txBody>
      </p:sp>
    </p:spTree>
    <p:extLst>
      <p:ext uri="{BB962C8B-B14F-4D97-AF65-F5344CB8AC3E}">
        <p14:creationId xmlns:p14="http://schemas.microsoft.com/office/powerpoint/2010/main" val="36026247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5" name="Google Shape;2185;p43"/>
          <p:cNvSpPr txBox="1">
            <a:spLocks noGrp="1"/>
          </p:cNvSpPr>
          <p:nvPr>
            <p:ph type="subTitle" idx="1"/>
          </p:nvPr>
        </p:nvSpPr>
        <p:spPr>
          <a:xfrm>
            <a:off x="2646000" y="3387136"/>
            <a:ext cx="3852000" cy="86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 dirty="0"/>
              <a:t>¿Por qué estudiar la calidad del agua</a:t>
            </a:r>
            <a:endParaRPr b="1" dirty="0"/>
          </a:p>
        </p:txBody>
      </p:sp>
      <p:sp>
        <p:nvSpPr>
          <p:cNvPr id="2186" name="Google Shape;2186;p43"/>
          <p:cNvSpPr txBox="1">
            <a:spLocks noGrp="1"/>
          </p:cNvSpPr>
          <p:nvPr>
            <p:ph type="title" idx="2"/>
          </p:nvPr>
        </p:nvSpPr>
        <p:spPr>
          <a:xfrm>
            <a:off x="2646000" y="1012100"/>
            <a:ext cx="3852000" cy="179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2187" name="Google Shape;2187;p43"/>
          <p:cNvSpPr txBox="1">
            <a:spLocks noGrp="1"/>
          </p:cNvSpPr>
          <p:nvPr>
            <p:ph type="ctrTitle"/>
          </p:nvPr>
        </p:nvSpPr>
        <p:spPr>
          <a:xfrm>
            <a:off x="2646000" y="2594236"/>
            <a:ext cx="3852000" cy="79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Introducción y contexto</a:t>
            </a:r>
            <a:endParaRPr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4">
          <a:extLst>
            <a:ext uri="{FF2B5EF4-FFF2-40B4-BE49-F238E27FC236}">
              <a16:creationId xmlns:a16="http://schemas.microsoft.com/office/drawing/2014/main" id="{F133B9CB-89D8-E0BA-7BA5-B14225059F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5" name="Google Shape;2395;p51">
            <a:extLst>
              <a:ext uri="{FF2B5EF4-FFF2-40B4-BE49-F238E27FC236}">
                <a16:creationId xmlns:a16="http://schemas.microsoft.com/office/drawing/2014/main" id="{DA2D004B-453F-3D42-DFEE-9DE531BF3396}"/>
              </a:ext>
            </a:extLst>
          </p:cNvPr>
          <p:cNvSpPr txBox="1">
            <a:spLocks noGrp="1"/>
          </p:cNvSpPr>
          <p:nvPr>
            <p:ph type="ctrTitle" idx="8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PCA Y KMEANS</a:t>
            </a:r>
            <a:endParaRPr dirty="0"/>
          </a:p>
        </p:txBody>
      </p:sp>
      <p:pic>
        <p:nvPicPr>
          <p:cNvPr id="2396" name="Google Shape;2396;p51">
            <a:extLst>
              <a:ext uri="{FF2B5EF4-FFF2-40B4-BE49-F238E27FC236}">
                <a16:creationId xmlns:a16="http://schemas.microsoft.com/office/drawing/2014/main" id="{8BDCA00E-C1B3-64FD-704F-BBB3CA8D395A}"/>
              </a:ext>
            </a:extLst>
          </p:cNvPr>
          <p:cNvPicPr preferRelativeResize="0"/>
          <p:nvPr/>
        </p:nvPicPr>
        <p:blipFill>
          <a:blip r:embed="rId3">
            <a:alphaModFix amt="52000"/>
          </a:blip>
          <a:stretch>
            <a:fillRect/>
          </a:stretch>
        </p:blipFill>
        <p:spPr>
          <a:xfrm rot="-531200" flipH="1">
            <a:off x="4979153" y="1307574"/>
            <a:ext cx="2616201" cy="71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7" name="Google Shape;2397;p51">
            <a:extLst>
              <a:ext uri="{FF2B5EF4-FFF2-40B4-BE49-F238E27FC236}">
                <a16:creationId xmlns:a16="http://schemas.microsoft.com/office/drawing/2014/main" id="{CADBC47B-E171-DF86-4C5D-0586A776D509}"/>
              </a:ext>
            </a:extLst>
          </p:cNvPr>
          <p:cNvPicPr preferRelativeResize="0"/>
          <p:nvPr/>
        </p:nvPicPr>
        <p:blipFill>
          <a:blip r:embed="rId4">
            <a:alphaModFix amt="52000"/>
          </a:blip>
          <a:stretch>
            <a:fillRect/>
          </a:stretch>
        </p:blipFill>
        <p:spPr>
          <a:xfrm rot="-531200" flipH="1">
            <a:off x="1560510" y="1307574"/>
            <a:ext cx="2616201" cy="71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8" name="Google Shape;2398;p51">
            <a:extLst>
              <a:ext uri="{FF2B5EF4-FFF2-40B4-BE49-F238E27FC236}">
                <a16:creationId xmlns:a16="http://schemas.microsoft.com/office/drawing/2014/main" id="{1E8D668B-DCB7-18FF-AD50-B324D5524BAD}"/>
              </a:ext>
            </a:extLst>
          </p:cNvPr>
          <p:cNvPicPr preferRelativeResize="0"/>
          <p:nvPr/>
        </p:nvPicPr>
        <p:blipFill>
          <a:blip r:embed="rId5">
            <a:alphaModFix amt="52000"/>
          </a:blip>
          <a:stretch>
            <a:fillRect/>
          </a:stretch>
        </p:blipFill>
        <p:spPr>
          <a:xfrm rot="-531200" flipH="1">
            <a:off x="1560510" y="2911932"/>
            <a:ext cx="2616201" cy="71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9" name="Google Shape;2399;p51">
            <a:extLst>
              <a:ext uri="{FF2B5EF4-FFF2-40B4-BE49-F238E27FC236}">
                <a16:creationId xmlns:a16="http://schemas.microsoft.com/office/drawing/2014/main" id="{2595C563-3D6D-3B6F-E1BC-959E8D4E9D52}"/>
              </a:ext>
            </a:extLst>
          </p:cNvPr>
          <p:cNvPicPr preferRelativeResize="0"/>
          <p:nvPr/>
        </p:nvPicPr>
        <p:blipFill>
          <a:blip r:embed="rId6">
            <a:alphaModFix amt="52000"/>
          </a:blip>
          <a:stretch>
            <a:fillRect/>
          </a:stretch>
        </p:blipFill>
        <p:spPr>
          <a:xfrm rot="-460491" flipH="1">
            <a:off x="4975767" y="2911932"/>
            <a:ext cx="2616199" cy="712650"/>
          </a:xfrm>
          <a:prstGeom prst="rect">
            <a:avLst/>
          </a:prstGeom>
          <a:noFill/>
          <a:ln>
            <a:noFill/>
          </a:ln>
        </p:spPr>
      </p:pic>
      <p:sp>
        <p:nvSpPr>
          <p:cNvPr id="2400" name="Google Shape;2400;p51">
            <a:extLst>
              <a:ext uri="{FF2B5EF4-FFF2-40B4-BE49-F238E27FC236}">
                <a16:creationId xmlns:a16="http://schemas.microsoft.com/office/drawing/2014/main" id="{DA8CF7F8-29AD-2529-FD5C-72C627FCF21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698616" y="1400049"/>
            <a:ext cx="2984865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PCA para Calidad</a:t>
            </a:r>
            <a:endParaRPr dirty="0"/>
          </a:p>
        </p:txBody>
      </p:sp>
      <p:sp>
        <p:nvSpPr>
          <p:cNvPr id="2401" name="Google Shape;2401;p51">
            <a:extLst>
              <a:ext uri="{FF2B5EF4-FFF2-40B4-BE49-F238E27FC236}">
                <a16:creationId xmlns:a16="http://schemas.microsoft.com/office/drawing/2014/main" id="{4F0F7611-6B1F-0E4D-3B9F-2B591CA6D92A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683232" y="1716492"/>
            <a:ext cx="2867100" cy="9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s-ES" dirty="0"/>
              <a:t>Reducción de dimensionalidad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2402" name="Google Shape;2402;p51">
            <a:extLst>
              <a:ext uri="{FF2B5EF4-FFF2-40B4-BE49-F238E27FC236}">
                <a16:creationId xmlns:a16="http://schemas.microsoft.com/office/drawing/2014/main" id="{06A0880E-CBBF-23D9-A306-A2D013155C62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 flipH="1">
            <a:off x="4593236" y="1400049"/>
            <a:ext cx="2867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err="1"/>
              <a:t>Kmeans</a:t>
            </a:r>
            <a:r>
              <a:rPr lang="es-ES" dirty="0"/>
              <a:t> de Calidad</a:t>
            </a:r>
            <a:endParaRPr dirty="0"/>
          </a:p>
        </p:txBody>
      </p:sp>
      <p:sp>
        <p:nvSpPr>
          <p:cNvPr id="2403" name="Google Shape;2403;p51">
            <a:extLst>
              <a:ext uri="{FF2B5EF4-FFF2-40B4-BE49-F238E27FC236}">
                <a16:creationId xmlns:a16="http://schemas.microsoft.com/office/drawing/2014/main" id="{830F570D-0A5E-0369-4EA5-DEA7985E6DE3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4786736" y="1924911"/>
            <a:ext cx="3279686" cy="9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-ES" dirty="0"/>
              <a:t>Creación de 2 </a:t>
            </a:r>
            <a:r>
              <a:rPr lang="es-ES" dirty="0" err="1"/>
              <a:t>cluster</a:t>
            </a:r>
            <a:r>
              <a:rPr lang="es-ES" dirty="0"/>
              <a:t> tras PCA</a:t>
            </a:r>
            <a:endParaRPr dirty="0"/>
          </a:p>
        </p:txBody>
      </p:sp>
      <p:sp>
        <p:nvSpPr>
          <p:cNvPr id="2404" name="Google Shape;2404;p51">
            <a:extLst>
              <a:ext uri="{FF2B5EF4-FFF2-40B4-BE49-F238E27FC236}">
                <a16:creationId xmlns:a16="http://schemas.microsoft.com/office/drawing/2014/main" id="{A0FA8468-D49F-7A89-7993-710633427A49}"/>
              </a:ext>
            </a:extLst>
          </p:cNvPr>
          <p:cNvSpPr txBox="1">
            <a:spLocks noGrp="1"/>
          </p:cNvSpPr>
          <p:nvPr>
            <p:ph type="title" idx="4"/>
          </p:nvPr>
        </p:nvSpPr>
        <p:spPr>
          <a:xfrm>
            <a:off x="1698616" y="3004407"/>
            <a:ext cx="3383924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err="1"/>
              <a:t>Kmeans</a:t>
            </a:r>
            <a:r>
              <a:rPr lang="es-ES" dirty="0"/>
              <a:t> para Potabilidad</a:t>
            </a:r>
            <a:endParaRPr dirty="0"/>
          </a:p>
        </p:txBody>
      </p:sp>
      <p:sp>
        <p:nvSpPr>
          <p:cNvPr id="2406" name="Google Shape;2406;p51">
            <a:extLst>
              <a:ext uri="{FF2B5EF4-FFF2-40B4-BE49-F238E27FC236}">
                <a16:creationId xmlns:a16="http://schemas.microsoft.com/office/drawing/2014/main" id="{4102D605-E74D-B000-39DB-1AB431C90880}"/>
              </a:ext>
            </a:extLst>
          </p:cNvPr>
          <p:cNvSpPr txBox="1">
            <a:spLocks noGrp="1"/>
          </p:cNvSpPr>
          <p:nvPr>
            <p:ph type="title" idx="6"/>
          </p:nvPr>
        </p:nvSpPr>
        <p:spPr>
          <a:xfrm flipH="1">
            <a:off x="4550332" y="3027681"/>
            <a:ext cx="2867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Conclusiones y medidas</a:t>
            </a:r>
            <a:endParaRPr dirty="0"/>
          </a:p>
        </p:txBody>
      </p:sp>
      <p:sp>
        <p:nvSpPr>
          <p:cNvPr id="2407" name="Google Shape;2407;p51">
            <a:extLst>
              <a:ext uri="{FF2B5EF4-FFF2-40B4-BE49-F238E27FC236}">
                <a16:creationId xmlns:a16="http://schemas.microsoft.com/office/drawing/2014/main" id="{03F47D7F-E24F-39D6-235B-115E719D245A}"/>
              </a:ext>
            </a:extLst>
          </p:cNvPr>
          <p:cNvSpPr txBox="1">
            <a:spLocks noGrp="1"/>
          </p:cNvSpPr>
          <p:nvPr>
            <p:ph type="subTitle" idx="7"/>
          </p:nvPr>
        </p:nvSpPr>
        <p:spPr>
          <a:xfrm>
            <a:off x="4653599" y="3569353"/>
            <a:ext cx="3062648" cy="9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-ES" dirty="0"/>
              <a:t>Estudio de los distintos </a:t>
            </a:r>
            <a:r>
              <a:rPr lang="es-ES" dirty="0" err="1"/>
              <a:t>cluster</a:t>
            </a:r>
            <a:r>
              <a:rPr lang="es-ES" dirty="0"/>
              <a:t> </a:t>
            </a:r>
            <a:endParaRPr dirty="0"/>
          </a:p>
        </p:txBody>
      </p:sp>
      <p:grpSp>
        <p:nvGrpSpPr>
          <p:cNvPr id="2408" name="Google Shape;2408;p51">
            <a:extLst>
              <a:ext uri="{FF2B5EF4-FFF2-40B4-BE49-F238E27FC236}">
                <a16:creationId xmlns:a16="http://schemas.microsoft.com/office/drawing/2014/main" id="{04C04BED-2E08-B857-F599-702F25A76DDB}"/>
              </a:ext>
            </a:extLst>
          </p:cNvPr>
          <p:cNvGrpSpPr/>
          <p:nvPr/>
        </p:nvGrpSpPr>
        <p:grpSpPr>
          <a:xfrm>
            <a:off x="992746" y="1449412"/>
            <a:ext cx="343825" cy="428975"/>
            <a:chOff x="1541450" y="2026250"/>
            <a:chExt cx="343825" cy="428975"/>
          </a:xfrm>
        </p:grpSpPr>
        <p:sp>
          <p:nvSpPr>
            <p:cNvPr id="2409" name="Google Shape;2409;p51">
              <a:extLst>
                <a:ext uri="{FF2B5EF4-FFF2-40B4-BE49-F238E27FC236}">
                  <a16:creationId xmlns:a16="http://schemas.microsoft.com/office/drawing/2014/main" id="{CD79C257-4EEE-A467-707B-5086756EC6EA}"/>
                </a:ext>
              </a:extLst>
            </p:cNvPr>
            <p:cNvSpPr/>
            <p:nvPr/>
          </p:nvSpPr>
          <p:spPr>
            <a:xfrm>
              <a:off x="1541450" y="2026250"/>
              <a:ext cx="343825" cy="428975"/>
            </a:xfrm>
            <a:custGeom>
              <a:avLst/>
              <a:gdLst/>
              <a:ahLst/>
              <a:cxnLst/>
              <a:rect l="l" t="t" r="r" b="b"/>
              <a:pathLst>
                <a:path w="13753" h="17159" extrusionOk="0">
                  <a:moveTo>
                    <a:pt x="3642" y="12373"/>
                  </a:moveTo>
                  <a:lnTo>
                    <a:pt x="3672" y="12388"/>
                  </a:lnTo>
                  <a:lnTo>
                    <a:pt x="4921" y="13637"/>
                  </a:lnTo>
                  <a:cubicBezTo>
                    <a:pt x="4966" y="13682"/>
                    <a:pt x="5041" y="13697"/>
                    <a:pt x="5101" y="13697"/>
                  </a:cubicBezTo>
                  <a:cubicBezTo>
                    <a:pt x="5109" y="13705"/>
                    <a:pt x="5120" y="13709"/>
                    <a:pt x="5131" y="13709"/>
                  </a:cubicBezTo>
                  <a:cubicBezTo>
                    <a:pt x="5143" y="13709"/>
                    <a:pt x="5154" y="13705"/>
                    <a:pt x="5161" y="13697"/>
                  </a:cubicBezTo>
                  <a:lnTo>
                    <a:pt x="6079" y="13457"/>
                  </a:lnTo>
                  <a:lnTo>
                    <a:pt x="6079" y="13457"/>
                  </a:lnTo>
                  <a:lnTo>
                    <a:pt x="5282" y="16406"/>
                  </a:lnTo>
                  <a:lnTo>
                    <a:pt x="4334" y="15368"/>
                  </a:lnTo>
                  <a:cubicBezTo>
                    <a:pt x="4289" y="15312"/>
                    <a:pt x="4220" y="15281"/>
                    <a:pt x="4150" y="15281"/>
                  </a:cubicBezTo>
                  <a:cubicBezTo>
                    <a:pt x="4126" y="15281"/>
                    <a:pt x="4101" y="15285"/>
                    <a:pt x="4078" y="15292"/>
                  </a:cubicBezTo>
                  <a:lnTo>
                    <a:pt x="2739" y="15714"/>
                  </a:lnTo>
                  <a:lnTo>
                    <a:pt x="2739" y="15714"/>
                  </a:lnTo>
                  <a:lnTo>
                    <a:pt x="3642" y="12373"/>
                  </a:lnTo>
                  <a:close/>
                  <a:moveTo>
                    <a:pt x="8625" y="0"/>
                  </a:moveTo>
                  <a:cubicBezTo>
                    <a:pt x="8604" y="0"/>
                    <a:pt x="8583" y="2"/>
                    <a:pt x="8562" y="6"/>
                  </a:cubicBezTo>
                  <a:lnTo>
                    <a:pt x="6862" y="472"/>
                  </a:lnTo>
                  <a:lnTo>
                    <a:pt x="5146" y="6"/>
                  </a:lnTo>
                  <a:cubicBezTo>
                    <a:pt x="5129" y="2"/>
                    <a:pt x="5111" y="1"/>
                    <a:pt x="5092" y="1"/>
                  </a:cubicBezTo>
                  <a:cubicBezTo>
                    <a:pt x="5026" y="1"/>
                    <a:pt x="4952" y="23"/>
                    <a:pt x="4906" y="81"/>
                  </a:cubicBezTo>
                  <a:lnTo>
                    <a:pt x="3657" y="1330"/>
                  </a:lnTo>
                  <a:lnTo>
                    <a:pt x="1957" y="1781"/>
                  </a:lnTo>
                  <a:cubicBezTo>
                    <a:pt x="1881" y="1811"/>
                    <a:pt x="1806" y="1871"/>
                    <a:pt x="1776" y="1962"/>
                  </a:cubicBezTo>
                  <a:lnTo>
                    <a:pt x="1325" y="3662"/>
                  </a:lnTo>
                  <a:lnTo>
                    <a:pt x="76" y="4911"/>
                  </a:lnTo>
                  <a:cubicBezTo>
                    <a:pt x="16" y="4971"/>
                    <a:pt x="1" y="5061"/>
                    <a:pt x="16" y="5151"/>
                  </a:cubicBezTo>
                  <a:lnTo>
                    <a:pt x="467" y="6852"/>
                  </a:lnTo>
                  <a:lnTo>
                    <a:pt x="196" y="7920"/>
                  </a:lnTo>
                  <a:cubicBezTo>
                    <a:pt x="143" y="8108"/>
                    <a:pt x="291" y="8232"/>
                    <a:pt x="439" y="8232"/>
                  </a:cubicBezTo>
                  <a:cubicBezTo>
                    <a:pt x="540" y="8232"/>
                    <a:pt x="641" y="8174"/>
                    <a:pt x="678" y="8040"/>
                  </a:cubicBezTo>
                  <a:lnTo>
                    <a:pt x="979" y="6912"/>
                  </a:lnTo>
                  <a:cubicBezTo>
                    <a:pt x="994" y="6867"/>
                    <a:pt x="994" y="6822"/>
                    <a:pt x="979" y="6791"/>
                  </a:cubicBezTo>
                  <a:lnTo>
                    <a:pt x="542" y="5151"/>
                  </a:lnTo>
                  <a:lnTo>
                    <a:pt x="1731" y="3963"/>
                  </a:lnTo>
                  <a:cubicBezTo>
                    <a:pt x="1761" y="3933"/>
                    <a:pt x="1791" y="3888"/>
                    <a:pt x="1791" y="3858"/>
                  </a:cubicBezTo>
                  <a:lnTo>
                    <a:pt x="2228" y="2218"/>
                  </a:lnTo>
                  <a:lnTo>
                    <a:pt x="3852" y="1781"/>
                  </a:lnTo>
                  <a:cubicBezTo>
                    <a:pt x="3898" y="1766"/>
                    <a:pt x="3943" y="1751"/>
                    <a:pt x="3973" y="1721"/>
                  </a:cubicBezTo>
                  <a:lnTo>
                    <a:pt x="5161" y="532"/>
                  </a:lnTo>
                  <a:lnTo>
                    <a:pt x="6786" y="954"/>
                  </a:lnTo>
                  <a:cubicBezTo>
                    <a:pt x="6809" y="961"/>
                    <a:pt x="6832" y="965"/>
                    <a:pt x="6854" y="965"/>
                  </a:cubicBezTo>
                  <a:cubicBezTo>
                    <a:pt x="6877" y="965"/>
                    <a:pt x="6899" y="961"/>
                    <a:pt x="6922" y="954"/>
                  </a:cubicBezTo>
                  <a:lnTo>
                    <a:pt x="8547" y="517"/>
                  </a:lnTo>
                  <a:lnTo>
                    <a:pt x="9735" y="1706"/>
                  </a:lnTo>
                  <a:cubicBezTo>
                    <a:pt x="9781" y="1751"/>
                    <a:pt x="9811" y="1766"/>
                    <a:pt x="9856" y="1781"/>
                  </a:cubicBezTo>
                  <a:lnTo>
                    <a:pt x="11481" y="2218"/>
                  </a:lnTo>
                  <a:lnTo>
                    <a:pt x="11917" y="3842"/>
                  </a:lnTo>
                  <a:cubicBezTo>
                    <a:pt x="11932" y="3888"/>
                    <a:pt x="11947" y="3918"/>
                    <a:pt x="11992" y="3948"/>
                  </a:cubicBezTo>
                  <a:lnTo>
                    <a:pt x="13181" y="5151"/>
                  </a:lnTo>
                  <a:lnTo>
                    <a:pt x="12760" y="6776"/>
                  </a:lnTo>
                  <a:cubicBezTo>
                    <a:pt x="12745" y="6822"/>
                    <a:pt x="12745" y="6867"/>
                    <a:pt x="12760" y="6912"/>
                  </a:cubicBezTo>
                  <a:lnTo>
                    <a:pt x="13196" y="8537"/>
                  </a:lnTo>
                  <a:lnTo>
                    <a:pt x="12007" y="9725"/>
                  </a:lnTo>
                  <a:cubicBezTo>
                    <a:pt x="11962" y="9755"/>
                    <a:pt x="11947" y="9801"/>
                    <a:pt x="11932" y="9846"/>
                  </a:cubicBezTo>
                  <a:lnTo>
                    <a:pt x="11496" y="11471"/>
                  </a:lnTo>
                  <a:lnTo>
                    <a:pt x="9856" y="11907"/>
                  </a:lnTo>
                  <a:cubicBezTo>
                    <a:pt x="9826" y="11922"/>
                    <a:pt x="9781" y="11937"/>
                    <a:pt x="9750" y="11982"/>
                  </a:cubicBezTo>
                  <a:lnTo>
                    <a:pt x="8562" y="13171"/>
                  </a:lnTo>
                  <a:lnTo>
                    <a:pt x="6922" y="12735"/>
                  </a:lnTo>
                  <a:cubicBezTo>
                    <a:pt x="6899" y="12727"/>
                    <a:pt x="6877" y="12723"/>
                    <a:pt x="6854" y="12723"/>
                  </a:cubicBezTo>
                  <a:cubicBezTo>
                    <a:pt x="6832" y="12723"/>
                    <a:pt x="6809" y="12727"/>
                    <a:pt x="6786" y="12735"/>
                  </a:cubicBezTo>
                  <a:lnTo>
                    <a:pt x="5161" y="13171"/>
                  </a:lnTo>
                  <a:lnTo>
                    <a:pt x="3973" y="11982"/>
                  </a:lnTo>
                  <a:cubicBezTo>
                    <a:pt x="3943" y="11952"/>
                    <a:pt x="3898" y="11922"/>
                    <a:pt x="3852" y="11922"/>
                  </a:cubicBezTo>
                  <a:lnTo>
                    <a:pt x="3521" y="11832"/>
                  </a:lnTo>
                  <a:lnTo>
                    <a:pt x="2228" y="11486"/>
                  </a:lnTo>
                  <a:lnTo>
                    <a:pt x="1791" y="9846"/>
                  </a:lnTo>
                  <a:cubicBezTo>
                    <a:pt x="1776" y="9816"/>
                    <a:pt x="1761" y="9771"/>
                    <a:pt x="1731" y="9740"/>
                  </a:cubicBezTo>
                  <a:lnTo>
                    <a:pt x="888" y="8898"/>
                  </a:lnTo>
                  <a:cubicBezTo>
                    <a:pt x="832" y="8842"/>
                    <a:pt x="770" y="8818"/>
                    <a:pt x="710" y="8818"/>
                  </a:cubicBezTo>
                  <a:cubicBezTo>
                    <a:pt x="512" y="8818"/>
                    <a:pt x="343" y="9074"/>
                    <a:pt x="527" y="9259"/>
                  </a:cubicBezTo>
                  <a:lnTo>
                    <a:pt x="1325" y="10056"/>
                  </a:lnTo>
                  <a:lnTo>
                    <a:pt x="1791" y="11757"/>
                  </a:lnTo>
                  <a:cubicBezTo>
                    <a:pt x="1806" y="11847"/>
                    <a:pt x="1881" y="11907"/>
                    <a:pt x="1972" y="11937"/>
                  </a:cubicBezTo>
                  <a:lnTo>
                    <a:pt x="3160" y="12253"/>
                  </a:lnTo>
                  <a:lnTo>
                    <a:pt x="2137" y="16030"/>
                  </a:lnTo>
                  <a:cubicBezTo>
                    <a:pt x="2099" y="16197"/>
                    <a:pt x="2226" y="16343"/>
                    <a:pt x="2377" y="16343"/>
                  </a:cubicBezTo>
                  <a:cubicBezTo>
                    <a:pt x="2402" y="16343"/>
                    <a:pt x="2428" y="16339"/>
                    <a:pt x="2453" y="16330"/>
                  </a:cubicBezTo>
                  <a:lnTo>
                    <a:pt x="4078" y="15819"/>
                  </a:lnTo>
                  <a:lnTo>
                    <a:pt x="5222" y="17083"/>
                  </a:lnTo>
                  <a:cubicBezTo>
                    <a:pt x="5267" y="17128"/>
                    <a:pt x="5342" y="17158"/>
                    <a:pt x="5417" y="17158"/>
                  </a:cubicBezTo>
                  <a:lnTo>
                    <a:pt x="5477" y="17158"/>
                  </a:lnTo>
                  <a:cubicBezTo>
                    <a:pt x="5568" y="17143"/>
                    <a:pt x="5628" y="17068"/>
                    <a:pt x="5658" y="16977"/>
                  </a:cubicBezTo>
                  <a:lnTo>
                    <a:pt x="6636" y="13306"/>
                  </a:lnTo>
                  <a:lnTo>
                    <a:pt x="6877" y="13246"/>
                  </a:lnTo>
                  <a:lnTo>
                    <a:pt x="7102" y="13306"/>
                  </a:lnTo>
                  <a:lnTo>
                    <a:pt x="8080" y="16977"/>
                  </a:lnTo>
                  <a:cubicBezTo>
                    <a:pt x="8110" y="17068"/>
                    <a:pt x="8171" y="17143"/>
                    <a:pt x="8276" y="17158"/>
                  </a:cubicBezTo>
                  <a:lnTo>
                    <a:pt x="8321" y="17158"/>
                  </a:lnTo>
                  <a:cubicBezTo>
                    <a:pt x="8396" y="17158"/>
                    <a:pt x="8472" y="17128"/>
                    <a:pt x="8517" y="17083"/>
                  </a:cubicBezTo>
                  <a:lnTo>
                    <a:pt x="9660" y="15819"/>
                  </a:lnTo>
                  <a:lnTo>
                    <a:pt x="11285" y="16330"/>
                  </a:lnTo>
                  <a:cubicBezTo>
                    <a:pt x="11310" y="16341"/>
                    <a:pt x="11339" y="16346"/>
                    <a:pt x="11368" y="16346"/>
                  </a:cubicBezTo>
                  <a:cubicBezTo>
                    <a:pt x="11426" y="16346"/>
                    <a:pt x="11486" y="16325"/>
                    <a:pt x="11526" y="16285"/>
                  </a:cubicBezTo>
                  <a:cubicBezTo>
                    <a:pt x="11601" y="16210"/>
                    <a:pt x="11616" y="16120"/>
                    <a:pt x="11601" y="16030"/>
                  </a:cubicBezTo>
                  <a:lnTo>
                    <a:pt x="11195" y="14510"/>
                  </a:lnTo>
                  <a:cubicBezTo>
                    <a:pt x="11164" y="14364"/>
                    <a:pt x="11058" y="14302"/>
                    <a:pt x="10950" y="14302"/>
                  </a:cubicBezTo>
                  <a:cubicBezTo>
                    <a:pt x="10790" y="14302"/>
                    <a:pt x="10626" y="14439"/>
                    <a:pt x="10698" y="14645"/>
                  </a:cubicBezTo>
                  <a:lnTo>
                    <a:pt x="10999" y="15714"/>
                  </a:lnTo>
                  <a:lnTo>
                    <a:pt x="9660" y="15292"/>
                  </a:lnTo>
                  <a:cubicBezTo>
                    <a:pt x="9637" y="15285"/>
                    <a:pt x="9612" y="15281"/>
                    <a:pt x="9588" y="15281"/>
                  </a:cubicBezTo>
                  <a:cubicBezTo>
                    <a:pt x="9518" y="15281"/>
                    <a:pt x="9449" y="15312"/>
                    <a:pt x="9404" y="15368"/>
                  </a:cubicBezTo>
                  <a:lnTo>
                    <a:pt x="8456" y="16406"/>
                  </a:lnTo>
                  <a:lnTo>
                    <a:pt x="7659" y="13442"/>
                  </a:lnTo>
                  <a:lnTo>
                    <a:pt x="8592" y="13697"/>
                  </a:lnTo>
                  <a:cubicBezTo>
                    <a:pt x="8607" y="13700"/>
                    <a:pt x="8623" y="13701"/>
                    <a:pt x="8638" y="13701"/>
                  </a:cubicBezTo>
                  <a:cubicBezTo>
                    <a:pt x="8712" y="13701"/>
                    <a:pt x="8783" y="13672"/>
                    <a:pt x="8833" y="13622"/>
                  </a:cubicBezTo>
                  <a:lnTo>
                    <a:pt x="10081" y="12373"/>
                  </a:lnTo>
                  <a:lnTo>
                    <a:pt x="10096" y="12373"/>
                  </a:lnTo>
                  <a:lnTo>
                    <a:pt x="10412" y="13547"/>
                  </a:lnTo>
                  <a:cubicBezTo>
                    <a:pt x="10443" y="13667"/>
                    <a:pt x="10548" y="13743"/>
                    <a:pt x="10653" y="13743"/>
                  </a:cubicBezTo>
                  <a:lnTo>
                    <a:pt x="10728" y="13743"/>
                  </a:lnTo>
                  <a:cubicBezTo>
                    <a:pt x="10864" y="13697"/>
                    <a:pt x="10939" y="13562"/>
                    <a:pt x="10894" y="13427"/>
                  </a:cubicBezTo>
                  <a:lnTo>
                    <a:pt x="10593" y="12253"/>
                  </a:lnTo>
                  <a:lnTo>
                    <a:pt x="11782" y="11937"/>
                  </a:lnTo>
                  <a:cubicBezTo>
                    <a:pt x="11872" y="11907"/>
                    <a:pt x="11932" y="11847"/>
                    <a:pt x="11962" y="11757"/>
                  </a:cubicBezTo>
                  <a:lnTo>
                    <a:pt x="12414" y="10056"/>
                  </a:lnTo>
                  <a:lnTo>
                    <a:pt x="13662" y="8808"/>
                  </a:lnTo>
                  <a:cubicBezTo>
                    <a:pt x="13723" y="8747"/>
                    <a:pt x="13753" y="8657"/>
                    <a:pt x="13723" y="8567"/>
                  </a:cubicBezTo>
                  <a:lnTo>
                    <a:pt x="13707" y="8552"/>
                  </a:lnTo>
                  <a:lnTo>
                    <a:pt x="13241" y="6852"/>
                  </a:lnTo>
                  <a:lnTo>
                    <a:pt x="13707" y="5136"/>
                  </a:lnTo>
                  <a:cubicBezTo>
                    <a:pt x="13723" y="5061"/>
                    <a:pt x="13707" y="4956"/>
                    <a:pt x="13632" y="4896"/>
                  </a:cubicBezTo>
                  <a:lnTo>
                    <a:pt x="12383" y="3647"/>
                  </a:lnTo>
                  <a:lnTo>
                    <a:pt x="11932" y="1947"/>
                  </a:lnTo>
                  <a:cubicBezTo>
                    <a:pt x="11902" y="1871"/>
                    <a:pt x="11842" y="1796"/>
                    <a:pt x="11752" y="1766"/>
                  </a:cubicBezTo>
                  <a:lnTo>
                    <a:pt x="10051" y="1315"/>
                  </a:lnTo>
                  <a:lnTo>
                    <a:pt x="8803" y="66"/>
                  </a:lnTo>
                  <a:cubicBezTo>
                    <a:pt x="8757" y="20"/>
                    <a:pt x="8693" y="0"/>
                    <a:pt x="86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0" name="Google Shape;2410;p51">
              <a:extLst>
                <a:ext uri="{FF2B5EF4-FFF2-40B4-BE49-F238E27FC236}">
                  <a16:creationId xmlns:a16="http://schemas.microsoft.com/office/drawing/2014/main" id="{683E0188-36B4-78FC-01FD-C578F9042F21}"/>
                </a:ext>
              </a:extLst>
            </p:cNvPr>
            <p:cNvSpPr/>
            <p:nvPr/>
          </p:nvSpPr>
          <p:spPr>
            <a:xfrm>
              <a:off x="1581325" y="2065875"/>
              <a:ext cx="279500" cy="262875"/>
            </a:xfrm>
            <a:custGeom>
              <a:avLst/>
              <a:gdLst/>
              <a:ahLst/>
              <a:cxnLst/>
              <a:rect l="l" t="t" r="r" b="b"/>
              <a:pathLst>
                <a:path w="11180" h="10515" extrusionOk="0">
                  <a:moveTo>
                    <a:pt x="5793" y="1731"/>
                  </a:moveTo>
                  <a:cubicBezTo>
                    <a:pt x="5883" y="1731"/>
                    <a:pt x="5959" y="1791"/>
                    <a:pt x="5989" y="1866"/>
                  </a:cubicBezTo>
                  <a:cubicBezTo>
                    <a:pt x="6230" y="2694"/>
                    <a:pt x="6230" y="3386"/>
                    <a:pt x="5974" y="4048"/>
                  </a:cubicBezTo>
                  <a:cubicBezTo>
                    <a:pt x="5944" y="4123"/>
                    <a:pt x="5959" y="4213"/>
                    <a:pt x="6004" y="4274"/>
                  </a:cubicBezTo>
                  <a:cubicBezTo>
                    <a:pt x="6049" y="4349"/>
                    <a:pt x="6124" y="4394"/>
                    <a:pt x="6215" y="4394"/>
                  </a:cubicBezTo>
                  <a:lnTo>
                    <a:pt x="8095" y="4394"/>
                  </a:lnTo>
                  <a:cubicBezTo>
                    <a:pt x="8100" y="4394"/>
                    <a:pt x="8105" y="4394"/>
                    <a:pt x="8110" y="4394"/>
                  </a:cubicBezTo>
                  <a:cubicBezTo>
                    <a:pt x="8441" y="4394"/>
                    <a:pt x="8436" y="4906"/>
                    <a:pt x="8095" y="4921"/>
                  </a:cubicBezTo>
                  <a:lnTo>
                    <a:pt x="7448" y="4921"/>
                  </a:lnTo>
                  <a:cubicBezTo>
                    <a:pt x="7435" y="4919"/>
                    <a:pt x="7421" y="4918"/>
                    <a:pt x="7409" y="4918"/>
                  </a:cubicBezTo>
                  <a:cubicBezTo>
                    <a:pt x="7096" y="4918"/>
                    <a:pt x="7100" y="5418"/>
                    <a:pt x="7421" y="5418"/>
                  </a:cubicBezTo>
                  <a:cubicBezTo>
                    <a:pt x="7430" y="5418"/>
                    <a:pt x="7439" y="5418"/>
                    <a:pt x="7448" y="5417"/>
                  </a:cubicBezTo>
                  <a:lnTo>
                    <a:pt x="7915" y="5417"/>
                  </a:lnTo>
                  <a:cubicBezTo>
                    <a:pt x="8261" y="5417"/>
                    <a:pt x="8261" y="5944"/>
                    <a:pt x="7915" y="5944"/>
                  </a:cubicBezTo>
                  <a:lnTo>
                    <a:pt x="7448" y="5944"/>
                  </a:lnTo>
                  <a:cubicBezTo>
                    <a:pt x="7439" y="5943"/>
                    <a:pt x="7429" y="5943"/>
                    <a:pt x="7420" y="5943"/>
                  </a:cubicBezTo>
                  <a:cubicBezTo>
                    <a:pt x="7096" y="5943"/>
                    <a:pt x="7096" y="6441"/>
                    <a:pt x="7420" y="6441"/>
                  </a:cubicBezTo>
                  <a:cubicBezTo>
                    <a:pt x="7429" y="6441"/>
                    <a:pt x="7439" y="6441"/>
                    <a:pt x="7448" y="6440"/>
                  </a:cubicBezTo>
                  <a:lnTo>
                    <a:pt x="7749" y="6440"/>
                  </a:lnTo>
                  <a:cubicBezTo>
                    <a:pt x="8095" y="6440"/>
                    <a:pt x="8095" y="6967"/>
                    <a:pt x="7749" y="6967"/>
                  </a:cubicBezTo>
                  <a:lnTo>
                    <a:pt x="7283" y="6967"/>
                  </a:lnTo>
                  <a:cubicBezTo>
                    <a:pt x="7273" y="6966"/>
                    <a:pt x="7264" y="6966"/>
                    <a:pt x="7256" y="6966"/>
                  </a:cubicBezTo>
                  <a:cubicBezTo>
                    <a:pt x="6931" y="6966"/>
                    <a:pt x="6931" y="7480"/>
                    <a:pt x="7256" y="7480"/>
                  </a:cubicBezTo>
                  <a:cubicBezTo>
                    <a:pt x="7264" y="7480"/>
                    <a:pt x="7273" y="7479"/>
                    <a:pt x="7283" y="7478"/>
                  </a:cubicBezTo>
                  <a:lnTo>
                    <a:pt x="7539" y="7478"/>
                  </a:lnTo>
                  <a:cubicBezTo>
                    <a:pt x="7885" y="7478"/>
                    <a:pt x="7885" y="8005"/>
                    <a:pt x="7539" y="8005"/>
                  </a:cubicBezTo>
                  <a:lnTo>
                    <a:pt x="4785" y="8005"/>
                  </a:lnTo>
                  <a:cubicBezTo>
                    <a:pt x="4695" y="8005"/>
                    <a:pt x="4620" y="7975"/>
                    <a:pt x="4544" y="7915"/>
                  </a:cubicBezTo>
                  <a:cubicBezTo>
                    <a:pt x="4289" y="7734"/>
                    <a:pt x="3988" y="7614"/>
                    <a:pt x="3672" y="7599"/>
                  </a:cubicBezTo>
                  <a:lnTo>
                    <a:pt x="3672" y="4650"/>
                  </a:lnTo>
                  <a:cubicBezTo>
                    <a:pt x="3912" y="4409"/>
                    <a:pt x="4168" y="4183"/>
                    <a:pt x="4454" y="3988"/>
                  </a:cubicBezTo>
                  <a:cubicBezTo>
                    <a:pt x="5071" y="3536"/>
                    <a:pt x="5658" y="3100"/>
                    <a:pt x="5598" y="1942"/>
                  </a:cubicBezTo>
                  <a:cubicBezTo>
                    <a:pt x="5583" y="1881"/>
                    <a:pt x="5613" y="1836"/>
                    <a:pt x="5643" y="1791"/>
                  </a:cubicBezTo>
                  <a:cubicBezTo>
                    <a:pt x="5688" y="1746"/>
                    <a:pt x="5733" y="1731"/>
                    <a:pt x="5793" y="1731"/>
                  </a:cubicBezTo>
                  <a:close/>
                  <a:moveTo>
                    <a:pt x="3175" y="4213"/>
                  </a:moveTo>
                  <a:lnTo>
                    <a:pt x="3175" y="4620"/>
                  </a:lnTo>
                  <a:lnTo>
                    <a:pt x="3175" y="7885"/>
                  </a:lnTo>
                  <a:lnTo>
                    <a:pt x="3175" y="8140"/>
                  </a:lnTo>
                  <a:lnTo>
                    <a:pt x="1460" y="8140"/>
                  </a:lnTo>
                  <a:cubicBezTo>
                    <a:pt x="828" y="7313"/>
                    <a:pt x="497" y="6305"/>
                    <a:pt x="497" y="5267"/>
                  </a:cubicBezTo>
                  <a:cubicBezTo>
                    <a:pt x="497" y="4906"/>
                    <a:pt x="542" y="4559"/>
                    <a:pt x="617" y="4213"/>
                  </a:cubicBezTo>
                  <a:close/>
                  <a:moveTo>
                    <a:pt x="5267" y="1"/>
                  </a:moveTo>
                  <a:cubicBezTo>
                    <a:pt x="2889" y="1"/>
                    <a:pt x="813" y="1595"/>
                    <a:pt x="181" y="3897"/>
                  </a:cubicBezTo>
                  <a:cubicBezTo>
                    <a:pt x="76" y="4334"/>
                    <a:pt x="16" y="4800"/>
                    <a:pt x="16" y="5252"/>
                  </a:cubicBezTo>
                  <a:cubicBezTo>
                    <a:pt x="1" y="6455"/>
                    <a:pt x="407" y="7599"/>
                    <a:pt x="1159" y="8532"/>
                  </a:cubicBezTo>
                  <a:cubicBezTo>
                    <a:pt x="2204" y="9843"/>
                    <a:pt x="3736" y="10515"/>
                    <a:pt x="5277" y="10515"/>
                  </a:cubicBezTo>
                  <a:cubicBezTo>
                    <a:pt x="6598" y="10515"/>
                    <a:pt x="7925" y="10020"/>
                    <a:pt x="8953" y="9013"/>
                  </a:cubicBezTo>
                  <a:cubicBezTo>
                    <a:pt x="11180" y="6831"/>
                    <a:pt x="11029" y="3190"/>
                    <a:pt x="8637" y="1204"/>
                  </a:cubicBezTo>
                  <a:cubicBezTo>
                    <a:pt x="8585" y="1165"/>
                    <a:pt x="8532" y="1148"/>
                    <a:pt x="8482" y="1148"/>
                  </a:cubicBezTo>
                  <a:cubicBezTo>
                    <a:pt x="8282" y="1148"/>
                    <a:pt x="8129" y="1412"/>
                    <a:pt x="8321" y="1580"/>
                  </a:cubicBezTo>
                  <a:cubicBezTo>
                    <a:pt x="10397" y="3326"/>
                    <a:pt x="10623" y="6455"/>
                    <a:pt x="8787" y="8456"/>
                  </a:cubicBezTo>
                  <a:cubicBezTo>
                    <a:pt x="7849" y="9495"/>
                    <a:pt x="6564" y="10019"/>
                    <a:pt x="5274" y="10019"/>
                  </a:cubicBezTo>
                  <a:cubicBezTo>
                    <a:pt x="4061" y="10019"/>
                    <a:pt x="2845" y="9555"/>
                    <a:pt x="1911" y="8622"/>
                  </a:cubicBezTo>
                  <a:lnTo>
                    <a:pt x="3431" y="8622"/>
                  </a:lnTo>
                  <a:cubicBezTo>
                    <a:pt x="3566" y="8622"/>
                    <a:pt x="3687" y="8517"/>
                    <a:pt x="3687" y="8381"/>
                  </a:cubicBezTo>
                  <a:lnTo>
                    <a:pt x="3687" y="8095"/>
                  </a:lnTo>
                  <a:cubicBezTo>
                    <a:pt x="3882" y="8110"/>
                    <a:pt x="4078" y="8186"/>
                    <a:pt x="4244" y="8306"/>
                  </a:cubicBezTo>
                  <a:cubicBezTo>
                    <a:pt x="4394" y="8426"/>
                    <a:pt x="4590" y="8486"/>
                    <a:pt x="4785" y="8501"/>
                  </a:cubicBezTo>
                  <a:lnTo>
                    <a:pt x="7539" y="8501"/>
                  </a:lnTo>
                  <a:cubicBezTo>
                    <a:pt x="8140" y="8486"/>
                    <a:pt x="8501" y="7839"/>
                    <a:pt x="8201" y="7328"/>
                  </a:cubicBezTo>
                  <a:cubicBezTo>
                    <a:pt x="8532" y="7087"/>
                    <a:pt x="8607" y="6621"/>
                    <a:pt x="8381" y="6275"/>
                  </a:cubicBezTo>
                  <a:cubicBezTo>
                    <a:pt x="8577" y="6139"/>
                    <a:pt x="8682" y="5914"/>
                    <a:pt x="8682" y="5673"/>
                  </a:cubicBezTo>
                  <a:cubicBezTo>
                    <a:pt x="8682" y="5522"/>
                    <a:pt x="8637" y="5372"/>
                    <a:pt x="8562" y="5252"/>
                  </a:cubicBezTo>
                  <a:cubicBezTo>
                    <a:pt x="9133" y="4800"/>
                    <a:pt x="8817" y="3882"/>
                    <a:pt x="8095" y="3882"/>
                  </a:cubicBezTo>
                  <a:lnTo>
                    <a:pt x="6561" y="3882"/>
                  </a:lnTo>
                  <a:cubicBezTo>
                    <a:pt x="6741" y="3160"/>
                    <a:pt x="6711" y="2408"/>
                    <a:pt x="6470" y="1716"/>
                  </a:cubicBezTo>
                  <a:cubicBezTo>
                    <a:pt x="6380" y="1415"/>
                    <a:pt x="6094" y="1219"/>
                    <a:pt x="5793" y="1219"/>
                  </a:cubicBezTo>
                  <a:cubicBezTo>
                    <a:pt x="5387" y="1219"/>
                    <a:pt x="5056" y="1565"/>
                    <a:pt x="5086" y="1972"/>
                  </a:cubicBezTo>
                  <a:cubicBezTo>
                    <a:pt x="5131" y="2859"/>
                    <a:pt x="4740" y="3145"/>
                    <a:pt x="4138" y="3597"/>
                  </a:cubicBezTo>
                  <a:cubicBezTo>
                    <a:pt x="3988" y="3702"/>
                    <a:pt x="3837" y="3822"/>
                    <a:pt x="3672" y="3973"/>
                  </a:cubicBezTo>
                  <a:cubicBezTo>
                    <a:pt x="3672" y="3837"/>
                    <a:pt x="3551" y="3732"/>
                    <a:pt x="3416" y="3732"/>
                  </a:cubicBezTo>
                  <a:lnTo>
                    <a:pt x="753" y="3732"/>
                  </a:lnTo>
                  <a:cubicBezTo>
                    <a:pt x="1415" y="1806"/>
                    <a:pt x="3235" y="512"/>
                    <a:pt x="5267" y="512"/>
                  </a:cubicBezTo>
                  <a:lnTo>
                    <a:pt x="5267" y="497"/>
                  </a:lnTo>
                  <a:cubicBezTo>
                    <a:pt x="5959" y="497"/>
                    <a:pt x="6636" y="648"/>
                    <a:pt x="7268" y="948"/>
                  </a:cubicBezTo>
                  <a:cubicBezTo>
                    <a:pt x="7306" y="966"/>
                    <a:pt x="7343" y="974"/>
                    <a:pt x="7378" y="974"/>
                  </a:cubicBezTo>
                  <a:cubicBezTo>
                    <a:pt x="7614" y="974"/>
                    <a:pt x="7741" y="613"/>
                    <a:pt x="7478" y="482"/>
                  </a:cubicBezTo>
                  <a:cubicBezTo>
                    <a:pt x="6786" y="166"/>
                    <a:pt x="6034" y="1"/>
                    <a:pt x="52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11" name="Google Shape;2411;p51">
            <a:extLst>
              <a:ext uri="{FF2B5EF4-FFF2-40B4-BE49-F238E27FC236}">
                <a16:creationId xmlns:a16="http://schemas.microsoft.com/office/drawing/2014/main" id="{82FC7558-4AB4-0968-B5AC-4C3D3E17D7DA}"/>
              </a:ext>
            </a:extLst>
          </p:cNvPr>
          <p:cNvGrpSpPr/>
          <p:nvPr/>
        </p:nvGrpSpPr>
        <p:grpSpPr>
          <a:xfrm>
            <a:off x="7716247" y="1449349"/>
            <a:ext cx="441600" cy="429100"/>
            <a:chOff x="231725" y="3046400"/>
            <a:chExt cx="441600" cy="429100"/>
          </a:xfrm>
        </p:grpSpPr>
        <p:sp>
          <p:nvSpPr>
            <p:cNvPr id="2412" name="Google Shape;2412;p51">
              <a:extLst>
                <a:ext uri="{FF2B5EF4-FFF2-40B4-BE49-F238E27FC236}">
                  <a16:creationId xmlns:a16="http://schemas.microsoft.com/office/drawing/2014/main" id="{95F280F3-45ED-9C13-DC3A-288333522FFD}"/>
                </a:ext>
              </a:extLst>
            </p:cNvPr>
            <p:cNvSpPr/>
            <p:nvPr/>
          </p:nvSpPr>
          <p:spPr>
            <a:xfrm>
              <a:off x="364875" y="3143350"/>
              <a:ext cx="175675" cy="235300"/>
            </a:xfrm>
            <a:custGeom>
              <a:avLst/>
              <a:gdLst/>
              <a:ahLst/>
              <a:cxnLst/>
              <a:rect l="l" t="t" r="r" b="b"/>
              <a:pathLst>
                <a:path w="7027" h="9412" extrusionOk="0">
                  <a:moveTo>
                    <a:pt x="3515" y="1"/>
                  </a:moveTo>
                  <a:cubicBezTo>
                    <a:pt x="3003" y="1"/>
                    <a:pt x="2481" y="165"/>
                    <a:pt x="2032" y="519"/>
                  </a:cubicBezTo>
                  <a:cubicBezTo>
                    <a:pt x="677" y="1573"/>
                    <a:pt x="843" y="3679"/>
                    <a:pt x="2348" y="4522"/>
                  </a:cubicBezTo>
                  <a:cubicBezTo>
                    <a:pt x="948" y="5018"/>
                    <a:pt x="15" y="6342"/>
                    <a:pt x="15" y="7832"/>
                  </a:cubicBezTo>
                  <a:lnTo>
                    <a:pt x="15" y="8148"/>
                  </a:lnTo>
                  <a:cubicBezTo>
                    <a:pt x="0" y="8223"/>
                    <a:pt x="46" y="8298"/>
                    <a:pt x="121" y="8343"/>
                  </a:cubicBezTo>
                  <a:cubicBezTo>
                    <a:pt x="407" y="8554"/>
                    <a:pt x="708" y="8734"/>
                    <a:pt x="1039" y="8870"/>
                  </a:cubicBezTo>
                  <a:cubicBezTo>
                    <a:pt x="1085" y="8896"/>
                    <a:pt x="1130" y="8908"/>
                    <a:pt x="1171" y="8908"/>
                  </a:cubicBezTo>
                  <a:cubicBezTo>
                    <a:pt x="1409" y="8908"/>
                    <a:pt x="1531" y="8521"/>
                    <a:pt x="1249" y="8418"/>
                  </a:cubicBezTo>
                  <a:cubicBezTo>
                    <a:pt x="993" y="8298"/>
                    <a:pt x="738" y="8163"/>
                    <a:pt x="512" y="8012"/>
                  </a:cubicBezTo>
                  <a:lnTo>
                    <a:pt x="512" y="7817"/>
                  </a:lnTo>
                  <a:cubicBezTo>
                    <a:pt x="512" y="6162"/>
                    <a:pt x="1851" y="4807"/>
                    <a:pt x="3521" y="4807"/>
                  </a:cubicBezTo>
                  <a:cubicBezTo>
                    <a:pt x="5176" y="4807"/>
                    <a:pt x="6530" y="6162"/>
                    <a:pt x="6530" y="7817"/>
                  </a:cubicBezTo>
                  <a:lnTo>
                    <a:pt x="6530" y="8012"/>
                  </a:lnTo>
                  <a:cubicBezTo>
                    <a:pt x="5629" y="8610"/>
                    <a:pt x="4578" y="8917"/>
                    <a:pt x="3514" y="8917"/>
                  </a:cubicBezTo>
                  <a:cubicBezTo>
                    <a:pt x="3104" y="8917"/>
                    <a:pt x="2693" y="8872"/>
                    <a:pt x="2287" y="8780"/>
                  </a:cubicBezTo>
                  <a:cubicBezTo>
                    <a:pt x="2268" y="8776"/>
                    <a:pt x="2250" y="8774"/>
                    <a:pt x="2233" y="8774"/>
                  </a:cubicBezTo>
                  <a:cubicBezTo>
                    <a:pt x="1960" y="8774"/>
                    <a:pt x="1885" y="9190"/>
                    <a:pt x="2182" y="9261"/>
                  </a:cubicBezTo>
                  <a:cubicBezTo>
                    <a:pt x="2618" y="9366"/>
                    <a:pt x="3070" y="9411"/>
                    <a:pt x="3521" y="9411"/>
                  </a:cubicBezTo>
                  <a:cubicBezTo>
                    <a:pt x="4740" y="9411"/>
                    <a:pt x="5913" y="9050"/>
                    <a:pt x="6922" y="8358"/>
                  </a:cubicBezTo>
                  <a:cubicBezTo>
                    <a:pt x="6982" y="8298"/>
                    <a:pt x="7027" y="8223"/>
                    <a:pt x="7027" y="8148"/>
                  </a:cubicBezTo>
                  <a:lnTo>
                    <a:pt x="7027" y="7832"/>
                  </a:lnTo>
                  <a:cubicBezTo>
                    <a:pt x="7027" y="6342"/>
                    <a:pt x="6094" y="5018"/>
                    <a:pt x="4680" y="4522"/>
                  </a:cubicBezTo>
                  <a:cubicBezTo>
                    <a:pt x="5266" y="4191"/>
                    <a:pt x="5688" y="3634"/>
                    <a:pt x="5853" y="2987"/>
                  </a:cubicBezTo>
                  <a:cubicBezTo>
                    <a:pt x="5915" y="2784"/>
                    <a:pt x="5759" y="2653"/>
                    <a:pt x="5604" y="2653"/>
                  </a:cubicBezTo>
                  <a:cubicBezTo>
                    <a:pt x="5496" y="2653"/>
                    <a:pt x="5388" y="2718"/>
                    <a:pt x="5357" y="2867"/>
                  </a:cubicBezTo>
                  <a:cubicBezTo>
                    <a:pt x="5150" y="3721"/>
                    <a:pt x="4387" y="4311"/>
                    <a:pt x="3532" y="4311"/>
                  </a:cubicBezTo>
                  <a:cubicBezTo>
                    <a:pt x="3454" y="4311"/>
                    <a:pt x="3375" y="4306"/>
                    <a:pt x="3295" y="4296"/>
                  </a:cubicBezTo>
                  <a:cubicBezTo>
                    <a:pt x="2348" y="4191"/>
                    <a:pt x="1625" y="3393"/>
                    <a:pt x="1610" y="2430"/>
                  </a:cubicBezTo>
                  <a:cubicBezTo>
                    <a:pt x="1595" y="1482"/>
                    <a:pt x="2287" y="655"/>
                    <a:pt x="3235" y="519"/>
                  </a:cubicBezTo>
                  <a:cubicBezTo>
                    <a:pt x="3327" y="506"/>
                    <a:pt x="3417" y="500"/>
                    <a:pt x="3507" y="500"/>
                  </a:cubicBezTo>
                  <a:cubicBezTo>
                    <a:pt x="4351" y="500"/>
                    <a:pt x="5111" y="1059"/>
                    <a:pt x="5342" y="1889"/>
                  </a:cubicBezTo>
                  <a:cubicBezTo>
                    <a:pt x="5379" y="2025"/>
                    <a:pt x="5485" y="2085"/>
                    <a:pt x="5591" y="2085"/>
                  </a:cubicBezTo>
                  <a:cubicBezTo>
                    <a:pt x="5741" y="2085"/>
                    <a:pt x="5891" y="1963"/>
                    <a:pt x="5838" y="1768"/>
                  </a:cubicBezTo>
                  <a:cubicBezTo>
                    <a:pt x="5537" y="663"/>
                    <a:pt x="4544" y="1"/>
                    <a:pt x="35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3" name="Google Shape;2413;p51">
              <a:extLst>
                <a:ext uri="{FF2B5EF4-FFF2-40B4-BE49-F238E27FC236}">
                  <a16:creationId xmlns:a16="http://schemas.microsoft.com/office/drawing/2014/main" id="{53742948-36B5-4EBB-F47D-E3F5AEC0663D}"/>
                </a:ext>
              </a:extLst>
            </p:cNvPr>
            <p:cNvSpPr/>
            <p:nvPr/>
          </p:nvSpPr>
          <p:spPr>
            <a:xfrm>
              <a:off x="231725" y="3046400"/>
              <a:ext cx="441600" cy="429100"/>
            </a:xfrm>
            <a:custGeom>
              <a:avLst/>
              <a:gdLst/>
              <a:ahLst/>
              <a:cxnLst/>
              <a:rect l="l" t="t" r="r" b="b"/>
              <a:pathLst>
                <a:path w="17664" h="17164" extrusionOk="0">
                  <a:moveTo>
                    <a:pt x="8847" y="485"/>
                  </a:moveTo>
                  <a:cubicBezTo>
                    <a:pt x="8983" y="485"/>
                    <a:pt x="9118" y="576"/>
                    <a:pt x="9103" y="756"/>
                  </a:cubicBezTo>
                  <a:lnTo>
                    <a:pt x="9103" y="2772"/>
                  </a:lnTo>
                  <a:cubicBezTo>
                    <a:pt x="9118" y="2953"/>
                    <a:pt x="8983" y="3043"/>
                    <a:pt x="8847" y="3043"/>
                  </a:cubicBezTo>
                  <a:cubicBezTo>
                    <a:pt x="8712" y="3043"/>
                    <a:pt x="8576" y="2953"/>
                    <a:pt x="8591" y="2772"/>
                  </a:cubicBezTo>
                  <a:lnTo>
                    <a:pt x="8591" y="756"/>
                  </a:lnTo>
                  <a:cubicBezTo>
                    <a:pt x="8576" y="576"/>
                    <a:pt x="8712" y="485"/>
                    <a:pt x="8847" y="485"/>
                  </a:cubicBezTo>
                  <a:close/>
                  <a:moveTo>
                    <a:pt x="3052" y="8338"/>
                  </a:moveTo>
                  <a:cubicBezTo>
                    <a:pt x="3376" y="8338"/>
                    <a:pt x="3376" y="8837"/>
                    <a:pt x="3052" y="8837"/>
                  </a:cubicBezTo>
                  <a:cubicBezTo>
                    <a:pt x="3043" y="8837"/>
                    <a:pt x="3034" y="8837"/>
                    <a:pt x="3024" y="8836"/>
                  </a:cubicBezTo>
                  <a:lnTo>
                    <a:pt x="1008" y="8836"/>
                  </a:lnTo>
                  <a:cubicBezTo>
                    <a:pt x="873" y="8836"/>
                    <a:pt x="753" y="8731"/>
                    <a:pt x="753" y="8580"/>
                  </a:cubicBezTo>
                  <a:cubicBezTo>
                    <a:pt x="753" y="8445"/>
                    <a:pt x="873" y="8339"/>
                    <a:pt x="1008" y="8339"/>
                  </a:cubicBezTo>
                  <a:lnTo>
                    <a:pt x="3024" y="8339"/>
                  </a:lnTo>
                  <a:cubicBezTo>
                    <a:pt x="3034" y="8339"/>
                    <a:pt x="3043" y="8338"/>
                    <a:pt x="3052" y="8338"/>
                  </a:cubicBezTo>
                  <a:close/>
                  <a:moveTo>
                    <a:pt x="16671" y="8339"/>
                  </a:moveTo>
                  <a:cubicBezTo>
                    <a:pt x="16972" y="8369"/>
                    <a:pt x="16972" y="8821"/>
                    <a:pt x="16671" y="8851"/>
                  </a:cubicBezTo>
                  <a:lnTo>
                    <a:pt x="14655" y="8851"/>
                  </a:lnTo>
                  <a:cubicBezTo>
                    <a:pt x="14339" y="8821"/>
                    <a:pt x="14339" y="8369"/>
                    <a:pt x="14655" y="8339"/>
                  </a:cubicBezTo>
                  <a:close/>
                  <a:moveTo>
                    <a:pt x="8847" y="14166"/>
                  </a:moveTo>
                  <a:cubicBezTo>
                    <a:pt x="8968" y="14166"/>
                    <a:pt x="9088" y="14245"/>
                    <a:pt x="9103" y="14403"/>
                  </a:cubicBezTo>
                  <a:lnTo>
                    <a:pt x="9103" y="16419"/>
                  </a:lnTo>
                  <a:cubicBezTo>
                    <a:pt x="9088" y="16569"/>
                    <a:pt x="8968" y="16645"/>
                    <a:pt x="8847" y="16645"/>
                  </a:cubicBezTo>
                  <a:cubicBezTo>
                    <a:pt x="8727" y="16645"/>
                    <a:pt x="8606" y="16569"/>
                    <a:pt x="8591" y="16419"/>
                  </a:cubicBezTo>
                  <a:lnTo>
                    <a:pt x="8591" y="14403"/>
                  </a:lnTo>
                  <a:cubicBezTo>
                    <a:pt x="8606" y="14245"/>
                    <a:pt x="8727" y="14166"/>
                    <a:pt x="8847" y="14166"/>
                  </a:cubicBezTo>
                  <a:close/>
                  <a:moveTo>
                    <a:pt x="8832" y="0"/>
                  </a:moveTo>
                  <a:cubicBezTo>
                    <a:pt x="8456" y="0"/>
                    <a:pt x="8080" y="252"/>
                    <a:pt x="8080" y="756"/>
                  </a:cubicBezTo>
                  <a:lnTo>
                    <a:pt x="8080" y="1674"/>
                  </a:lnTo>
                  <a:cubicBezTo>
                    <a:pt x="6064" y="1885"/>
                    <a:pt x="4243" y="2968"/>
                    <a:pt x="3100" y="4653"/>
                  </a:cubicBezTo>
                  <a:cubicBezTo>
                    <a:pt x="3024" y="4774"/>
                    <a:pt x="3055" y="4924"/>
                    <a:pt x="3175" y="4999"/>
                  </a:cubicBezTo>
                  <a:cubicBezTo>
                    <a:pt x="3215" y="5028"/>
                    <a:pt x="3261" y="5041"/>
                    <a:pt x="3308" y="5041"/>
                  </a:cubicBezTo>
                  <a:cubicBezTo>
                    <a:pt x="3385" y="5041"/>
                    <a:pt x="3465" y="5005"/>
                    <a:pt x="3521" y="4939"/>
                  </a:cubicBezTo>
                  <a:cubicBezTo>
                    <a:pt x="4559" y="3389"/>
                    <a:pt x="6229" y="2381"/>
                    <a:pt x="8080" y="2171"/>
                  </a:cubicBezTo>
                  <a:lnTo>
                    <a:pt x="8080" y="2772"/>
                  </a:lnTo>
                  <a:cubicBezTo>
                    <a:pt x="8080" y="3269"/>
                    <a:pt x="8456" y="3517"/>
                    <a:pt x="8832" y="3517"/>
                  </a:cubicBezTo>
                  <a:cubicBezTo>
                    <a:pt x="9208" y="3517"/>
                    <a:pt x="9584" y="3269"/>
                    <a:pt x="9584" y="2772"/>
                  </a:cubicBezTo>
                  <a:lnTo>
                    <a:pt x="9584" y="2171"/>
                  </a:lnTo>
                  <a:cubicBezTo>
                    <a:pt x="12548" y="2532"/>
                    <a:pt x="14881" y="4864"/>
                    <a:pt x="15242" y="7828"/>
                  </a:cubicBezTo>
                  <a:lnTo>
                    <a:pt x="14655" y="7828"/>
                  </a:lnTo>
                  <a:cubicBezTo>
                    <a:pt x="13647" y="7828"/>
                    <a:pt x="13647" y="9332"/>
                    <a:pt x="14655" y="9332"/>
                  </a:cubicBezTo>
                  <a:lnTo>
                    <a:pt x="15242" y="9332"/>
                  </a:lnTo>
                  <a:cubicBezTo>
                    <a:pt x="14881" y="12296"/>
                    <a:pt x="12548" y="14629"/>
                    <a:pt x="9584" y="14990"/>
                  </a:cubicBezTo>
                  <a:lnTo>
                    <a:pt x="9584" y="14403"/>
                  </a:lnTo>
                  <a:cubicBezTo>
                    <a:pt x="9584" y="13899"/>
                    <a:pt x="9208" y="13647"/>
                    <a:pt x="8832" y="13647"/>
                  </a:cubicBezTo>
                  <a:cubicBezTo>
                    <a:pt x="8456" y="13647"/>
                    <a:pt x="8080" y="13899"/>
                    <a:pt x="8080" y="14403"/>
                  </a:cubicBezTo>
                  <a:lnTo>
                    <a:pt x="8080" y="14990"/>
                  </a:lnTo>
                  <a:cubicBezTo>
                    <a:pt x="5131" y="14629"/>
                    <a:pt x="2799" y="12296"/>
                    <a:pt x="2438" y="9332"/>
                  </a:cubicBezTo>
                  <a:lnTo>
                    <a:pt x="3024" y="9332"/>
                  </a:lnTo>
                  <a:cubicBezTo>
                    <a:pt x="4017" y="9332"/>
                    <a:pt x="4017" y="7828"/>
                    <a:pt x="3024" y="7828"/>
                  </a:cubicBezTo>
                  <a:lnTo>
                    <a:pt x="2423" y="7828"/>
                  </a:lnTo>
                  <a:cubicBezTo>
                    <a:pt x="2498" y="7196"/>
                    <a:pt x="2663" y="6579"/>
                    <a:pt x="2934" y="5992"/>
                  </a:cubicBezTo>
                  <a:cubicBezTo>
                    <a:pt x="2993" y="5805"/>
                    <a:pt x="2840" y="5657"/>
                    <a:pt x="2684" y="5657"/>
                  </a:cubicBezTo>
                  <a:cubicBezTo>
                    <a:pt x="2602" y="5657"/>
                    <a:pt x="2520" y="5698"/>
                    <a:pt x="2468" y="5797"/>
                  </a:cubicBezTo>
                  <a:cubicBezTo>
                    <a:pt x="2182" y="6444"/>
                    <a:pt x="2001" y="7136"/>
                    <a:pt x="1926" y="7828"/>
                  </a:cubicBezTo>
                  <a:lnTo>
                    <a:pt x="1008" y="7828"/>
                  </a:lnTo>
                  <a:cubicBezTo>
                    <a:pt x="0" y="7828"/>
                    <a:pt x="0" y="9332"/>
                    <a:pt x="1008" y="9332"/>
                  </a:cubicBezTo>
                  <a:lnTo>
                    <a:pt x="1926" y="9332"/>
                  </a:lnTo>
                  <a:cubicBezTo>
                    <a:pt x="2272" y="12582"/>
                    <a:pt x="4845" y="15140"/>
                    <a:pt x="8080" y="15501"/>
                  </a:cubicBezTo>
                  <a:lnTo>
                    <a:pt x="8080" y="16419"/>
                  </a:lnTo>
                  <a:cubicBezTo>
                    <a:pt x="8080" y="16916"/>
                    <a:pt x="8456" y="17164"/>
                    <a:pt x="8832" y="17164"/>
                  </a:cubicBezTo>
                  <a:cubicBezTo>
                    <a:pt x="9208" y="17164"/>
                    <a:pt x="9584" y="16916"/>
                    <a:pt x="9584" y="16419"/>
                  </a:cubicBezTo>
                  <a:lnTo>
                    <a:pt x="9584" y="15501"/>
                  </a:lnTo>
                  <a:cubicBezTo>
                    <a:pt x="12834" y="15140"/>
                    <a:pt x="15392" y="12582"/>
                    <a:pt x="15753" y="9332"/>
                  </a:cubicBezTo>
                  <a:lnTo>
                    <a:pt x="16656" y="9332"/>
                  </a:lnTo>
                  <a:cubicBezTo>
                    <a:pt x="17664" y="9332"/>
                    <a:pt x="17664" y="7828"/>
                    <a:pt x="16656" y="7828"/>
                  </a:cubicBezTo>
                  <a:lnTo>
                    <a:pt x="15753" y="7828"/>
                  </a:lnTo>
                  <a:cubicBezTo>
                    <a:pt x="15392" y="4593"/>
                    <a:pt x="12834" y="2020"/>
                    <a:pt x="9584" y="1674"/>
                  </a:cubicBezTo>
                  <a:lnTo>
                    <a:pt x="9584" y="756"/>
                  </a:lnTo>
                  <a:cubicBezTo>
                    <a:pt x="9584" y="252"/>
                    <a:pt x="9208" y="0"/>
                    <a:pt x="883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14" name="Google Shape;2414;p51">
            <a:extLst>
              <a:ext uri="{FF2B5EF4-FFF2-40B4-BE49-F238E27FC236}">
                <a16:creationId xmlns:a16="http://schemas.microsoft.com/office/drawing/2014/main" id="{C2CF8F8C-0B63-AD4C-2913-33D000ED14FA}"/>
              </a:ext>
            </a:extLst>
          </p:cNvPr>
          <p:cNvGrpSpPr/>
          <p:nvPr/>
        </p:nvGrpSpPr>
        <p:grpSpPr>
          <a:xfrm>
            <a:off x="7745922" y="3053657"/>
            <a:ext cx="411925" cy="429200"/>
            <a:chOff x="246563" y="2142550"/>
            <a:chExt cx="411925" cy="429200"/>
          </a:xfrm>
        </p:grpSpPr>
        <p:sp>
          <p:nvSpPr>
            <p:cNvPr id="2415" name="Google Shape;2415;p51">
              <a:extLst>
                <a:ext uri="{FF2B5EF4-FFF2-40B4-BE49-F238E27FC236}">
                  <a16:creationId xmlns:a16="http://schemas.microsoft.com/office/drawing/2014/main" id="{AF89AA71-3672-F22E-748D-89C424350E90}"/>
                </a:ext>
              </a:extLst>
            </p:cNvPr>
            <p:cNvSpPr/>
            <p:nvPr/>
          </p:nvSpPr>
          <p:spPr>
            <a:xfrm>
              <a:off x="586988" y="2235625"/>
              <a:ext cx="71500" cy="314125"/>
            </a:xfrm>
            <a:custGeom>
              <a:avLst/>
              <a:gdLst/>
              <a:ahLst/>
              <a:cxnLst/>
              <a:rect l="l" t="t" r="r" b="b"/>
              <a:pathLst>
                <a:path w="2860" h="12565" extrusionOk="0">
                  <a:moveTo>
                    <a:pt x="941" y="497"/>
                  </a:moveTo>
                  <a:cubicBezTo>
                    <a:pt x="1148" y="497"/>
                    <a:pt x="1355" y="640"/>
                    <a:pt x="1355" y="926"/>
                  </a:cubicBezTo>
                  <a:lnTo>
                    <a:pt x="1355" y="1618"/>
                  </a:lnTo>
                  <a:lnTo>
                    <a:pt x="527" y="1618"/>
                  </a:lnTo>
                  <a:lnTo>
                    <a:pt x="527" y="926"/>
                  </a:lnTo>
                  <a:cubicBezTo>
                    <a:pt x="527" y="640"/>
                    <a:pt x="734" y="497"/>
                    <a:pt x="941" y="497"/>
                  </a:cubicBezTo>
                  <a:close/>
                  <a:moveTo>
                    <a:pt x="1294" y="10285"/>
                  </a:moveTo>
                  <a:lnTo>
                    <a:pt x="993" y="11564"/>
                  </a:lnTo>
                  <a:lnTo>
                    <a:pt x="888" y="11564"/>
                  </a:lnTo>
                  <a:lnTo>
                    <a:pt x="587" y="10285"/>
                  </a:lnTo>
                  <a:close/>
                  <a:moveTo>
                    <a:pt x="941" y="1"/>
                  </a:moveTo>
                  <a:cubicBezTo>
                    <a:pt x="478" y="1"/>
                    <a:pt x="15" y="309"/>
                    <a:pt x="15" y="926"/>
                  </a:cubicBezTo>
                  <a:lnTo>
                    <a:pt x="15" y="1859"/>
                  </a:lnTo>
                  <a:lnTo>
                    <a:pt x="15" y="5320"/>
                  </a:lnTo>
                  <a:cubicBezTo>
                    <a:pt x="30" y="5478"/>
                    <a:pt x="151" y="5557"/>
                    <a:pt x="271" y="5557"/>
                  </a:cubicBezTo>
                  <a:cubicBezTo>
                    <a:pt x="392" y="5557"/>
                    <a:pt x="512" y="5478"/>
                    <a:pt x="527" y="5320"/>
                  </a:cubicBezTo>
                  <a:lnTo>
                    <a:pt x="527" y="2115"/>
                  </a:lnTo>
                  <a:lnTo>
                    <a:pt x="1355" y="2115"/>
                  </a:lnTo>
                  <a:lnTo>
                    <a:pt x="1355" y="9788"/>
                  </a:lnTo>
                  <a:lnTo>
                    <a:pt x="527" y="9788"/>
                  </a:lnTo>
                  <a:lnTo>
                    <a:pt x="527" y="6418"/>
                  </a:lnTo>
                  <a:cubicBezTo>
                    <a:pt x="542" y="6237"/>
                    <a:pt x="407" y="6147"/>
                    <a:pt x="271" y="6147"/>
                  </a:cubicBezTo>
                  <a:cubicBezTo>
                    <a:pt x="136" y="6147"/>
                    <a:pt x="0" y="6237"/>
                    <a:pt x="15" y="6418"/>
                  </a:cubicBezTo>
                  <a:lnTo>
                    <a:pt x="15" y="10029"/>
                  </a:lnTo>
                  <a:cubicBezTo>
                    <a:pt x="15" y="10044"/>
                    <a:pt x="15" y="10044"/>
                    <a:pt x="15" y="10059"/>
                  </a:cubicBezTo>
                  <a:cubicBezTo>
                    <a:pt x="15" y="10059"/>
                    <a:pt x="15" y="10059"/>
                    <a:pt x="15" y="10074"/>
                  </a:cubicBezTo>
                  <a:lnTo>
                    <a:pt x="437" y="11864"/>
                  </a:lnTo>
                  <a:cubicBezTo>
                    <a:pt x="467" y="11970"/>
                    <a:pt x="572" y="12045"/>
                    <a:pt x="677" y="12045"/>
                  </a:cubicBezTo>
                  <a:lnTo>
                    <a:pt x="677" y="12316"/>
                  </a:lnTo>
                  <a:cubicBezTo>
                    <a:pt x="677" y="12481"/>
                    <a:pt x="805" y="12564"/>
                    <a:pt x="933" y="12564"/>
                  </a:cubicBezTo>
                  <a:cubicBezTo>
                    <a:pt x="1061" y="12564"/>
                    <a:pt x="1189" y="12481"/>
                    <a:pt x="1189" y="12316"/>
                  </a:cubicBezTo>
                  <a:lnTo>
                    <a:pt x="1189" y="12075"/>
                  </a:lnTo>
                  <a:cubicBezTo>
                    <a:pt x="1309" y="12075"/>
                    <a:pt x="1400" y="12000"/>
                    <a:pt x="1430" y="11895"/>
                  </a:cubicBezTo>
                  <a:lnTo>
                    <a:pt x="1851" y="10104"/>
                  </a:lnTo>
                  <a:cubicBezTo>
                    <a:pt x="1851" y="10089"/>
                    <a:pt x="1851" y="10059"/>
                    <a:pt x="1851" y="10044"/>
                  </a:cubicBezTo>
                  <a:lnTo>
                    <a:pt x="1851" y="2145"/>
                  </a:lnTo>
                  <a:cubicBezTo>
                    <a:pt x="2137" y="2190"/>
                    <a:pt x="2348" y="2356"/>
                    <a:pt x="2348" y="2551"/>
                  </a:cubicBezTo>
                  <a:lnTo>
                    <a:pt x="2348" y="5861"/>
                  </a:lnTo>
                  <a:cubicBezTo>
                    <a:pt x="2348" y="6027"/>
                    <a:pt x="2475" y="6109"/>
                    <a:pt x="2603" y="6109"/>
                  </a:cubicBezTo>
                  <a:cubicBezTo>
                    <a:pt x="2731" y="6109"/>
                    <a:pt x="2859" y="6027"/>
                    <a:pt x="2859" y="5861"/>
                  </a:cubicBezTo>
                  <a:lnTo>
                    <a:pt x="2859" y="2536"/>
                  </a:lnTo>
                  <a:cubicBezTo>
                    <a:pt x="2859" y="2055"/>
                    <a:pt x="2423" y="1678"/>
                    <a:pt x="1851" y="1633"/>
                  </a:cubicBezTo>
                  <a:lnTo>
                    <a:pt x="1866" y="1633"/>
                  </a:lnTo>
                  <a:lnTo>
                    <a:pt x="1866" y="926"/>
                  </a:lnTo>
                  <a:cubicBezTo>
                    <a:pt x="1866" y="309"/>
                    <a:pt x="1403" y="1"/>
                    <a:pt x="9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6" name="Google Shape;2416;p51">
              <a:extLst>
                <a:ext uri="{FF2B5EF4-FFF2-40B4-BE49-F238E27FC236}">
                  <a16:creationId xmlns:a16="http://schemas.microsoft.com/office/drawing/2014/main" id="{06F8D12F-EE7B-E3E8-79B5-B1E38F328013}"/>
                </a:ext>
              </a:extLst>
            </p:cNvPr>
            <p:cNvSpPr/>
            <p:nvPr/>
          </p:nvSpPr>
          <p:spPr>
            <a:xfrm>
              <a:off x="246563" y="2142550"/>
              <a:ext cx="320500" cy="429200"/>
            </a:xfrm>
            <a:custGeom>
              <a:avLst/>
              <a:gdLst/>
              <a:ahLst/>
              <a:cxnLst/>
              <a:rect l="l" t="t" r="r" b="b"/>
              <a:pathLst>
                <a:path w="12820" h="17168" extrusionOk="0">
                  <a:moveTo>
                    <a:pt x="6365" y="497"/>
                  </a:moveTo>
                  <a:cubicBezTo>
                    <a:pt x="6967" y="497"/>
                    <a:pt x="7509" y="933"/>
                    <a:pt x="7629" y="1535"/>
                  </a:cubicBezTo>
                  <a:lnTo>
                    <a:pt x="5086" y="1535"/>
                  </a:lnTo>
                  <a:cubicBezTo>
                    <a:pt x="5222" y="933"/>
                    <a:pt x="5748" y="497"/>
                    <a:pt x="6365" y="497"/>
                  </a:cubicBezTo>
                  <a:close/>
                  <a:moveTo>
                    <a:pt x="9600" y="2046"/>
                  </a:moveTo>
                  <a:lnTo>
                    <a:pt x="9600" y="3054"/>
                  </a:lnTo>
                  <a:lnTo>
                    <a:pt x="3221" y="3054"/>
                  </a:lnTo>
                  <a:lnTo>
                    <a:pt x="3221" y="2046"/>
                  </a:lnTo>
                  <a:close/>
                  <a:moveTo>
                    <a:pt x="6365" y="0"/>
                  </a:moveTo>
                  <a:cubicBezTo>
                    <a:pt x="5463" y="0"/>
                    <a:pt x="4710" y="662"/>
                    <a:pt x="4590" y="1535"/>
                  </a:cubicBezTo>
                  <a:lnTo>
                    <a:pt x="2965" y="1535"/>
                  </a:lnTo>
                  <a:cubicBezTo>
                    <a:pt x="2830" y="1535"/>
                    <a:pt x="2709" y="1655"/>
                    <a:pt x="2709" y="1790"/>
                  </a:cubicBezTo>
                  <a:lnTo>
                    <a:pt x="2709" y="2031"/>
                  </a:lnTo>
                  <a:lnTo>
                    <a:pt x="242" y="2031"/>
                  </a:lnTo>
                  <a:cubicBezTo>
                    <a:pt x="106" y="2031"/>
                    <a:pt x="1" y="2137"/>
                    <a:pt x="1" y="2272"/>
                  </a:cubicBezTo>
                  <a:lnTo>
                    <a:pt x="1" y="16912"/>
                  </a:lnTo>
                  <a:cubicBezTo>
                    <a:pt x="1" y="17047"/>
                    <a:pt x="106" y="17167"/>
                    <a:pt x="242" y="17167"/>
                  </a:cubicBezTo>
                  <a:lnTo>
                    <a:pt x="12579" y="17167"/>
                  </a:lnTo>
                  <a:cubicBezTo>
                    <a:pt x="12715" y="17167"/>
                    <a:pt x="12820" y="17047"/>
                    <a:pt x="12820" y="16912"/>
                  </a:cubicBezTo>
                  <a:lnTo>
                    <a:pt x="12820" y="2272"/>
                  </a:lnTo>
                  <a:cubicBezTo>
                    <a:pt x="12820" y="2137"/>
                    <a:pt x="12715" y="2031"/>
                    <a:pt x="12579" y="2031"/>
                  </a:cubicBezTo>
                  <a:lnTo>
                    <a:pt x="11646" y="2031"/>
                  </a:lnTo>
                  <a:cubicBezTo>
                    <a:pt x="11345" y="2046"/>
                    <a:pt x="11345" y="2498"/>
                    <a:pt x="11646" y="2528"/>
                  </a:cubicBezTo>
                  <a:lnTo>
                    <a:pt x="12308" y="2528"/>
                  </a:lnTo>
                  <a:lnTo>
                    <a:pt x="12308" y="16656"/>
                  </a:lnTo>
                  <a:lnTo>
                    <a:pt x="482" y="16656"/>
                  </a:lnTo>
                  <a:lnTo>
                    <a:pt x="482" y="2528"/>
                  </a:lnTo>
                  <a:lnTo>
                    <a:pt x="2724" y="2528"/>
                  </a:lnTo>
                  <a:lnTo>
                    <a:pt x="2724" y="3054"/>
                  </a:lnTo>
                  <a:lnTo>
                    <a:pt x="1280" y="3054"/>
                  </a:lnTo>
                  <a:cubicBezTo>
                    <a:pt x="1129" y="3054"/>
                    <a:pt x="1024" y="3160"/>
                    <a:pt x="1024" y="3310"/>
                  </a:cubicBezTo>
                  <a:lnTo>
                    <a:pt x="1024" y="12789"/>
                  </a:lnTo>
                  <a:cubicBezTo>
                    <a:pt x="1039" y="12939"/>
                    <a:pt x="1156" y="13015"/>
                    <a:pt x="1272" y="13015"/>
                  </a:cubicBezTo>
                  <a:cubicBezTo>
                    <a:pt x="1389" y="13015"/>
                    <a:pt x="1506" y="12939"/>
                    <a:pt x="1521" y="12789"/>
                  </a:cubicBezTo>
                  <a:lnTo>
                    <a:pt x="1521" y="3551"/>
                  </a:lnTo>
                  <a:lnTo>
                    <a:pt x="11300" y="3551"/>
                  </a:lnTo>
                  <a:lnTo>
                    <a:pt x="11300" y="15633"/>
                  </a:lnTo>
                  <a:lnTo>
                    <a:pt x="1521" y="15633"/>
                  </a:lnTo>
                  <a:lnTo>
                    <a:pt x="1521" y="13887"/>
                  </a:lnTo>
                  <a:cubicBezTo>
                    <a:pt x="1506" y="13729"/>
                    <a:pt x="1389" y="13650"/>
                    <a:pt x="1272" y="13650"/>
                  </a:cubicBezTo>
                  <a:cubicBezTo>
                    <a:pt x="1156" y="13650"/>
                    <a:pt x="1039" y="13729"/>
                    <a:pt x="1024" y="13887"/>
                  </a:cubicBezTo>
                  <a:lnTo>
                    <a:pt x="1024" y="15888"/>
                  </a:lnTo>
                  <a:cubicBezTo>
                    <a:pt x="1024" y="16024"/>
                    <a:pt x="1129" y="16129"/>
                    <a:pt x="1280" y="16129"/>
                  </a:cubicBezTo>
                  <a:lnTo>
                    <a:pt x="11541" y="16129"/>
                  </a:lnTo>
                  <a:cubicBezTo>
                    <a:pt x="11692" y="16129"/>
                    <a:pt x="11797" y="16024"/>
                    <a:pt x="11797" y="15888"/>
                  </a:cubicBezTo>
                  <a:lnTo>
                    <a:pt x="11797" y="3310"/>
                  </a:lnTo>
                  <a:cubicBezTo>
                    <a:pt x="11797" y="3160"/>
                    <a:pt x="11692" y="3054"/>
                    <a:pt x="11541" y="3054"/>
                  </a:cubicBezTo>
                  <a:lnTo>
                    <a:pt x="10097" y="3054"/>
                  </a:lnTo>
                  <a:lnTo>
                    <a:pt x="10097" y="2528"/>
                  </a:lnTo>
                  <a:lnTo>
                    <a:pt x="10563" y="2528"/>
                  </a:lnTo>
                  <a:cubicBezTo>
                    <a:pt x="10573" y="2529"/>
                    <a:pt x="10582" y="2529"/>
                    <a:pt x="10591" y="2529"/>
                  </a:cubicBezTo>
                  <a:cubicBezTo>
                    <a:pt x="10915" y="2529"/>
                    <a:pt x="10915" y="2030"/>
                    <a:pt x="10591" y="2030"/>
                  </a:cubicBezTo>
                  <a:cubicBezTo>
                    <a:pt x="10582" y="2030"/>
                    <a:pt x="10573" y="2030"/>
                    <a:pt x="10563" y="2031"/>
                  </a:cubicBezTo>
                  <a:lnTo>
                    <a:pt x="10097" y="2031"/>
                  </a:lnTo>
                  <a:lnTo>
                    <a:pt x="10097" y="1790"/>
                  </a:lnTo>
                  <a:cubicBezTo>
                    <a:pt x="10097" y="1655"/>
                    <a:pt x="9991" y="1535"/>
                    <a:pt x="9856" y="1535"/>
                  </a:cubicBezTo>
                  <a:lnTo>
                    <a:pt x="8141" y="1535"/>
                  </a:lnTo>
                  <a:cubicBezTo>
                    <a:pt x="8005" y="662"/>
                    <a:pt x="7253" y="0"/>
                    <a:pt x="63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7" name="Google Shape;2417;p51">
              <a:extLst>
                <a:ext uri="{FF2B5EF4-FFF2-40B4-BE49-F238E27FC236}">
                  <a16:creationId xmlns:a16="http://schemas.microsoft.com/office/drawing/2014/main" id="{22027EA1-1A47-B65C-87B2-7B2F106B5DB0}"/>
                </a:ext>
              </a:extLst>
            </p:cNvPr>
            <p:cNvSpPr/>
            <p:nvPr/>
          </p:nvSpPr>
          <p:spPr>
            <a:xfrm>
              <a:off x="303363" y="2280200"/>
              <a:ext cx="59100" cy="63975"/>
            </a:xfrm>
            <a:custGeom>
              <a:avLst/>
              <a:gdLst/>
              <a:ahLst/>
              <a:cxnLst/>
              <a:rect l="l" t="t" r="r" b="b"/>
              <a:pathLst>
                <a:path w="2364" h="2559" extrusionOk="0">
                  <a:moveTo>
                    <a:pt x="1851" y="512"/>
                  </a:moveTo>
                  <a:lnTo>
                    <a:pt x="1851" y="2062"/>
                  </a:lnTo>
                  <a:lnTo>
                    <a:pt x="512" y="2062"/>
                  </a:lnTo>
                  <a:lnTo>
                    <a:pt x="512" y="512"/>
                  </a:lnTo>
                  <a:close/>
                  <a:moveTo>
                    <a:pt x="257" y="1"/>
                  </a:moveTo>
                  <a:cubicBezTo>
                    <a:pt x="121" y="1"/>
                    <a:pt x="1" y="121"/>
                    <a:pt x="1" y="257"/>
                  </a:cubicBezTo>
                  <a:lnTo>
                    <a:pt x="1" y="2318"/>
                  </a:lnTo>
                  <a:cubicBezTo>
                    <a:pt x="1" y="2453"/>
                    <a:pt x="121" y="2559"/>
                    <a:pt x="257" y="2559"/>
                  </a:cubicBezTo>
                  <a:lnTo>
                    <a:pt x="2107" y="2559"/>
                  </a:lnTo>
                  <a:cubicBezTo>
                    <a:pt x="2243" y="2559"/>
                    <a:pt x="2363" y="2453"/>
                    <a:pt x="2363" y="2318"/>
                  </a:cubicBezTo>
                  <a:lnTo>
                    <a:pt x="2363" y="257"/>
                  </a:lnTo>
                  <a:cubicBezTo>
                    <a:pt x="2363" y="121"/>
                    <a:pt x="2243" y="1"/>
                    <a:pt x="21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8" name="Google Shape;2418;p51">
              <a:extLst>
                <a:ext uri="{FF2B5EF4-FFF2-40B4-BE49-F238E27FC236}">
                  <a16:creationId xmlns:a16="http://schemas.microsoft.com/office/drawing/2014/main" id="{CCB27A3F-D3D5-0CAA-314B-3D3D293223B1}"/>
                </a:ext>
              </a:extLst>
            </p:cNvPr>
            <p:cNvSpPr/>
            <p:nvPr/>
          </p:nvSpPr>
          <p:spPr>
            <a:xfrm>
              <a:off x="374088" y="2305775"/>
              <a:ext cx="132050" cy="12825"/>
            </a:xfrm>
            <a:custGeom>
              <a:avLst/>
              <a:gdLst/>
              <a:ahLst/>
              <a:cxnLst/>
              <a:rect l="l" t="t" r="r" b="b"/>
              <a:pathLst>
                <a:path w="5282" h="513" extrusionOk="0">
                  <a:moveTo>
                    <a:pt x="347" y="1"/>
                  </a:moveTo>
                  <a:cubicBezTo>
                    <a:pt x="0" y="1"/>
                    <a:pt x="0" y="512"/>
                    <a:pt x="347" y="512"/>
                  </a:cubicBezTo>
                  <a:lnTo>
                    <a:pt x="4951" y="512"/>
                  </a:lnTo>
                  <a:cubicBezTo>
                    <a:pt x="5282" y="512"/>
                    <a:pt x="5282" y="1"/>
                    <a:pt x="49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9" name="Google Shape;2419;p51">
              <a:extLst>
                <a:ext uri="{FF2B5EF4-FFF2-40B4-BE49-F238E27FC236}">
                  <a16:creationId xmlns:a16="http://schemas.microsoft.com/office/drawing/2014/main" id="{27FB3A62-64BB-6A47-73C6-E0CB17473C1F}"/>
                </a:ext>
              </a:extLst>
            </p:cNvPr>
            <p:cNvSpPr/>
            <p:nvPr/>
          </p:nvSpPr>
          <p:spPr>
            <a:xfrm>
              <a:off x="303363" y="2358825"/>
              <a:ext cx="58700" cy="63975"/>
            </a:xfrm>
            <a:custGeom>
              <a:avLst/>
              <a:gdLst/>
              <a:ahLst/>
              <a:cxnLst/>
              <a:rect l="l" t="t" r="r" b="b"/>
              <a:pathLst>
                <a:path w="2348" h="2559" extrusionOk="0">
                  <a:moveTo>
                    <a:pt x="1851" y="512"/>
                  </a:moveTo>
                  <a:lnTo>
                    <a:pt x="1851" y="2077"/>
                  </a:lnTo>
                  <a:lnTo>
                    <a:pt x="512" y="2077"/>
                  </a:lnTo>
                  <a:lnTo>
                    <a:pt x="512" y="512"/>
                  </a:lnTo>
                  <a:close/>
                  <a:moveTo>
                    <a:pt x="257" y="0"/>
                  </a:moveTo>
                  <a:cubicBezTo>
                    <a:pt x="121" y="0"/>
                    <a:pt x="1" y="121"/>
                    <a:pt x="1" y="256"/>
                  </a:cubicBezTo>
                  <a:lnTo>
                    <a:pt x="1" y="2317"/>
                  </a:lnTo>
                  <a:cubicBezTo>
                    <a:pt x="1" y="2453"/>
                    <a:pt x="106" y="2558"/>
                    <a:pt x="257" y="2558"/>
                  </a:cubicBezTo>
                  <a:lnTo>
                    <a:pt x="2107" y="2558"/>
                  </a:lnTo>
                  <a:cubicBezTo>
                    <a:pt x="2243" y="2558"/>
                    <a:pt x="2348" y="2453"/>
                    <a:pt x="2348" y="2317"/>
                  </a:cubicBezTo>
                  <a:lnTo>
                    <a:pt x="2348" y="256"/>
                  </a:lnTo>
                  <a:cubicBezTo>
                    <a:pt x="2348" y="121"/>
                    <a:pt x="2243" y="0"/>
                    <a:pt x="21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0" name="Google Shape;2420;p51">
              <a:extLst>
                <a:ext uri="{FF2B5EF4-FFF2-40B4-BE49-F238E27FC236}">
                  <a16:creationId xmlns:a16="http://schemas.microsoft.com/office/drawing/2014/main" id="{788D1C6C-8316-5C7B-DFC4-1227FB20608A}"/>
                </a:ext>
              </a:extLst>
            </p:cNvPr>
            <p:cNvSpPr/>
            <p:nvPr/>
          </p:nvSpPr>
          <p:spPr>
            <a:xfrm>
              <a:off x="373588" y="2384750"/>
              <a:ext cx="133075" cy="12500"/>
            </a:xfrm>
            <a:custGeom>
              <a:avLst/>
              <a:gdLst/>
              <a:ahLst/>
              <a:cxnLst/>
              <a:rect l="l" t="t" r="r" b="b"/>
              <a:pathLst>
                <a:path w="5323" h="500" extrusionOk="0">
                  <a:moveTo>
                    <a:pt x="338" y="0"/>
                  </a:moveTo>
                  <a:cubicBezTo>
                    <a:pt x="0" y="0"/>
                    <a:pt x="0" y="499"/>
                    <a:pt x="338" y="499"/>
                  </a:cubicBezTo>
                  <a:cubicBezTo>
                    <a:pt x="347" y="499"/>
                    <a:pt x="357" y="499"/>
                    <a:pt x="367" y="498"/>
                  </a:cubicBezTo>
                  <a:lnTo>
                    <a:pt x="4971" y="498"/>
                  </a:lnTo>
                  <a:cubicBezTo>
                    <a:pt x="4980" y="499"/>
                    <a:pt x="4989" y="499"/>
                    <a:pt x="4998" y="499"/>
                  </a:cubicBezTo>
                  <a:cubicBezTo>
                    <a:pt x="5322" y="499"/>
                    <a:pt x="5322" y="0"/>
                    <a:pt x="4998" y="0"/>
                  </a:cubicBezTo>
                  <a:cubicBezTo>
                    <a:pt x="4989" y="0"/>
                    <a:pt x="4980" y="1"/>
                    <a:pt x="4971" y="2"/>
                  </a:cubicBezTo>
                  <a:lnTo>
                    <a:pt x="367" y="2"/>
                  </a:lnTo>
                  <a:cubicBezTo>
                    <a:pt x="357" y="1"/>
                    <a:pt x="347" y="0"/>
                    <a:pt x="3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1" name="Google Shape;2421;p51">
              <a:extLst>
                <a:ext uri="{FF2B5EF4-FFF2-40B4-BE49-F238E27FC236}">
                  <a16:creationId xmlns:a16="http://schemas.microsoft.com/office/drawing/2014/main" id="{B2E494DA-92A7-0EC3-A4A9-7A12050F06DC}"/>
                </a:ext>
              </a:extLst>
            </p:cNvPr>
            <p:cNvSpPr/>
            <p:nvPr/>
          </p:nvSpPr>
          <p:spPr>
            <a:xfrm>
              <a:off x="303363" y="2437775"/>
              <a:ext cx="58700" cy="63625"/>
            </a:xfrm>
            <a:custGeom>
              <a:avLst/>
              <a:gdLst/>
              <a:ahLst/>
              <a:cxnLst/>
              <a:rect l="l" t="t" r="r" b="b"/>
              <a:pathLst>
                <a:path w="2348" h="2545" extrusionOk="0">
                  <a:moveTo>
                    <a:pt x="1851" y="498"/>
                  </a:moveTo>
                  <a:lnTo>
                    <a:pt x="1851" y="2048"/>
                  </a:lnTo>
                  <a:lnTo>
                    <a:pt x="512" y="2048"/>
                  </a:lnTo>
                  <a:lnTo>
                    <a:pt x="512" y="498"/>
                  </a:lnTo>
                  <a:close/>
                  <a:moveTo>
                    <a:pt x="234" y="1"/>
                  </a:moveTo>
                  <a:cubicBezTo>
                    <a:pt x="108" y="1"/>
                    <a:pt x="1" y="115"/>
                    <a:pt x="1" y="243"/>
                  </a:cubicBezTo>
                  <a:lnTo>
                    <a:pt x="1" y="2304"/>
                  </a:lnTo>
                  <a:cubicBezTo>
                    <a:pt x="1" y="2439"/>
                    <a:pt x="121" y="2545"/>
                    <a:pt x="257" y="2545"/>
                  </a:cubicBezTo>
                  <a:lnTo>
                    <a:pt x="2107" y="2545"/>
                  </a:lnTo>
                  <a:cubicBezTo>
                    <a:pt x="2243" y="2545"/>
                    <a:pt x="2348" y="2439"/>
                    <a:pt x="2348" y="2304"/>
                  </a:cubicBezTo>
                  <a:lnTo>
                    <a:pt x="2348" y="243"/>
                  </a:lnTo>
                  <a:cubicBezTo>
                    <a:pt x="2348" y="115"/>
                    <a:pt x="2254" y="1"/>
                    <a:pt x="2130" y="1"/>
                  </a:cubicBezTo>
                  <a:cubicBezTo>
                    <a:pt x="2123" y="1"/>
                    <a:pt x="2115" y="1"/>
                    <a:pt x="2107" y="2"/>
                  </a:cubicBezTo>
                  <a:lnTo>
                    <a:pt x="257" y="2"/>
                  </a:lnTo>
                  <a:cubicBezTo>
                    <a:pt x="249" y="1"/>
                    <a:pt x="241" y="1"/>
                    <a:pt x="23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2" name="Google Shape;2422;p51">
              <a:extLst>
                <a:ext uri="{FF2B5EF4-FFF2-40B4-BE49-F238E27FC236}">
                  <a16:creationId xmlns:a16="http://schemas.microsoft.com/office/drawing/2014/main" id="{FE8E123E-DEB5-9544-6964-1E4059A9C1E0}"/>
                </a:ext>
              </a:extLst>
            </p:cNvPr>
            <p:cNvSpPr/>
            <p:nvPr/>
          </p:nvSpPr>
          <p:spPr>
            <a:xfrm>
              <a:off x="374088" y="2463400"/>
              <a:ext cx="132050" cy="12425"/>
            </a:xfrm>
            <a:custGeom>
              <a:avLst/>
              <a:gdLst/>
              <a:ahLst/>
              <a:cxnLst/>
              <a:rect l="l" t="t" r="r" b="b"/>
              <a:pathLst>
                <a:path w="5282" h="497" extrusionOk="0">
                  <a:moveTo>
                    <a:pt x="347" y="0"/>
                  </a:moveTo>
                  <a:cubicBezTo>
                    <a:pt x="0" y="0"/>
                    <a:pt x="0" y="497"/>
                    <a:pt x="347" y="497"/>
                  </a:cubicBezTo>
                  <a:lnTo>
                    <a:pt x="4951" y="497"/>
                  </a:lnTo>
                  <a:cubicBezTo>
                    <a:pt x="5282" y="497"/>
                    <a:pt x="5282" y="0"/>
                    <a:pt x="495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3" name="Google Shape;2423;p51">
              <a:extLst>
                <a:ext uri="{FF2B5EF4-FFF2-40B4-BE49-F238E27FC236}">
                  <a16:creationId xmlns:a16="http://schemas.microsoft.com/office/drawing/2014/main" id="{DEC76DE7-78D1-697E-A8C4-50F83DF0AFEA}"/>
                </a:ext>
              </a:extLst>
            </p:cNvPr>
            <p:cNvSpPr/>
            <p:nvPr/>
          </p:nvSpPr>
          <p:spPr>
            <a:xfrm>
              <a:off x="373588" y="2331700"/>
              <a:ext cx="133075" cy="12500"/>
            </a:xfrm>
            <a:custGeom>
              <a:avLst/>
              <a:gdLst/>
              <a:ahLst/>
              <a:cxnLst/>
              <a:rect l="l" t="t" r="r" b="b"/>
              <a:pathLst>
                <a:path w="5323" h="500" extrusionOk="0">
                  <a:moveTo>
                    <a:pt x="338" y="1"/>
                  </a:moveTo>
                  <a:cubicBezTo>
                    <a:pt x="0" y="1"/>
                    <a:pt x="0" y="500"/>
                    <a:pt x="338" y="500"/>
                  </a:cubicBezTo>
                  <a:cubicBezTo>
                    <a:pt x="347" y="500"/>
                    <a:pt x="357" y="499"/>
                    <a:pt x="367" y="499"/>
                  </a:cubicBezTo>
                  <a:lnTo>
                    <a:pt x="4971" y="499"/>
                  </a:lnTo>
                  <a:cubicBezTo>
                    <a:pt x="4980" y="499"/>
                    <a:pt x="4989" y="500"/>
                    <a:pt x="4998" y="500"/>
                  </a:cubicBezTo>
                  <a:cubicBezTo>
                    <a:pt x="5322" y="500"/>
                    <a:pt x="5322" y="1"/>
                    <a:pt x="4998" y="1"/>
                  </a:cubicBezTo>
                  <a:cubicBezTo>
                    <a:pt x="4989" y="1"/>
                    <a:pt x="4980" y="1"/>
                    <a:pt x="4971" y="2"/>
                  </a:cubicBezTo>
                  <a:lnTo>
                    <a:pt x="367" y="2"/>
                  </a:lnTo>
                  <a:cubicBezTo>
                    <a:pt x="357" y="1"/>
                    <a:pt x="347" y="1"/>
                    <a:pt x="3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4" name="Google Shape;2424;p51">
              <a:extLst>
                <a:ext uri="{FF2B5EF4-FFF2-40B4-BE49-F238E27FC236}">
                  <a16:creationId xmlns:a16="http://schemas.microsoft.com/office/drawing/2014/main" id="{8CDAE8CA-A84E-A0BA-A21C-8D13484E073C}"/>
                </a:ext>
              </a:extLst>
            </p:cNvPr>
            <p:cNvSpPr/>
            <p:nvPr/>
          </p:nvSpPr>
          <p:spPr>
            <a:xfrm>
              <a:off x="373588" y="2410325"/>
              <a:ext cx="133075" cy="12500"/>
            </a:xfrm>
            <a:custGeom>
              <a:avLst/>
              <a:gdLst/>
              <a:ahLst/>
              <a:cxnLst/>
              <a:rect l="l" t="t" r="r" b="b"/>
              <a:pathLst>
                <a:path w="5323" h="500" extrusionOk="0">
                  <a:moveTo>
                    <a:pt x="338" y="0"/>
                  </a:moveTo>
                  <a:cubicBezTo>
                    <a:pt x="0" y="0"/>
                    <a:pt x="0" y="499"/>
                    <a:pt x="338" y="499"/>
                  </a:cubicBezTo>
                  <a:cubicBezTo>
                    <a:pt x="347" y="499"/>
                    <a:pt x="357" y="499"/>
                    <a:pt x="367" y="498"/>
                  </a:cubicBezTo>
                  <a:lnTo>
                    <a:pt x="4971" y="498"/>
                  </a:lnTo>
                  <a:cubicBezTo>
                    <a:pt x="4980" y="499"/>
                    <a:pt x="4989" y="499"/>
                    <a:pt x="4998" y="499"/>
                  </a:cubicBezTo>
                  <a:cubicBezTo>
                    <a:pt x="5322" y="499"/>
                    <a:pt x="5322" y="0"/>
                    <a:pt x="4998" y="0"/>
                  </a:cubicBezTo>
                  <a:cubicBezTo>
                    <a:pt x="4989" y="0"/>
                    <a:pt x="4980" y="1"/>
                    <a:pt x="4971" y="2"/>
                  </a:cubicBezTo>
                  <a:lnTo>
                    <a:pt x="367" y="2"/>
                  </a:lnTo>
                  <a:cubicBezTo>
                    <a:pt x="357" y="1"/>
                    <a:pt x="347" y="0"/>
                    <a:pt x="3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5" name="Google Shape;2425;p51">
              <a:extLst>
                <a:ext uri="{FF2B5EF4-FFF2-40B4-BE49-F238E27FC236}">
                  <a16:creationId xmlns:a16="http://schemas.microsoft.com/office/drawing/2014/main" id="{C4D613A3-34C4-AAD6-8A37-EF4B1BF86B16}"/>
                </a:ext>
              </a:extLst>
            </p:cNvPr>
            <p:cNvSpPr/>
            <p:nvPr/>
          </p:nvSpPr>
          <p:spPr>
            <a:xfrm>
              <a:off x="373563" y="2488950"/>
              <a:ext cx="133100" cy="12850"/>
            </a:xfrm>
            <a:custGeom>
              <a:avLst/>
              <a:gdLst/>
              <a:ahLst/>
              <a:cxnLst/>
              <a:rect l="l" t="t" r="r" b="b"/>
              <a:pathLst>
                <a:path w="5324" h="514" extrusionOk="0">
                  <a:moveTo>
                    <a:pt x="339" y="0"/>
                  </a:moveTo>
                  <a:cubicBezTo>
                    <a:pt x="1" y="0"/>
                    <a:pt x="1" y="514"/>
                    <a:pt x="339" y="514"/>
                  </a:cubicBezTo>
                  <a:cubicBezTo>
                    <a:pt x="348" y="514"/>
                    <a:pt x="358" y="514"/>
                    <a:pt x="368" y="513"/>
                  </a:cubicBezTo>
                  <a:lnTo>
                    <a:pt x="4972" y="513"/>
                  </a:lnTo>
                  <a:cubicBezTo>
                    <a:pt x="4981" y="514"/>
                    <a:pt x="4990" y="514"/>
                    <a:pt x="4999" y="514"/>
                  </a:cubicBezTo>
                  <a:cubicBezTo>
                    <a:pt x="5324" y="514"/>
                    <a:pt x="5324" y="0"/>
                    <a:pt x="4999" y="0"/>
                  </a:cubicBezTo>
                  <a:cubicBezTo>
                    <a:pt x="4990" y="0"/>
                    <a:pt x="4981" y="0"/>
                    <a:pt x="4972" y="1"/>
                  </a:cubicBezTo>
                  <a:lnTo>
                    <a:pt x="368" y="1"/>
                  </a:lnTo>
                  <a:cubicBezTo>
                    <a:pt x="358" y="0"/>
                    <a:pt x="348" y="0"/>
                    <a:pt x="3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26" name="Google Shape;2426;p51">
            <a:extLst>
              <a:ext uri="{FF2B5EF4-FFF2-40B4-BE49-F238E27FC236}">
                <a16:creationId xmlns:a16="http://schemas.microsoft.com/office/drawing/2014/main" id="{7DAEE5E4-15ED-3889-762C-304E15B3F149}"/>
              </a:ext>
            </a:extLst>
          </p:cNvPr>
          <p:cNvGrpSpPr/>
          <p:nvPr/>
        </p:nvGrpSpPr>
        <p:grpSpPr>
          <a:xfrm>
            <a:off x="989783" y="3053369"/>
            <a:ext cx="349750" cy="429775"/>
            <a:chOff x="6084025" y="3045825"/>
            <a:chExt cx="349750" cy="429775"/>
          </a:xfrm>
        </p:grpSpPr>
        <p:sp>
          <p:nvSpPr>
            <p:cNvPr id="2427" name="Google Shape;2427;p51">
              <a:extLst>
                <a:ext uri="{FF2B5EF4-FFF2-40B4-BE49-F238E27FC236}">
                  <a16:creationId xmlns:a16="http://schemas.microsoft.com/office/drawing/2014/main" id="{DA81C149-8CE5-7595-73EF-B73238AF9540}"/>
                </a:ext>
              </a:extLst>
            </p:cNvPr>
            <p:cNvSpPr/>
            <p:nvPr/>
          </p:nvSpPr>
          <p:spPr>
            <a:xfrm>
              <a:off x="6084025" y="3212350"/>
              <a:ext cx="39800" cy="12850"/>
            </a:xfrm>
            <a:custGeom>
              <a:avLst/>
              <a:gdLst/>
              <a:ahLst/>
              <a:cxnLst/>
              <a:rect l="l" t="t" r="r" b="b"/>
              <a:pathLst>
                <a:path w="1592" h="514" extrusionOk="0">
                  <a:moveTo>
                    <a:pt x="339" y="0"/>
                  </a:moveTo>
                  <a:cubicBezTo>
                    <a:pt x="0" y="0"/>
                    <a:pt x="0" y="514"/>
                    <a:pt x="339" y="514"/>
                  </a:cubicBezTo>
                  <a:cubicBezTo>
                    <a:pt x="348" y="514"/>
                    <a:pt x="357" y="514"/>
                    <a:pt x="367" y="513"/>
                  </a:cubicBezTo>
                  <a:lnTo>
                    <a:pt x="1240" y="513"/>
                  </a:lnTo>
                  <a:cubicBezTo>
                    <a:pt x="1249" y="514"/>
                    <a:pt x="1258" y="514"/>
                    <a:pt x="1267" y="514"/>
                  </a:cubicBezTo>
                  <a:cubicBezTo>
                    <a:pt x="1592" y="514"/>
                    <a:pt x="1592" y="0"/>
                    <a:pt x="1267" y="0"/>
                  </a:cubicBezTo>
                  <a:cubicBezTo>
                    <a:pt x="1258" y="0"/>
                    <a:pt x="1249" y="0"/>
                    <a:pt x="1240" y="1"/>
                  </a:cubicBezTo>
                  <a:lnTo>
                    <a:pt x="367" y="1"/>
                  </a:lnTo>
                  <a:cubicBezTo>
                    <a:pt x="357" y="0"/>
                    <a:pt x="348" y="0"/>
                    <a:pt x="3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28" name="Google Shape;2428;p51">
              <a:extLst>
                <a:ext uri="{FF2B5EF4-FFF2-40B4-BE49-F238E27FC236}">
                  <a16:creationId xmlns:a16="http://schemas.microsoft.com/office/drawing/2014/main" id="{744E04B9-53D1-1E06-AF59-B3CF21455EB1}"/>
                </a:ext>
              </a:extLst>
            </p:cNvPr>
            <p:cNvGrpSpPr/>
            <p:nvPr/>
          </p:nvGrpSpPr>
          <p:grpSpPr>
            <a:xfrm>
              <a:off x="6132050" y="3045825"/>
              <a:ext cx="301725" cy="429775"/>
              <a:chOff x="6132050" y="3045825"/>
              <a:chExt cx="301725" cy="429775"/>
            </a:xfrm>
          </p:grpSpPr>
          <p:sp>
            <p:nvSpPr>
              <p:cNvPr id="2429" name="Google Shape;2429;p51">
                <a:extLst>
                  <a:ext uri="{FF2B5EF4-FFF2-40B4-BE49-F238E27FC236}">
                    <a16:creationId xmlns:a16="http://schemas.microsoft.com/office/drawing/2014/main" id="{67A8BECF-D115-4D45-A690-76D4790FB592}"/>
                  </a:ext>
                </a:extLst>
              </p:cNvPr>
              <p:cNvSpPr/>
              <p:nvPr/>
            </p:nvSpPr>
            <p:spPr>
              <a:xfrm>
                <a:off x="6352375" y="3314650"/>
                <a:ext cx="30850" cy="27975"/>
              </a:xfrm>
              <a:custGeom>
                <a:avLst/>
                <a:gdLst/>
                <a:ahLst/>
                <a:cxnLst/>
                <a:rect l="l" t="t" r="r" b="b"/>
                <a:pathLst>
                  <a:path w="1234" h="1119" extrusionOk="0">
                    <a:moveTo>
                      <a:pt x="362" y="1"/>
                    </a:moveTo>
                    <a:cubicBezTo>
                      <a:pt x="167" y="1"/>
                      <a:pt x="1" y="235"/>
                      <a:pt x="165" y="423"/>
                    </a:cubicBezTo>
                    <a:lnTo>
                      <a:pt x="782" y="1040"/>
                    </a:lnTo>
                    <a:cubicBezTo>
                      <a:pt x="835" y="1093"/>
                      <a:pt x="899" y="1119"/>
                      <a:pt x="963" y="1119"/>
                    </a:cubicBezTo>
                    <a:cubicBezTo>
                      <a:pt x="1027" y="1119"/>
                      <a:pt x="1090" y="1093"/>
                      <a:pt x="1143" y="1040"/>
                    </a:cubicBezTo>
                    <a:cubicBezTo>
                      <a:pt x="1233" y="935"/>
                      <a:pt x="1233" y="784"/>
                      <a:pt x="1143" y="679"/>
                    </a:cubicBezTo>
                    <a:lnTo>
                      <a:pt x="526" y="62"/>
                    </a:lnTo>
                    <a:cubicBezTo>
                      <a:pt x="474" y="19"/>
                      <a:pt x="417" y="1"/>
                      <a:pt x="36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0" name="Google Shape;2430;p51">
                <a:extLst>
                  <a:ext uri="{FF2B5EF4-FFF2-40B4-BE49-F238E27FC236}">
                    <a16:creationId xmlns:a16="http://schemas.microsoft.com/office/drawing/2014/main" id="{613E9E03-AA98-B408-59D6-11B599392926}"/>
                  </a:ext>
                </a:extLst>
              </p:cNvPr>
              <p:cNvSpPr/>
              <p:nvPr/>
            </p:nvSpPr>
            <p:spPr>
              <a:xfrm>
                <a:off x="6395225" y="3212350"/>
                <a:ext cx="38550" cy="12850"/>
              </a:xfrm>
              <a:custGeom>
                <a:avLst/>
                <a:gdLst/>
                <a:ahLst/>
                <a:cxnLst/>
                <a:rect l="l" t="t" r="r" b="b"/>
                <a:pathLst>
                  <a:path w="1542" h="514" extrusionOk="0">
                    <a:moveTo>
                      <a:pt x="1217" y="0"/>
                    </a:moveTo>
                    <a:cubicBezTo>
                      <a:pt x="1208" y="0"/>
                      <a:pt x="1199" y="0"/>
                      <a:pt x="1189" y="1"/>
                    </a:cubicBezTo>
                    <a:lnTo>
                      <a:pt x="317" y="1"/>
                    </a:lnTo>
                    <a:cubicBezTo>
                      <a:pt x="1" y="31"/>
                      <a:pt x="1" y="483"/>
                      <a:pt x="317" y="513"/>
                    </a:cubicBezTo>
                    <a:lnTo>
                      <a:pt x="1189" y="513"/>
                    </a:lnTo>
                    <a:cubicBezTo>
                      <a:pt x="1199" y="514"/>
                      <a:pt x="1208" y="514"/>
                      <a:pt x="1217" y="514"/>
                    </a:cubicBezTo>
                    <a:cubicBezTo>
                      <a:pt x="1542" y="514"/>
                      <a:pt x="1542" y="0"/>
                      <a:pt x="121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431" name="Google Shape;2431;p51">
                <a:extLst>
                  <a:ext uri="{FF2B5EF4-FFF2-40B4-BE49-F238E27FC236}">
                    <a16:creationId xmlns:a16="http://schemas.microsoft.com/office/drawing/2014/main" id="{41B9EFBF-EA93-59AB-0964-90AF8F4E809A}"/>
                  </a:ext>
                </a:extLst>
              </p:cNvPr>
              <p:cNvGrpSpPr/>
              <p:nvPr/>
            </p:nvGrpSpPr>
            <p:grpSpPr>
              <a:xfrm>
                <a:off x="6132050" y="3045825"/>
                <a:ext cx="263950" cy="429775"/>
                <a:chOff x="6132050" y="3045825"/>
                <a:chExt cx="263950" cy="429775"/>
              </a:xfrm>
            </p:grpSpPr>
            <p:sp>
              <p:nvSpPr>
                <p:cNvPr id="2432" name="Google Shape;2432;p51">
                  <a:extLst>
                    <a:ext uri="{FF2B5EF4-FFF2-40B4-BE49-F238E27FC236}">
                      <a16:creationId xmlns:a16="http://schemas.microsoft.com/office/drawing/2014/main" id="{83E25B57-40F3-240E-2DE2-0E3EBF6CA8E3}"/>
                    </a:ext>
                  </a:extLst>
                </p:cNvPr>
                <p:cNvSpPr/>
                <p:nvPr/>
              </p:nvSpPr>
              <p:spPr>
                <a:xfrm>
                  <a:off x="6132675" y="3092375"/>
                  <a:ext cx="263325" cy="383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33" h="15329" extrusionOk="0">
                      <a:moveTo>
                        <a:pt x="6817" y="11857"/>
                      </a:moveTo>
                      <a:lnTo>
                        <a:pt x="6817" y="12308"/>
                      </a:lnTo>
                      <a:lnTo>
                        <a:pt x="3296" y="12308"/>
                      </a:lnTo>
                      <a:lnTo>
                        <a:pt x="3296" y="11857"/>
                      </a:lnTo>
                      <a:close/>
                      <a:moveTo>
                        <a:pt x="6817" y="12820"/>
                      </a:moveTo>
                      <a:lnTo>
                        <a:pt x="6817" y="13060"/>
                      </a:lnTo>
                      <a:cubicBezTo>
                        <a:pt x="6817" y="13151"/>
                        <a:pt x="6817" y="13226"/>
                        <a:pt x="6802" y="13316"/>
                      </a:cubicBezTo>
                      <a:lnTo>
                        <a:pt x="5131" y="13316"/>
                      </a:lnTo>
                      <a:cubicBezTo>
                        <a:pt x="4785" y="13316"/>
                        <a:pt x="4785" y="13828"/>
                        <a:pt x="5131" y="13828"/>
                      </a:cubicBezTo>
                      <a:lnTo>
                        <a:pt x="6651" y="13828"/>
                      </a:lnTo>
                      <a:cubicBezTo>
                        <a:pt x="6350" y="14430"/>
                        <a:pt x="5733" y="14821"/>
                        <a:pt x="5056" y="14821"/>
                      </a:cubicBezTo>
                      <a:cubicBezTo>
                        <a:pt x="4379" y="14821"/>
                        <a:pt x="3762" y="14430"/>
                        <a:pt x="3461" y="13828"/>
                      </a:cubicBezTo>
                      <a:lnTo>
                        <a:pt x="4033" y="13828"/>
                      </a:lnTo>
                      <a:cubicBezTo>
                        <a:pt x="4364" y="13828"/>
                        <a:pt x="4364" y="13316"/>
                        <a:pt x="4033" y="13316"/>
                      </a:cubicBezTo>
                      <a:lnTo>
                        <a:pt x="3326" y="13316"/>
                      </a:lnTo>
                      <a:cubicBezTo>
                        <a:pt x="3311" y="13226"/>
                        <a:pt x="3296" y="13151"/>
                        <a:pt x="3296" y="13060"/>
                      </a:cubicBezTo>
                      <a:lnTo>
                        <a:pt x="3296" y="12820"/>
                      </a:lnTo>
                      <a:close/>
                      <a:moveTo>
                        <a:pt x="5075" y="0"/>
                      </a:moveTo>
                      <a:cubicBezTo>
                        <a:pt x="3225" y="0"/>
                        <a:pt x="1514" y="1006"/>
                        <a:pt x="633" y="2634"/>
                      </a:cubicBezTo>
                      <a:cubicBezTo>
                        <a:pt x="501" y="2837"/>
                        <a:pt x="670" y="3019"/>
                        <a:pt x="846" y="3019"/>
                      </a:cubicBezTo>
                      <a:cubicBezTo>
                        <a:pt x="930" y="3019"/>
                        <a:pt x="1015" y="2977"/>
                        <a:pt x="1069" y="2874"/>
                      </a:cubicBezTo>
                      <a:cubicBezTo>
                        <a:pt x="1906" y="1339"/>
                        <a:pt x="3468" y="505"/>
                        <a:pt x="5058" y="505"/>
                      </a:cubicBezTo>
                      <a:cubicBezTo>
                        <a:pt x="6069" y="505"/>
                        <a:pt x="7091" y="843"/>
                        <a:pt x="7945" y="1550"/>
                      </a:cubicBezTo>
                      <a:cubicBezTo>
                        <a:pt x="10157" y="3371"/>
                        <a:pt x="10157" y="6741"/>
                        <a:pt x="7960" y="8562"/>
                      </a:cubicBezTo>
                      <a:cubicBezTo>
                        <a:pt x="7900" y="8607"/>
                        <a:pt x="7840" y="8652"/>
                        <a:pt x="7795" y="8712"/>
                      </a:cubicBezTo>
                      <a:cubicBezTo>
                        <a:pt x="7163" y="9299"/>
                        <a:pt x="6817" y="10126"/>
                        <a:pt x="6817" y="10984"/>
                      </a:cubicBezTo>
                      <a:lnTo>
                        <a:pt x="6817" y="11360"/>
                      </a:lnTo>
                      <a:lnTo>
                        <a:pt x="5944" y="11360"/>
                      </a:lnTo>
                      <a:lnTo>
                        <a:pt x="5944" y="9991"/>
                      </a:lnTo>
                      <a:cubicBezTo>
                        <a:pt x="5944" y="9826"/>
                        <a:pt x="5816" y="9743"/>
                        <a:pt x="5688" y="9743"/>
                      </a:cubicBezTo>
                      <a:cubicBezTo>
                        <a:pt x="5560" y="9743"/>
                        <a:pt x="5432" y="9826"/>
                        <a:pt x="5432" y="9991"/>
                      </a:cubicBezTo>
                      <a:lnTo>
                        <a:pt x="5432" y="11360"/>
                      </a:lnTo>
                      <a:lnTo>
                        <a:pt x="4620" y="11360"/>
                      </a:lnTo>
                      <a:lnTo>
                        <a:pt x="4620" y="8291"/>
                      </a:lnTo>
                      <a:lnTo>
                        <a:pt x="5432" y="8291"/>
                      </a:lnTo>
                      <a:lnTo>
                        <a:pt x="5432" y="8893"/>
                      </a:lnTo>
                      <a:cubicBezTo>
                        <a:pt x="5432" y="9058"/>
                        <a:pt x="5560" y="9141"/>
                        <a:pt x="5688" y="9141"/>
                      </a:cubicBezTo>
                      <a:cubicBezTo>
                        <a:pt x="5816" y="9141"/>
                        <a:pt x="5944" y="9058"/>
                        <a:pt x="5944" y="8893"/>
                      </a:cubicBezTo>
                      <a:lnTo>
                        <a:pt x="5944" y="8050"/>
                      </a:lnTo>
                      <a:cubicBezTo>
                        <a:pt x="5944" y="7900"/>
                        <a:pt x="5824" y="7794"/>
                        <a:pt x="5688" y="7794"/>
                      </a:cubicBezTo>
                      <a:lnTo>
                        <a:pt x="5312" y="7794"/>
                      </a:lnTo>
                      <a:lnTo>
                        <a:pt x="5312" y="7223"/>
                      </a:lnTo>
                      <a:cubicBezTo>
                        <a:pt x="5809" y="7208"/>
                        <a:pt x="6215" y="6801"/>
                        <a:pt x="6215" y="6290"/>
                      </a:cubicBezTo>
                      <a:lnTo>
                        <a:pt x="6215" y="5944"/>
                      </a:lnTo>
                      <a:cubicBezTo>
                        <a:pt x="6215" y="5628"/>
                        <a:pt x="6004" y="5342"/>
                        <a:pt x="5703" y="5252"/>
                      </a:cubicBezTo>
                      <a:lnTo>
                        <a:pt x="4575" y="4875"/>
                      </a:lnTo>
                      <a:cubicBezTo>
                        <a:pt x="4469" y="4830"/>
                        <a:pt x="4409" y="4740"/>
                        <a:pt x="4409" y="4635"/>
                      </a:cubicBezTo>
                      <a:lnTo>
                        <a:pt x="4409" y="4153"/>
                      </a:lnTo>
                      <a:cubicBezTo>
                        <a:pt x="4409" y="3958"/>
                        <a:pt x="4560" y="3792"/>
                        <a:pt x="4755" y="3792"/>
                      </a:cubicBezTo>
                      <a:lnTo>
                        <a:pt x="5372" y="3792"/>
                      </a:lnTo>
                      <a:cubicBezTo>
                        <a:pt x="5553" y="3792"/>
                        <a:pt x="5718" y="3958"/>
                        <a:pt x="5718" y="4153"/>
                      </a:cubicBezTo>
                      <a:cubicBezTo>
                        <a:pt x="5718" y="4319"/>
                        <a:pt x="5842" y="4402"/>
                        <a:pt x="5967" y="4402"/>
                      </a:cubicBezTo>
                      <a:cubicBezTo>
                        <a:pt x="6091" y="4402"/>
                        <a:pt x="6215" y="4319"/>
                        <a:pt x="6215" y="4153"/>
                      </a:cubicBezTo>
                      <a:cubicBezTo>
                        <a:pt x="6215" y="3672"/>
                        <a:pt x="5839" y="3296"/>
                        <a:pt x="5372" y="3296"/>
                      </a:cubicBezTo>
                      <a:lnTo>
                        <a:pt x="5312" y="3296"/>
                      </a:lnTo>
                      <a:lnTo>
                        <a:pt x="5312" y="2739"/>
                      </a:lnTo>
                      <a:cubicBezTo>
                        <a:pt x="5297" y="2588"/>
                        <a:pt x="5180" y="2513"/>
                        <a:pt x="5064" y="2513"/>
                      </a:cubicBezTo>
                      <a:cubicBezTo>
                        <a:pt x="4947" y="2513"/>
                        <a:pt x="4831" y="2588"/>
                        <a:pt x="4816" y="2739"/>
                      </a:cubicBezTo>
                      <a:lnTo>
                        <a:pt x="4816" y="3296"/>
                      </a:lnTo>
                      <a:lnTo>
                        <a:pt x="4755" y="3296"/>
                      </a:lnTo>
                      <a:cubicBezTo>
                        <a:pt x="4289" y="3296"/>
                        <a:pt x="3913" y="3672"/>
                        <a:pt x="3913" y="4153"/>
                      </a:cubicBezTo>
                      <a:lnTo>
                        <a:pt x="3913" y="4650"/>
                      </a:lnTo>
                      <a:cubicBezTo>
                        <a:pt x="3913" y="4966"/>
                        <a:pt x="4108" y="5252"/>
                        <a:pt x="4424" y="5342"/>
                      </a:cubicBezTo>
                      <a:lnTo>
                        <a:pt x="5553" y="5718"/>
                      </a:lnTo>
                      <a:cubicBezTo>
                        <a:pt x="5643" y="5748"/>
                        <a:pt x="5718" y="5838"/>
                        <a:pt x="5703" y="5944"/>
                      </a:cubicBezTo>
                      <a:lnTo>
                        <a:pt x="5703" y="6290"/>
                      </a:lnTo>
                      <a:cubicBezTo>
                        <a:pt x="5718" y="6530"/>
                        <a:pt x="5523" y="6711"/>
                        <a:pt x="5282" y="6711"/>
                      </a:cubicBezTo>
                      <a:lnTo>
                        <a:pt x="4831" y="6711"/>
                      </a:lnTo>
                      <a:cubicBezTo>
                        <a:pt x="4605" y="6711"/>
                        <a:pt x="4409" y="6530"/>
                        <a:pt x="4409" y="6290"/>
                      </a:cubicBezTo>
                      <a:cubicBezTo>
                        <a:pt x="4424" y="6109"/>
                        <a:pt x="4289" y="6019"/>
                        <a:pt x="4154" y="6019"/>
                      </a:cubicBezTo>
                      <a:cubicBezTo>
                        <a:pt x="4018" y="6019"/>
                        <a:pt x="3883" y="6109"/>
                        <a:pt x="3898" y="6290"/>
                      </a:cubicBezTo>
                      <a:cubicBezTo>
                        <a:pt x="3913" y="6786"/>
                        <a:pt x="4304" y="7193"/>
                        <a:pt x="4800" y="7223"/>
                      </a:cubicBezTo>
                      <a:lnTo>
                        <a:pt x="4800" y="7779"/>
                      </a:lnTo>
                      <a:lnTo>
                        <a:pt x="4364" y="7779"/>
                      </a:lnTo>
                      <a:cubicBezTo>
                        <a:pt x="4229" y="7779"/>
                        <a:pt x="4123" y="7900"/>
                        <a:pt x="4123" y="8035"/>
                      </a:cubicBezTo>
                      <a:lnTo>
                        <a:pt x="4123" y="11345"/>
                      </a:lnTo>
                      <a:lnTo>
                        <a:pt x="3296" y="11345"/>
                      </a:lnTo>
                      <a:lnTo>
                        <a:pt x="3296" y="10969"/>
                      </a:lnTo>
                      <a:cubicBezTo>
                        <a:pt x="3296" y="10036"/>
                        <a:pt x="2875" y="9148"/>
                        <a:pt x="2152" y="8562"/>
                      </a:cubicBezTo>
                      <a:cubicBezTo>
                        <a:pt x="1099" y="7689"/>
                        <a:pt x="497" y="6395"/>
                        <a:pt x="512" y="5026"/>
                      </a:cubicBezTo>
                      <a:cubicBezTo>
                        <a:pt x="512" y="4650"/>
                        <a:pt x="558" y="4259"/>
                        <a:pt x="663" y="3897"/>
                      </a:cubicBezTo>
                      <a:cubicBezTo>
                        <a:pt x="699" y="3708"/>
                        <a:pt x="551" y="3589"/>
                        <a:pt x="404" y="3589"/>
                      </a:cubicBezTo>
                      <a:cubicBezTo>
                        <a:pt x="306" y="3589"/>
                        <a:pt x="209" y="3642"/>
                        <a:pt x="166" y="3762"/>
                      </a:cubicBezTo>
                      <a:cubicBezTo>
                        <a:pt x="61" y="4183"/>
                        <a:pt x="1" y="4605"/>
                        <a:pt x="1" y="5026"/>
                      </a:cubicBezTo>
                      <a:cubicBezTo>
                        <a:pt x="1" y="6530"/>
                        <a:pt x="663" y="7975"/>
                        <a:pt x="1836" y="8938"/>
                      </a:cubicBezTo>
                      <a:cubicBezTo>
                        <a:pt x="2438" y="9449"/>
                        <a:pt x="2799" y="10187"/>
                        <a:pt x="2799" y="10969"/>
                      </a:cubicBezTo>
                      <a:lnTo>
                        <a:pt x="2799" y="13045"/>
                      </a:lnTo>
                      <a:cubicBezTo>
                        <a:pt x="2814" y="13256"/>
                        <a:pt x="2829" y="13452"/>
                        <a:pt x="2875" y="13647"/>
                      </a:cubicBezTo>
                      <a:cubicBezTo>
                        <a:pt x="3168" y="14768"/>
                        <a:pt x="4112" y="15329"/>
                        <a:pt x="5056" y="15329"/>
                      </a:cubicBezTo>
                      <a:cubicBezTo>
                        <a:pt x="6000" y="15329"/>
                        <a:pt x="6945" y="14768"/>
                        <a:pt x="7238" y="13647"/>
                      </a:cubicBezTo>
                      <a:cubicBezTo>
                        <a:pt x="7283" y="13452"/>
                        <a:pt x="7313" y="13256"/>
                        <a:pt x="7313" y="13060"/>
                      </a:cubicBezTo>
                      <a:lnTo>
                        <a:pt x="7313" y="10984"/>
                      </a:lnTo>
                      <a:cubicBezTo>
                        <a:pt x="7328" y="10262"/>
                        <a:pt x="7629" y="9570"/>
                        <a:pt x="8156" y="9073"/>
                      </a:cubicBezTo>
                      <a:cubicBezTo>
                        <a:pt x="8201" y="9028"/>
                        <a:pt x="8246" y="8983"/>
                        <a:pt x="8291" y="8938"/>
                      </a:cubicBezTo>
                      <a:cubicBezTo>
                        <a:pt x="9916" y="7584"/>
                        <a:pt x="10533" y="5372"/>
                        <a:pt x="9826" y="3371"/>
                      </a:cubicBezTo>
                      <a:cubicBezTo>
                        <a:pt x="9119" y="1370"/>
                        <a:pt x="7238" y="31"/>
                        <a:pt x="5131" y="1"/>
                      </a:cubicBezTo>
                      <a:lnTo>
                        <a:pt x="5116" y="1"/>
                      </a:lnTo>
                      <a:cubicBezTo>
                        <a:pt x="5103" y="0"/>
                        <a:pt x="5089" y="0"/>
                        <a:pt x="5075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33" name="Google Shape;2433;p51">
                  <a:extLst>
                    <a:ext uri="{FF2B5EF4-FFF2-40B4-BE49-F238E27FC236}">
                      <a16:creationId xmlns:a16="http://schemas.microsoft.com/office/drawing/2014/main" id="{461636B4-5771-A479-4D72-D9DD40F9CEDF}"/>
                    </a:ext>
                  </a:extLst>
                </p:cNvPr>
                <p:cNvSpPr/>
                <p:nvPr/>
              </p:nvSpPr>
              <p:spPr>
                <a:xfrm>
                  <a:off x="6252300" y="3045825"/>
                  <a:ext cx="13375" cy="35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5" h="1412" extrusionOk="0">
                      <a:moveTo>
                        <a:pt x="269" y="1"/>
                      </a:moveTo>
                      <a:cubicBezTo>
                        <a:pt x="136" y="1"/>
                        <a:pt x="0" y="95"/>
                        <a:pt x="15" y="283"/>
                      </a:cubicBezTo>
                      <a:lnTo>
                        <a:pt x="15" y="1155"/>
                      </a:lnTo>
                      <a:cubicBezTo>
                        <a:pt x="15" y="1291"/>
                        <a:pt x="136" y="1411"/>
                        <a:pt x="271" y="1411"/>
                      </a:cubicBezTo>
                      <a:cubicBezTo>
                        <a:pt x="407" y="1411"/>
                        <a:pt x="527" y="1291"/>
                        <a:pt x="512" y="1155"/>
                      </a:cubicBezTo>
                      <a:lnTo>
                        <a:pt x="512" y="283"/>
                      </a:lnTo>
                      <a:cubicBezTo>
                        <a:pt x="535" y="95"/>
                        <a:pt x="403" y="1"/>
                        <a:pt x="269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34" name="Google Shape;2434;p51">
                  <a:extLst>
                    <a:ext uri="{FF2B5EF4-FFF2-40B4-BE49-F238E27FC236}">
                      <a16:creationId xmlns:a16="http://schemas.microsoft.com/office/drawing/2014/main" id="{12CF5C19-3285-6ACA-718A-31D2FC86B7A5}"/>
                    </a:ext>
                  </a:extLst>
                </p:cNvPr>
                <p:cNvSpPr/>
                <p:nvPr/>
              </p:nvSpPr>
              <p:spPr>
                <a:xfrm>
                  <a:off x="6132050" y="3094600"/>
                  <a:ext cx="33375" cy="28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5" h="1146" extrusionOk="0">
                      <a:moveTo>
                        <a:pt x="380" y="0"/>
                      </a:moveTo>
                      <a:cubicBezTo>
                        <a:pt x="177" y="0"/>
                        <a:pt x="1" y="270"/>
                        <a:pt x="206" y="453"/>
                      </a:cubicBezTo>
                      <a:lnTo>
                        <a:pt x="823" y="1070"/>
                      </a:lnTo>
                      <a:cubicBezTo>
                        <a:pt x="868" y="1115"/>
                        <a:pt x="929" y="1145"/>
                        <a:pt x="1004" y="1145"/>
                      </a:cubicBezTo>
                      <a:cubicBezTo>
                        <a:pt x="1230" y="1145"/>
                        <a:pt x="1335" y="875"/>
                        <a:pt x="1184" y="709"/>
                      </a:cubicBezTo>
                      <a:lnTo>
                        <a:pt x="568" y="92"/>
                      </a:lnTo>
                      <a:cubicBezTo>
                        <a:pt x="510" y="27"/>
                        <a:pt x="443" y="0"/>
                        <a:pt x="38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35" name="Google Shape;2435;p51">
                  <a:extLst>
                    <a:ext uri="{FF2B5EF4-FFF2-40B4-BE49-F238E27FC236}">
                      <a16:creationId xmlns:a16="http://schemas.microsoft.com/office/drawing/2014/main" id="{513C721E-C15C-0394-6928-16C843357C3A}"/>
                    </a:ext>
                  </a:extLst>
                </p:cNvPr>
                <p:cNvSpPr/>
                <p:nvPr/>
              </p:nvSpPr>
              <p:spPr>
                <a:xfrm>
                  <a:off x="6133050" y="3314500"/>
                  <a:ext cx="30875" cy="28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5" h="1122" extrusionOk="0">
                      <a:moveTo>
                        <a:pt x="964" y="0"/>
                      </a:moveTo>
                      <a:cubicBezTo>
                        <a:pt x="900" y="0"/>
                        <a:pt x="836" y="23"/>
                        <a:pt x="783" y="68"/>
                      </a:cubicBezTo>
                      <a:lnTo>
                        <a:pt x="166" y="685"/>
                      </a:lnTo>
                      <a:cubicBezTo>
                        <a:pt x="1" y="850"/>
                        <a:pt x="121" y="1121"/>
                        <a:pt x="347" y="1121"/>
                      </a:cubicBezTo>
                      <a:cubicBezTo>
                        <a:pt x="407" y="1121"/>
                        <a:pt x="467" y="1091"/>
                        <a:pt x="528" y="1046"/>
                      </a:cubicBezTo>
                      <a:lnTo>
                        <a:pt x="1144" y="429"/>
                      </a:lnTo>
                      <a:cubicBezTo>
                        <a:pt x="1235" y="324"/>
                        <a:pt x="1235" y="173"/>
                        <a:pt x="1144" y="68"/>
                      </a:cubicBezTo>
                      <a:cubicBezTo>
                        <a:pt x="1092" y="23"/>
                        <a:pt x="1028" y="0"/>
                        <a:pt x="964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436" name="Google Shape;2436;p51">
                <a:extLst>
                  <a:ext uri="{FF2B5EF4-FFF2-40B4-BE49-F238E27FC236}">
                    <a16:creationId xmlns:a16="http://schemas.microsoft.com/office/drawing/2014/main" id="{537F167F-0E9A-8A59-DE38-4C828B8D467C}"/>
                  </a:ext>
                </a:extLst>
              </p:cNvPr>
              <p:cNvSpPr/>
              <p:nvPr/>
            </p:nvSpPr>
            <p:spPr>
              <a:xfrm>
                <a:off x="6352350" y="3094900"/>
                <a:ext cx="32950" cy="28350"/>
              </a:xfrm>
              <a:custGeom>
                <a:avLst/>
                <a:gdLst/>
                <a:ahLst/>
                <a:cxnLst/>
                <a:rect l="l" t="t" r="r" b="b"/>
                <a:pathLst>
                  <a:path w="1318" h="1134" extrusionOk="0">
                    <a:moveTo>
                      <a:pt x="959" y="1"/>
                    </a:moveTo>
                    <a:cubicBezTo>
                      <a:pt x="901" y="1"/>
                      <a:pt x="839" y="24"/>
                      <a:pt x="783" y="80"/>
                    </a:cubicBezTo>
                    <a:lnTo>
                      <a:pt x="166" y="697"/>
                    </a:lnTo>
                    <a:cubicBezTo>
                      <a:pt x="1" y="863"/>
                      <a:pt x="121" y="1133"/>
                      <a:pt x="347" y="1133"/>
                    </a:cubicBezTo>
                    <a:cubicBezTo>
                      <a:pt x="407" y="1133"/>
                      <a:pt x="467" y="1103"/>
                      <a:pt x="527" y="1058"/>
                    </a:cubicBezTo>
                    <a:lnTo>
                      <a:pt x="1144" y="441"/>
                    </a:lnTo>
                    <a:cubicBezTo>
                      <a:pt x="1317" y="256"/>
                      <a:pt x="1154" y="1"/>
                      <a:pt x="95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" name="Google Shape;2401;p51">
            <a:extLst>
              <a:ext uri="{FF2B5EF4-FFF2-40B4-BE49-F238E27FC236}">
                <a16:creationId xmlns:a16="http://schemas.microsoft.com/office/drawing/2014/main" id="{D3EC6153-4E80-80C1-9B65-A5FE1309CA15}"/>
              </a:ext>
            </a:extLst>
          </p:cNvPr>
          <p:cNvSpPr txBox="1">
            <a:spLocks/>
          </p:cNvSpPr>
          <p:nvPr/>
        </p:nvSpPr>
        <p:spPr>
          <a:xfrm>
            <a:off x="1692056" y="3255408"/>
            <a:ext cx="2867100" cy="9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>
              <a:spcBef>
                <a:spcPts val="1600"/>
              </a:spcBef>
            </a:pPr>
            <a:r>
              <a:rPr lang="es-ES" dirty="0"/>
              <a:t>Creación de 6 </a:t>
            </a:r>
            <a:r>
              <a:rPr lang="es-ES" dirty="0" err="1"/>
              <a:t>cluster</a:t>
            </a:r>
            <a:endParaRPr lang="es-ES" dirty="0"/>
          </a:p>
          <a:p>
            <a:pPr marL="0" indent="0">
              <a:spcBef>
                <a:spcPts val="1600"/>
              </a:spcBef>
              <a:spcAft>
                <a:spcPts val="1600"/>
              </a:spcAft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660381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630A5D-7B3C-8CD0-050A-B7E06AA13F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C3177B-EBF8-9B1A-F48C-9957B754192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sz="1800" dirty="0"/>
              <a:t>Elección de componentes para la PCA de calidad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931A96B5-B710-8523-79E4-791E0F27A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825" y="1211580"/>
            <a:ext cx="4424994" cy="3558895"/>
          </a:xfrm>
          <a:prstGeom prst="rect">
            <a:avLst/>
          </a:prstGeom>
        </p:spPr>
      </p:pic>
      <p:pic>
        <p:nvPicPr>
          <p:cNvPr id="7" name="Google Shape;2397;p51">
            <a:extLst>
              <a:ext uri="{FF2B5EF4-FFF2-40B4-BE49-F238E27FC236}">
                <a16:creationId xmlns:a16="http://schemas.microsoft.com/office/drawing/2014/main" id="{C6960DBF-9357-1D2B-1418-CEE1FD3BC033}"/>
              </a:ext>
            </a:extLst>
          </p:cNvPr>
          <p:cNvPicPr preferRelativeResize="0"/>
          <p:nvPr/>
        </p:nvPicPr>
        <p:blipFill>
          <a:blip r:embed="rId3">
            <a:alphaModFix amt="52000"/>
          </a:blip>
          <a:stretch>
            <a:fillRect/>
          </a:stretch>
        </p:blipFill>
        <p:spPr>
          <a:xfrm rot="-531200" flipH="1">
            <a:off x="5545769" y="2215424"/>
            <a:ext cx="2616201" cy="71265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2400;p51">
            <a:extLst>
              <a:ext uri="{FF2B5EF4-FFF2-40B4-BE49-F238E27FC236}">
                <a16:creationId xmlns:a16="http://schemas.microsoft.com/office/drawing/2014/main" id="{1E96FD9F-638B-2C4E-2FA9-125270BD8CDA}"/>
              </a:ext>
            </a:extLst>
          </p:cNvPr>
          <p:cNvSpPr txBox="1">
            <a:spLocks/>
          </p:cNvSpPr>
          <p:nvPr/>
        </p:nvSpPr>
        <p:spPr>
          <a:xfrm>
            <a:off x="5361436" y="2307899"/>
            <a:ext cx="2984865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r>
              <a:rPr lang="es-ES" sz="1400" dirty="0"/>
              <a:t>2 COMPONENTES</a:t>
            </a:r>
          </a:p>
        </p:txBody>
      </p:sp>
    </p:spTree>
    <p:extLst>
      <p:ext uri="{BB962C8B-B14F-4D97-AF65-F5344CB8AC3E}">
        <p14:creationId xmlns:p14="http://schemas.microsoft.com/office/powerpoint/2010/main" val="4216814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8E71B5-F9BA-1277-989A-78895F5B0B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ECF856-A424-C7AF-8B39-CD3EC675FA2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sz="1800" dirty="0"/>
              <a:t>FEATURES VS COMPONENTES PCA </a:t>
            </a:r>
          </a:p>
        </p:txBody>
      </p:sp>
      <p:sp>
        <p:nvSpPr>
          <p:cNvPr id="8" name="Google Shape;2400;p51">
            <a:extLst>
              <a:ext uri="{FF2B5EF4-FFF2-40B4-BE49-F238E27FC236}">
                <a16:creationId xmlns:a16="http://schemas.microsoft.com/office/drawing/2014/main" id="{7EC0B702-DF99-F234-F4B7-2B2FFE197681}"/>
              </a:ext>
            </a:extLst>
          </p:cNvPr>
          <p:cNvSpPr txBox="1">
            <a:spLocks/>
          </p:cNvSpPr>
          <p:nvPr/>
        </p:nvSpPr>
        <p:spPr>
          <a:xfrm>
            <a:off x="5484028" y="1497437"/>
            <a:ext cx="2984865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r>
              <a:rPr lang="es-ES" sz="1000" dirty="0"/>
              <a:t>PC1 DESTACA PERCLORATO + Y EN PC2 AMONIACO -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BCD467A-C003-1A3D-05E5-754F3834D0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336" y="950825"/>
            <a:ext cx="4851776" cy="3430675"/>
          </a:xfrm>
          <a:prstGeom prst="rect">
            <a:avLst/>
          </a:prstGeom>
        </p:spPr>
      </p:pic>
      <p:pic>
        <p:nvPicPr>
          <p:cNvPr id="11" name="Google Shape;2397;p51">
            <a:extLst>
              <a:ext uri="{FF2B5EF4-FFF2-40B4-BE49-F238E27FC236}">
                <a16:creationId xmlns:a16="http://schemas.microsoft.com/office/drawing/2014/main" id="{0DD554C3-D18F-5F5E-1B79-7792FA9E8823}"/>
              </a:ext>
            </a:extLst>
          </p:cNvPr>
          <p:cNvPicPr preferRelativeResize="0"/>
          <p:nvPr/>
        </p:nvPicPr>
        <p:blipFill>
          <a:blip r:embed="rId3">
            <a:alphaModFix amt="52000"/>
          </a:blip>
          <a:stretch>
            <a:fillRect/>
          </a:stretch>
        </p:blipFill>
        <p:spPr>
          <a:xfrm rot="-531200" flipH="1">
            <a:off x="5675683" y="2489507"/>
            <a:ext cx="2616201" cy="71265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2400;p51">
            <a:extLst>
              <a:ext uri="{FF2B5EF4-FFF2-40B4-BE49-F238E27FC236}">
                <a16:creationId xmlns:a16="http://schemas.microsoft.com/office/drawing/2014/main" id="{E0B82C21-560C-B734-48DC-E4DDA70844E1}"/>
              </a:ext>
            </a:extLst>
          </p:cNvPr>
          <p:cNvSpPr txBox="1">
            <a:spLocks/>
          </p:cNvSpPr>
          <p:nvPr/>
        </p:nvSpPr>
        <p:spPr>
          <a:xfrm>
            <a:off x="5636427" y="2666162"/>
            <a:ext cx="2984865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r>
              <a:rPr lang="es-ES" sz="1000" dirty="0"/>
              <a:t>Explicación: dos fuentes diferenciadas, contaminación industrial o agrícola y </a:t>
            </a:r>
            <a:r>
              <a:rPr lang="es-ES" sz="1000" dirty="0" err="1"/>
              <a:t>órganica</a:t>
            </a:r>
            <a:r>
              <a:rPr lang="es-ES" sz="1000" dirty="0"/>
              <a:t> </a:t>
            </a:r>
          </a:p>
        </p:txBody>
      </p:sp>
      <p:sp>
        <p:nvSpPr>
          <p:cNvPr id="13" name="Google Shape;2400;p51">
            <a:extLst>
              <a:ext uri="{FF2B5EF4-FFF2-40B4-BE49-F238E27FC236}">
                <a16:creationId xmlns:a16="http://schemas.microsoft.com/office/drawing/2014/main" id="{A6098F65-617E-21F8-4D69-8521479BF7A7}"/>
              </a:ext>
            </a:extLst>
          </p:cNvPr>
          <p:cNvSpPr txBox="1">
            <a:spLocks/>
          </p:cNvSpPr>
          <p:nvPr/>
        </p:nvSpPr>
        <p:spPr>
          <a:xfrm>
            <a:off x="1523791" y="4381500"/>
            <a:ext cx="2984865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r>
              <a:rPr lang="es-ES" sz="1000" dirty="0"/>
              <a:t>Filtramos las características irrelevantes para el </a:t>
            </a:r>
            <a:r>
              <a:rPr lang="es-ES" sz="1000" dirty="0" err="1"/>
              <a:t>cluster</a:t>
            </a:r>
            <a:r>
              <a:rPr lang="es-ES" sz="1000" dirty="0"/>
              <a:t>, </a:t>
            </a:r>
            <a:r>
              <a:rPr lang="es-ES" sz="1000" dirty="0" err="1"/>
              <a:t>loading</a:t>
            </a:r>
            <a:r>
              <a:rPr lang="es-ES" sz="1000" dirty="0"/>
              <a:t> &lt;0,1</a:t>
            </a:r>
          </a:p>
        </p:txBody>
      </p:sp>
    </p:spTree>
    <p:extLst>
      <p:ext uri="{BB962C8B-B14F-4D97-AF65-F5344CB8AC3E}">
        <p14:creationId xmlns:p14="http://schemas.microsoft.com/office/powerpoint/2010/main" val="164855400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B10134-31A1-35B0-FEC9-7D14A5939D8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/>
              <a:t>ELECCION DE CLUSTERS CALIDAD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53A5D65-E6A6-6E1A-55A6-786FD530ED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91" y="950825"/>
            <a:ext cx="3100712" cy="2432455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5D92F300-BDF4-103E-8044-28A46E0FC7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3664" y="950825"/>
            <a:ext cx="3526336" cy="2747402"/>
          </a:xfrm>
          <a:prstGeom prst="rect">
            <a:avLst/>
          </a:prstGeom>
        </p:spPr>
      </p:pic>
      <p:sp>
        <p:nvSpPr>
          <p:cNvPr id="7" name="Google Shape;2400;p51">
            <a:extLst>
              <a:ext uri="{FF2B5EF4-FFF2-40B4-BE49-F238E27FC236}">
                <a16:creationId xmlns:a16="http://schemas.microsoft.com/office/drawing/2014/main" id="{50B7BEDF-3CD6-1B3D-2841-7F0A7D64D260}"/>
              </a:ext>
            </a:extLst>
          </p:cNvPr>
          <p:cNvSpPr txBox="1">
            <a:spLocks/>
          </p:cNvSpPr>
          <p:nvPr/>
        </p:nvSpPr>
        <p:spPr>
          <a:xfrm>
            <a:off x="860851" y="3928824"/>
            <a:ext cx="4122629" cy="681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r>
              <a:rPr lang="es-ES" sz="1000" dirty="0"/>
              <a:t>Ambos nos informan que pueden ser 2 los </a:t>
            </a:r>
            <a:r>
              <a:rPr lang="es-ES" sz="1000" dirty="0" err="1"/>
              <a:t>cluster</a:t>
            </a:r>
            <a:r>
              <a:rPr lang="es-ES" sz="1000" dirty="0"/>
              <a:t> correctos, AUNQUE PODRIAMOS PROBAR 5 EN UN FUTURO</a:t>
            </a:r>
          </a:p>
        </p:txBody>
      </p:sp>
    </p:spTree>
    <p:extLst>
      <p:ext uri="{BB962C8B-B14F-4D97-AF65-F5344CB8AC3E}">
        <p14:creationId xmlns:p14="http://schemas.microsoft.com/office/powerpoint/2010/main" val="269517536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4C1C9A-6654-736D-5B3C-F6D24C9123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287E3A-B9F2-A192-3587-96BEC6443C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sz="2000" dirty="0"/>
              <a:t>BOXPLOT POR CLUSTER CALIDAD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F5ED005E-4FE3-1E01-16FB-384CFD4CE3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3876" y="817048"/>
            <a:ext cx="6156247" cy="4058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02581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FFA91E-804B-133B-68B8-18741AF78C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FBAFCF-651C-B37B-3CBA-37A2E546338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sz="1800" dirty="0"/>
              <a:t>PROMEDIO DE CARACTERISTICAS POR CLUSTER CALIDAD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C5460F1-8DEB-5360-4652-9A5D1B62BD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340" y="1084736"/>
            <a:ext cx="7025640" cy="3037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5855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723A9B-E0C1-8468-C78F-384A747F75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44D7A9-219F-5B8D-A100-4C6F93D8440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sz="2000" dirty="0"/>
              <a:t>HEATMAP CLUSTER CALIDAD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87527C9-4E91-606A-B024-B5EE48E3BA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009" y="858914"/>
            <a:ext cx="6007491" cy="3972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22895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8">
          <a:extLst>
            <a:ext uri="{FF2B5EF4-FFF2-40B4-BE49-F238E27FC236}">
              <a16:creationId xmlns:a16="http://schemas.microsoft.com/office/drawing/2014/main" id="{7194B160-960C-801D-9A9D-6E11E96296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9" name="Google Shape;2719;p63">
            <a:extLst>
              <a:ext uri="{FF2B5EF4-FFF2-40B4-BE49-F238E27FC236}">
                <a16:creationId xmlns:a16="http://schemas.microsoft.com/office/drawing/2014/main" id="{F05938CF-3D1A-6108-9064-7CD4B4050FD6}"/>
              </a:ext>
            </a:extLst>
          </p:cNvPr>
          <p:cNvSpPr txBox="1">
            <a:spLocks noGrp="1"/>
          </p:cNvSpPr>
          <p:nvPr>
            <p:ph type="ctrTitle" idx="6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Análisis de los cluster de calidad</a:t>
            </a:r>
            <a:endParaRPr dirty="0"/>
          </a:p>
        </p:txBody>
      </p:sp>
      <p:pic>
        <p:nvPicPr>
          <p:cNvPr id="2721" name="Google Shape;2721;p63">
            <a:extLst>
              <a:ext uri="{FF2B5EF4-FFF2-40B4-BE49-F238E27FC236}">
                <a16:creationId xmlns:a16="http://schemas.microsoft.com/office/drawing/2014/main" id="{9F7F72E5-CC95-D0E0-541C-90817412A9E5}"/>
              </a:ext>
            </a:extLst>
          </p:cNvPr>
          <p:cNvPicPr preferRelativeResize="0"/>
          <p:nvPr/>
        </p:nvPicPr>
        <p:blipFill>
          <a:blip r:embed="rId3">
            <a:alphaModFix amt="52000"/>
          </a:blip>
          <a:stretch>
            <a:fillRect/>
          </a:stretch>
        </p:blipFill>
        <p:spPr>
          <a:xfrm rot="-646972" flipH="1">
            <a:off x="822430" y="1674035"/>
            <a:ext cx="2152190" cy="7098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2" name="Google Shape;2722;p63">
            <a:extLst>
              <a:ext uri="{FF2B5EF4-FFF2-40B4-BE49-F238E27FC236}">
                <a16:creationId xmlns:a16="http://schemas.microsoft.com/office/drawing/2014/main" id="{5B0707D5-3E3A-D8EC-F632-84C8E7B4649F}"/>
              </a:ext>
            </a:extLst>
          </p:cNvPr>
          <p:cNvPicPr preferRelativeResize="0"/>
          <p:nvPr/>
        </p:nvPicPr>
        <p:blipFill>
          <a:blip r:embed="rId4">
            <a:alphaModFix amt="52000"/>
          </a:blip>
          <a:stretch>
            <a:fillRect/>
          </a:stretch>
        </p:blipFill>
        <p:spPr>
          <a:xfrm rot="-646972" flipH="1">
            <a:off x="5248098" y="1718761"/>
            <a:ext cx="2152190" cy="709853"/>
          </a:xfrm>
          <a:prstGeom prst="rect">
            <a:avLst/>
          </a:prstGeom>
          <a:noFill/>
          <a:ln>
            <a:noFill/>
          </a:ln>
        </p:spPr>
      </p:pic>
      <p:sp>
        <p:nvSpPr>
          <p:cNvPr id="2726" name="Google Shape;2726;p63">
            <a:extLst>
              <a:ext uri="{FF2B5EF4-FFF2-40B4-BE49-F238E27FC236}">
                <a16:creationId xmlns:a16="http://schemas.microsoft.com/office/drawing/2014/main" id="{2400EF32-91B7-DC03-10CD-ECBA4A27785D}"/>
              </a:ext>
            </a:extLst>
          </p:cNvPr>
          <p:cNvSpPr txBox="1">
            <a:spLocks noGrp="1"/>
          </p:cNvSpPr>
          <p:nvPr>
            <p:ph type="title" idx="7"/>
          </p:nvPr>
        </p:nvSpPr>
        <p:spPr>
          <a:xfrm>
            <a:off x="730325" y="1813595"/>
            <a:ext cx="2336400" cy="4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Cluster 0</a:t>
            </a:r>
            <a:endParaRPr dirty="0"/>
          </a:p>
        </p:txBody>
      </p:sp>
      <p:sp>
        <p:nvSpPr>
          <p:cNvPr id="2728" name="Google Shape;2728;p63">
            <a:extLst>
              <a:ext uri="{FF2B5EF4-FFF2-40B4-BE49-F238E27FC236}">
                <a16:creationId xmlns:a16="http://schemas.microsoft.com/office/drawing/2014/main" id="{72F6B8F5-4160-0396-AFF8-8B9F5B91F396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111290" y="2376044"/>
            <a:ext cx="2336400" cy="7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Más alto en contaminantes en general.  </a:t>
            </a:r>
            <a:endParaRPr dirty="0"/>
          </a:p>
        </p:txBody>
      </p:sp>
      <p:sp>
        <p:nvSpPr>
          <p:cNvPr id="2733" name="Google Shape;2733;p63">
            <a:extLst>
              <a:ext uri="{FF2B5EF4-FFF2-40B4-BE49-F238E27FC236}">
                <a16:creationId xmlns:a16="http://schemas.microsoft.com/office/drawing/2014/main" id="{373A67CE-96F9-57A0-87ED-28720E34954A}"/>
              </a:ext>
            </a:extLst>
          </p:cNvPr>
          <p:cNvSpPr txBox="1">
            <a:spLocks noGrp="1"/>
          </p:cNvSpPr>
          <p:nvPr>
            <p:ph type="subTitle" idx="8"/>
          </p:nvPr>
        </p:nvSpPr>
        <p:spPr>
          <a:xfrm>
            <a:off x="796769" y="2380985"/>
            <a:ext cx="2336400" cy="7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s-ES" dirty="0" err="1"/>
              <a:t>Cluster</a:t>
            </a:r>
            <a:r>
              <a:rPr lang="es-ES" dirty="0"/>
              <a:t> 0, más </a:t>
            </a:r>
            <a:r>
              <a:rPr lang="es-ES" dirty="0" err="1"/>
              <a:t>outliers</a:t>
            </a:r>
            <a:r>
              <a:rPr lang="es-ES" dirty="0"/>
              <a:t>, datos menos cohesionados.</a:t>
            </a:r>
            <a:endParaRPr dirty="0"/>
          </a:p>
        </p:txBody>
      </p:sp>
      <p:grpSp>
        <p:nvGrpSpPr>
          <p:cNvPr id="2747" name="Google Shape;2747;p63">
            <a:extLst>
              <a:ext uri="{FF2B5EF4-FFF2-40B4-BE49-F238E27FC236}">
                <a16:creationId xmlns:a16="http://schemas.microsoft.com/office/drawing/2014/main" id="{9D4AFE2B-937E-0D19-01E5-14AE5143E927}"/>
              </a:ext>
            </a:extLst>
          </p:cNvPr>
          <p:cNvGrpSpPr/>
          <p:nvPr/>
        </p:nvGrpSpPr>
        <p:grpSpPr>
          <a:xfrm>
            <a:off x="5999640" y="1266577"/>
            <a:ext cx="362650" cy="428275"/>
            <a:chOff x="5722300" y="3047425"/>
            <a:chExt cx="362650" cy="428275"/>
          </a:xfrm>
        </p:grpSpPr>
        <p:sp>
          <p:nvSpPr>
            <p:cNvPr id="2748" name="Google Shape;2748;p63">
              <a:extLst>
                <a:ext uri="{FF2B5EF4-FFF2-40B4-BE49-F238E27FC236}">
                  <a16:creationId xmlns:a16="http://schemas.microsoft.com/office/drawing/2014/main" id="{4072AD3D-038E-0D4C-C96A-EC2BAB0A2444}"/>
                </a:ext>
              </a:extLst>
            </p:cNvPr>
            <p:cNvSpPr/>
            <p:nvPr/>
          </p:nvSpPr>
          <p:spPr>
            <a:xfrm>
              <a:off x="5722300" y="3228625"/>
              <a:ext cx="263325" cy="247075"/>
            </a:xfrm>
            <a:custGeom>
              <a:avLst/>
              <a:gdLst/>
              <a:ahLst/>
              <a:cxnLst/>
              <a:rect l="l" t="t" r="r" b="b"/>
              <a:pathLst>
                <a:path w="10533" h="9883" extrusionOk="0">
                  <a:moveTo>
                    <a:pt x="270" y="1"/>
                  </a:moveTo>
                  <a:cubicBezTo>
                    <a:pt x="136" y="1"/>
                    <a:pt x="1" y="95"/>
                    <a:pt x="16" y="283"/>
                  </a:cubicBezTo>
                  <a:lnTo>
                    <a:pt x="16" y="8618"/>
                  </a:lnTo>
                  <a:cubicBezTo>
                    <a:pt x="16" y="9311"/>
                    <a:pt x="588" y="9882"/>
                    <a:pt x="1280" y="9882"/>
                  </a:cubicBezTo>
                  <a:lnTo>
                    <a:pt x="10187" y="9882"/>
                  </a:lnTo>
                  <a:cubicBezTo>
                    <a:pt x="10533" y="9882"/>
                    <a:pt x="10533" y="9371"/>
                    <a:pt x="10187" y="9371"/>
                  </a:cubicBezTo>
                  <a:lnTo>
                    <a:pt x="1265" y="9371"/>
                  </a:lnTo>
                  <a:cubicBezTo>
                    <a:pt x="859" y="9371"/>
                    <a:pt x="512" y="9040"/>
                    <a:pt x="512" y="8618"/>
                  </a:cubicBezTo>
                  <a:lnTo>
                    <a:pt x="512" y="283"/>
                  </a:lnTo>
                  <a:cubicBezTo>
                    <a:pt x="535" y="95"/>
                    <a:pt x="403" y="1"/>
                    <a:pt x="2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9" name="Google Shape;2749;p63">
              <a:extLst>
                <a:ext uri="{FF2B5EF4-FFF2-40B4-BE49-F238E27FC236}">
                  <a16:creationId xmlns:a16="http://schemas.microsoft.com/office/drawing/2014/main" id="{4DE09470-368A-26D2-A928-BE9BEE392BB2}"/>
                </a:ext>
              </a:extLst>
            </p:cNvPr>
            <p:cNvSpPr/>
            <p:nvPr/>
          </p:nvSpPr>
          <p:spPr>
            <a:xfrm>
              <a:off x="5722300" y="3047425"/>
              <a:ext cx="362650" cy="428275"/>
            </a:xfrm>
            <a:custGeom>
              <a:avLst/>
              <a:gdLst/>
              <a:ahLst/>
              <a:cxnLst/>
              <a:rect l="l" t="t" r="r" b="b"/>
              <a:pathLst>
                <a:path w="14506" h="17131" extrusionOk="0">
                  <a:moveTo>
                    <a:pt x="2641" y="463"/>
                  </a:moveTo>
                  <a:cubicBezTo>
                    <a:pt x="2848" y="463"/>
                    <a:pt x="3055" y="602"/>
                    <a:pt x="3055" y="881"/>
                  </a:cubicBezTo>
                  <a:lnTo>
                    <a:pt x="3055" y="1453"/>
                  </a:lnTo>
                  <a:lnTo>
                    <a:pt x="2228" y="1453"/>
                  </a:lnTo>
                  <a:lnTo>
                    <a:pt x="2228" y="881"/>
                  </a:lnTo>
                  <a:cubicBezTo>
                    <a:pt x="2228" y="602"/>
                    <a:pt x="2435" y="463"/>
                    <a:pt x="2641" y="463"/>
                  </a:cubicBezTo>
                  <a:close/>
                  <a:moveTo>
                    <a:pt x="11872" y="463"/>
                  </a:moveTo>
                  <a:cubicBezTo>
                    <a:pt x="12075" y="463"/>
                    <a:pt x="12278" y="602"/>
                    <a:pt x="12278" y="881"/>
                  </a:cubicBezTo>
                  <a:lnTo>
                    <a:pt x="12278" y="1453"/>
                  </a:lnTo>
                  <a:lnTo>
                    <a:pt x="11466" y="1453"/>
                  </a:lnTo>
                  <a:lnTo>
                    <a:pt x="11466" y="881"/>
                  </a:lnTo>
                  <a:cubicBezTo>
                    <a:pt x="11466" y="602"/>
                    <a:pt x="11669" y="463"/>
                    <a:pt x="11872" y="463"/>
                  </a:cubicBezTo>
                  <a:close/>
                  <a:moveTo>
                    <a:pt x="2641" y="1"/>
                  </a:moveTo>
                  <a:cubicBezTo>
                    <a:pt x="2198" y="1"/>
                    <a:pt x="1754" y="294"/>
                    <a:pt x="1731" y="881"/>
                  </a:cubicBezTo>
                  <a:lnTo>
                    <a:pt x="1731" y="1453"/>
                  </a:lnTo>
                  <a:lnTo>
                    <a:pt x="934" y="1453"/>
                  </a:lnTo>
                  <a:cubicBezTo>
                    <a:pt x="422" y="1453"/>
                    <a:pt x="16" y="1859"/>
                    <a:pt x="16" y="2370"/>
                  </a:cubicBezTo>
                  <a:lnTo>
                    <a:pt x="16" y="6433"/>
                  </a:lnTo>
                  <a:cubicBezTo>
                    <a:pt x="1" y="6613"/>
                    <a:pt x="133" y="6704"/>
                    <a:pt x="264" y="6704"/>
                  </a:cubicBezTo>
                  <a:cubicBezTo>
                    <a:pt x="396" y="6704"/>
                    <a:pt x="528" y="6613"/>
                    <a:pt x="512" y="6433"/>
                  </a:cubicBezTo>
                  <a:lnTo>
                    <a:pt x="512" y="5199"/>
                  </a:lnTo>
                  <a:lnTo>
                    <a:pt x="13994" y="5199"/>
                  </a:lnTo>
                  <a:lnTo>
                    <a:pt x="13994" y="15866"/>
                  </a:lnTo>
                  <a:cubicBezTo>
                    <a:pt x="13994" y="16288"/>
                    <a:pt x="13662" y="16619"/>
                    <a:pt x="13241" y="16619"/>
                  </a:cubicBezTo>
                  <a:lnTo>
                    <a:pt x="11285" y="16619"/>
                  </a:lnTo>
                  <a:cubicBezTo>
                    <a:pt x="10954" y="16619"/>
                    <a:pt x="10954" y="17130"/>
                    <a:pt x="11285" y="17130"/>
                  </a:cubicBezTo>
                  <a:lnTo>
                    <a:pt x="13241" y="17130"/>
                  </a:lnTo>
                  <a:cubicBezTo>
                    <a:pt x="13933" y="17130"/>
                    <a:pt x="14505" y="16559"/>
                    <a:pt x="14505" y="15866"/>
                  </a:cubicBezTo>
                  <a:lnTo>
                    <a:pt x="14505" y="2370"/>
                  </a:lnTo>
                  <a:cubicBezTo>
                    <a:pt x="14505" y="1859"/>
                    <a:pt x="14084" y="1453"/>
                    <a:pt x="13572" y="1453"/>
                  </a:cubicBezTo>
                  <a:lnTo>
                    <a:pt x="12790" y="1453"/>
                  </a:lnTo>
                  <a:lnTo>
                    <a:pt x="12790" y="881"/>
                  </a:lnTo>
                  <a:cubicBezTo>
                    <a:pt x="12760" y="294"/>
                    <a:pt x="12316" y="1"/>
                    <a:pt x="11872" y="1"/>
                  </a:cubicBezTo>
                  <a:cubicBezTo>
                    <a:pt x="11428" y="1"/>
                    <a:pt x="10984" y="294"/>
                    <a:pt x="10954" y="881"/>
                  </a:cubicBezTo>
                  <a:lnTo>
                    <a:pt x="10954" y="1453"/>
                  </a:lnTo>
                  <a:lnTo>
                    <a:pt x="8773" y="1453"/>
                  </a:lnTo>
                  <a:cubicBezTo>
                    <a:pt x="8763" y="1452"/>
                    <a:pt x="8753" y="1451"/>
                    <a:pt x="8744" y="1451"/>
                  </a:cubicBezTo>
                  <a:cubicBezTo>
                    <a:pt x="8406" y="1451"/>
                    <a:pt x="8406" y="1950"/>
                    <a:pt x="8744" y="1950"/>
                  </a:cubicBezTo>
                  <a:cubicBezTo>
                    <a:pt x="8753" y="1950"/>
                    <a:pt x="8763" y="1950"/>
                    <a:pt x="8773" y="1949"/>
                  </a:cubicBezTo>
                  <a:lnTo>
                    <a:pt x="12278" y="1949"/>
                  </a:lnTo>
                  <a:lnTo>
                    <a:pt x="12278" y="2084"/>
                  </a:lnTo>
                  <a:cubicBezTo>
                    <a:pt x="12278" y="2310"/>
                    <a:pt x="12098" y="2491"/>
                    <a:pt x="11872" y="2491"/>
                  </a:cubicBezTo>
                  <a:lnTo>
                    <a:pt x="11210" y="2491"/>
                  </a:lnTo>
                  <a:cubicBezTo>
                    <a:pt x="11201" y="2490"/>
                    <a:pt x="11192" y="2490"/>
                    <a:pt x="11183" y="2490"/>
                  </a:cubicBezTo>
                  <a:cubicBezTo>
                    <a:pt x="10858" y="2490"/>
                    <a:pt x="10858" y="3003"/>
                    <a:pt x="11183" y="3003"/>
                  </a:cubicBezTo>
                  <a:cubicBezTo>
                    <a:pt x="11192" y="3003"/>
                    <a:pt x="11201" y="3003"/>
                    <a:pt x="11210" y="3002"/>
                  </a:cubicBezTo>
                  <a:lnTo>
                    <a:pt x="11872" y="3002"/>
                  </a:lnTo>
                  <a:cubicBezTo>
                    <a:pt x="12369" y="3002"/>
                    <a:pt x="12790" y="2596"/>
                    <a:pt x="12790" y="2084"/>
                  </a:cubicBezTo>
                  <a:lnTo>
                    <a:pt x="12790" y="1949"/>
                  </a:lnTo>
                  <a:lnTo>
                    <a:pt x="13572" y="1949"/>
                  </a:lnTo>
                  <a:cubicBezTo>
                    <a:pt x="13813" y="1949"/>
                    <a:pt x="13994" y="2145"/>
                    <a:pt x="13994" y="2370"/>
                  </a:cubicBezTo>
                  <a:lnTo>
                    <a:pt x="13994" y="4687"/>
                  </a:lnTo>
                  <a:lnTo>
                    <a:pt x="512" y="4687"/>
                  </a:lnTo>
                  <a:lnTo>
                    <a:pt x="512" y="2370"/>
                  </a:lnTo>
                  <a:cubicBezTo>
                    <a:pt x="512" y="2145"/>
                    <a:pt x="708" y="1949"/>
                    <a:pt x="934" y="1949"/>
                  </a:cubicBezTo>
                  <a:lnTo>
                    <a:pt x="3055" y="1949"/>
                  </a:lnTo>
                  <a:lnTo>
                    <a:pt x="3055" y="2084"/>
                  </a:lnTo>
                  <a:cubicBezTo>
                    <a:pt x="3055" y="2310"/>
                    <a:pt x="2875" y="2491"/>
                    <a:pt x="2634" y="2491"/>
                  </a:cubicBezTo>
                  <a:lnTo>
                    <a:pt x="1987" y="2491"/>
                  </a:lnTo>
                  <a:cubicBezTo>
                    <a:pt x="1977" y="2490"/>
                    <a:pt x="1968" y="2490"/>
                    <a:pt x="1959" y="2490"/>
                  </a:cubicBezTo>
                  <a:cubicBezTo>
                    <a:pt x="1620" y="2490"/>
                    <a:pt x="1620" y="3003"/>
                    <a:pt x="1959" y="3003"/>
                  </a:cubicBezTo>
                  <a:cubicBezTo>
                    <a:pt x="1968" y="3003"/>
                    <a:pt x="1977" y="3003"/>
                    <a:pt x="1987" y="3002"/>
                  </a:cubicBezTo>
                  <a:lnTo>
                    <a:pt x="2634" y="3002"/>
                  </a:lnTo>
                  <a:cubicBezTo>
                    <a:pt x="3145" y="3002"/>
                    <a:pt x="3552" y="2596"/>
                    <a:pt x="3552" y="2084"/>
                  </a:cubicBezTo>
                  <a:lnTo>
                    <a:pt x="3552" y="1949"/>
                  </a:lnTo>
                  <a:lnTo>
                    <a:pt x="7674" y="1949"/>
                  </a:lnTo>
                  <a:cubicBezTo>
                    <a:pt x="7684" y="1950"/>
                    <a:pt x="7693" y="1950"/>
                    <a:pt x="7702" y="1950"/>
                  </a:cubicBezTo>
                  <a:cubicBezTo>
                    <a:pt x="8026" y="1950"/>
                    <a:pt x="8026" y="1451"/>
                    <a:pt x="7702" y="1451"/>
                  </a:cubicBezTo>
                  <a:cubicBezTo>
                    <a:pt x="7693" y="1451"/>
                    <a:pt x="7684" y="1452"/>
                    <a:pt x="7674" y="1453"/>
                  </a:cubicBezTo>
                  <a:lnTo>
                    <a:pt x="3552" y="1453"/>
                  </a:lnTo>
                  <a:lnTo>
                    <a:pt x="3552" y="881"/>
                  </a:lnTo>
                  <a:cubicBezTo>
                    <a:pt x="3529" y="294"/>
                    <a:pt x="3085" y="1"/>
                    <a:pt x="26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0" name="Google Shape;2750;p63">
              <a:extLst>
                <a:ext uri="{FF2B5EF4-FFF2-40B4-BE49-F238E27FC236}">
                  <a16:creationId xmlns:a16="http://schemas.microsoft.com/office/drawing/2014/main" id="{66D3785C-0E27-CE77-FBA4-E511C69710D1}"/>
                </a:ext>
              </a:extLst>
            </p:cNvPr>
            <p:cNvSpPr/>
            <p:nvPr/>
          </p:nvSpPr>
          <p:spPr>
            <a:xfrm>
              <a:off x="5879925" y="3198050"/>
              <a:ext cx="45900" cy="45950"/>
            </a:xfrm>
            <a:custGeom>
              <a:avLst/>
              <a:gdLst/>
              <a:ahLst/>
              <a:cxnLst/>
              <a:rect l="l" t="t" r="r" b="b"/>
              <a:pathLst>
                <a:path w="1836" h="1838" extrusionOk="0">
                  <a:moveTo>
                    <a:pt x="1339" y="498"/>
                  </a:moveTo>
                  <a:lnTo>
                    <a:pt x="1339" y="1341"/>
                  </a:lnTo>
                  <a:lnTo>
                    <a:pt x="497" y="1341"/>
                  </a:lnTo>
                  <a:lnTo>
                    <a:pt x="497" y="498"/>
                  </a:lnTo>
                  <a:close/>
                  <a:moveTo>
                    <a:pt x="218" y="0"/>
                  </a:moveTo>
                  <a:cubicBezTo>
                    <a:pt x="94" y="0"/>
                    <a:pt x="0" y="115"/>
                    <a:pt x="0" y="242"/>
                  </a:cubicBezTo>
                  <a:lnTo>
                    <a:pt x="0" y="1581"/>
                  </a:lnTo>
                  <a:cubicBezTo>
                    <a:pt x="0" y="1717"/>
                    <a:pt x="105" y="1837"/>
                    <a:pt x="241" y="1837"/>
                  </a:cubicBezTo>
                  <a:lnTo>
                    <a:pt x="1580" y="1837"/>
                  </a:lnTo>
                  <a:cubicBezTo>
                    <a:pt x="1730" y="1837"/>
                    <a:pt x="1836" y="1732"/>
                    <a:pt x="1836" y="1581"/>
                  </a:cubicBezTo>
                  <a:lnTo>
                    <a:pt x="1836" y="242"/>
                  </a:lnTo>
                  <a:cubicBezTo>
                    <a:pt x="1836" y="107"/>
                    <a:pt x="1730" y="1"/>
                    <a:pt x="1580" y="1"/>
                  </a:cubicBezTo>
                  <a:lnTo>
                    <a:pt x="241" y="1"/>
                  </a:lnTo>
                  <a:cubicBezTo>
                    <a:pt x="233" y="1"/>
                    <a:pt x="225" y="0"/>
                    <a:pt x="2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1" name="Google Shape;2751;p63">
              <a:extLst>
                <a:ext uri="{FF2B5EF4-FFF2-40B4-BE49-F238E27FC236}">
                  <a16:creationId xmlns:a16="http://schemas.microsoft.com/office/drawing/2014/main" id="{F780D0F9-F859-5F0C-BC8B-DF2782D35B2D}"/>
                </a:ext>
              </a:extLst>
            </p:cNvPr>
            <p:cNvSpPr/>
            <p:nvPr/>
          </p:nvSpPr>
          <p:spPr>
            <a:xfrm>
              <a:off x="5940850" y="3198075"/>
              <a:ext cx="46300" cy="45925"/>
            </a:xfrm>
            <a:custGeom>
              <a:avLst/>
              <a:gdLst/>
              <a:ahLst/>
              <a:cxnLst/>
              <a:rect l="l" t="t" r="r" b="b"/>
              <a:pathLst>
                <a:path w="1852" h="1837" extrusionOk="0">
                  <a:moveTo>
                    <a:pt x="1340" y="497"/>
                  </a:moveTo>
                  <a:lnTo>
                    <a:pt x="1340" y="1340"/>
                  </a:lnTo>
                  <a:lnTo>
                    <a:pt x="512" y="1340"/>
                  </a:lnTo>
                  <a:lnTo>
                    <a:pt x="512" y="497"/>
                  </a:lnTo>
                  <a:close/>
                  <a:moveTo>
                    <a:pt x="256" y="0"/>
                  </a:moveTo>
                  <a:cubicBezTo>
                    <a:pt x="121" y="0"/>
                    <a:pt x="1" y="106"/>
                    <a:pt x="1" y="241"/>
                  </a:cubicBezTo>
                  <a:lnTo>
                    <a:pt x="1" y="1580"/>
                  </a:lnTo>
                  <a:cubicBezTo>
                    <a:pt x="1" y="1731"/>
                    <a:pt x="121" y="1836"/>
                    <a:pt x="256" y="1836"/>
                  </a:cubicBezTo>
                  <a:lnTo>
                    <a:pt x="1595" y="1836"/>
                  </a:lnTo>
                  <a:cubicBezTo>
                    <a:pt x="1731" y="1836"/>
                    <a:pt x="1851" y="1731"/>
                    <a:pt x="1836" y="1580"/>
                  </a:cubicBezTo>
                  <a:lnTo>
                    <a:pt x="1836" y="241"/>
                  </a:lnTo>
                  <a:cubicBezTo>
                    <a:pt x="1851" y="106"/>
                    <a:pt x="1731" y="0"/>
                    <a:pt x="15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2" name="Google Shape;2752;p63">
              <a:extLst>
                <a:ext uri="{FF2B5EF4-FFF2-40B4-BE49-F238E27FC236}">
                  <a16:creationId xmlns:a16="http://schemas.microsoft.com/office/drawing/2014/main" id="{391CCDB2-6A9B-FE3D-4796-7145BF3A10DB}"/>
                </a:ext>
              </a:extLst>
            </p:cNvPr>
            <p:cNvSpPr/>
            <p:nvPr/>
          </p:nvSpPr>
          <p:spPr>
            <a:xfrm>
              <a:off x="6002150" y="3198075"/>
              <a:ext cx="45925" cy="45925"/>
            </a:xfrm>
            <a:custGeom>
              <a:avLst/>
              <a:gdLst/>
              <a:ahLst/>
              <a:cxnLst/>
              <a:rect l="l" t="t" r="r" b="b"/>
              <a:pathLst>
                <a:path w="1837" h="1837" extrusionOk="0">
                  <a:moveTo>
                    <a:pt x="1340" y="497"/>
                  </a:moveTo>
                  <a:lnTo>
                    <a:pt x="1340" y="1340"/>
                  </a:lnTo>
                  <a:lnTo>
                    <a:pt x="497" y="1340"/>
                  </a:lnTo>
                  <a:lnTo>
                    <a:pt x="497" y="497"/>
                  </a:lnTo>
                  <a:close/>
                  <a:moveTo>
                    <a:pt x="242" y="0"/>
                  </a:moveTo>
                  <a:cubicBezTo>
                    <a:pt x="106" y="0"/>
                    <a:pt x="1" y="106"/>
                    <a:pt x="1" y="241"/>
                  </a:cubicBezTo>
                  <a:lnTo>
                    <a:pt x="1" y="1580"/>
                  </a:lnTo>
                  <a:cubicBezTo>
                    <a:pt x="1" y="1731"/>
                    <a:pt x="106" y="1836"/>
                    <a:pt x="242" y="1836"/>
                  </a:cubicBezTo>
                  <a:lnTo>
                    <a:pt x="1581" y="1836"/>
                  </a:lnTo>
                  <a:cubicBezTo>
                    <a:pt x="1731" y="1836"/>
                    <a:pt x="1837" y="1731"/>
                    <a:pt x="1837" y="1580"/>
                  </a:cubicBezTo>
                  <a:lnTo>
                    <a:pt x="1837" y="241"/>
                  </a:lnTo>
                  <a:cubicBezTo>
                    <a:pt x="1837" y="106"/>
                    <a:pt x="1731" y="0"/>
                    <a:pt x="15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3" name="Google Shape;2753;p63">
              <a:extLst>
                <a:ext uri="{FF2B5EF4-FFF2-40B4-BE49-F238E27FC236}">
                  <a16:creationId xmlns:a16="http://schemas.microsoft.com/office/drawing/2014/main" id="{5D32EE58-B77E-872F-2CC5-B2CC6C122C4C}"/>
                </a:ext>
              </a:extLst>
            </p:cNvPr>
            <p:cNvSpPr/>
            <p:nvPr/>
          </p:nvSpPr>
          <p:spPr>
            <a:xfrm>
              <a:off x="5757675" y="3258625"/>
              <a:ext cx="45900" cy="45925"/>
            </a:xfrm>
            <a:custGeom>
              <a:avLst/>
              <a:gdLst/>
              <a:ahLst/>
              <a:cxnLst/>
              <a:rect l="l" t="t" r="r" b="b"/>
              <a:pathLst>
                <a:path w="1836" h="1837" extrusionOk="0">
                  <a:moveTo>
                    <a:pt x="1339" y="497"/>
                  </a:moveTo>
                  <a:lnTo>
                    <a:pt x="1339" y="1340"/>
                  </a:lnTo>
                  <a:lnTo>
                    <a:pt x="497" y="1340"/>
                  </a:lnTo>
                  <a:lnTo>
                    <a:pt x="497" y="497"/>
                  </a:lnTo>
                  <a:close/>
                  <a:moveTo>
                    <a:pt x="256" y="1"/>
                  </a:moveTo>
                  <a:cubicBezTo>
                    <a:pt x="106" y="1"/>
                    <a:pt x="0" y="106"/>
                    <a:pt x="0" y="242"/>
                  </a:cubicBezTo>
                  <a:lnTo>
                    <a:pt x="0" y="1596"/>
                  </a:lnTo>
                  <a:cubicBezTo>
                    <a:pt x="0" y="1731"/>
                    <a:pt x="106" y="1836"/>
                    <a:pt x="256" y="1836"/>
                  </a:cubicBezTo>
                  <a:lnTo>
                    <a:pt x="1595" y="1836"/>
                  </a:lnTo>
                  <a:cubicBezTo>
                    <a:pt x="1730" y="1836"/>
                    <a:pt x="1836" y="1731"/>
                    <a:pt x="1836" y="1596"/>
                  </a:cubicBezTo>
                  <a:lnTo>
                    <a:pt x="1836" y="242"/>
                  </a:lnTo>
                  <a:cubicBezTo>
                    <a:pt x="1836" y="106"/>
                    <a:pt x="1730" y="1"/>
                    <a:pt x="15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4" name="Google Shape;2754;p63">
              <a:extLst>
                <a:ext uri="{FF2B5EF4-FFF2-40B4-BE49-F238E27FC236}">
                  <a16:creationId xmlns:a16="http://schemas.microsoft.com/office/drawing/2014/main" id="{5D902631-4DDB-A13C-C47F-969F5A4F479F}"/>
                </a:ext>
              </a:extLst>
            </p:cNvPr>
            <p:cNvSpPr/>
            <p:nvPr/>
          </p:nvSpPr>
          <p:spPr>
            <a:xfrm>
              <a:off x="5818600" y="3258625"/>
              <a:ext cx="46300" cy="45925"/>
            </a:xfrm>
            <a:custGeom>
              <a:avLst/>
              <a:gdLst/>
              <a:ahLst/>
              <a:cxnLst/>
              <a:rect l="l" t="t" r="r" b="b"/>
              <a:pathLst>
                <a:path w="1852" h="1837" extrusionOk="0">
                  <a:moveTo>
                    <a:pt x="1340" y="497"/>
                  </a:moveTo>
                  <a:lnTo>
                    <a:pt x="1340" y="1340"/>
                  </a:lnTo>
                  <a:lnTo>
                    <a:pt x="497" y="1340"/>
                  </a:lnTo>
                  <a:lnTo>
                    <a:pt x="512" y="497"/>
                  </a:lnTo>
                  <a:close/>
                  <a:moveTo>
                    <a:pt x="256" y="1"/>
                  </a:moveTo>
                  <a:cubicBezTo>
                    <a:pt x="121" y="1"/>
                    <a:pt x="1" y="106"/>
                    <a:pt x="1" y="242"/>
                  </a:cubicBezTo>
                  <a:lnTo>
                    <a:pt x="1" y="1596"/>
                  </a:lnTo>
                  <a:cubicBezTo>
                    <a:pt x="1" y="1731"/>
                    <a:pt x="121" y="1836"/>
                    <a:pt x="256" y="1836"/>
                  </a:cubicBezTo>
                  <a:lnTo>
                    <a:pt x="1595" y="1836"/>
                  </a:lnTo>
                  <a:cubicBezTo>
                    <a:pt x="1731" y="1836"/>
                    <a:pt x="1851" y="1731"/>
                    <a:pt x="1851" y="1596"/>
                  </a:cubicBezTo>
                  <a:lnTo>
                    <a:pt x="1851" y="242"/>
                  </a:lnTo>
                  <a:cubicBezTo>
                    <a:pt x="1851" y="106"/>
                    <a:pt x="1731" y="1"/>
                    <a:pt x="15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5" name="Google Shape;2755;p63">
              <a:extLst>
                <a:ext uri="{FF2B5EF4-FFF2-40B4-BE49-F238E27FC236}">
                  <a16:creationId xmlns:a16="http://schemas.microsoft.com/office/drawing/2014/main" id="{9DF1D4D8-8FF0-AF2D-49CC-D24333375BE3}"/>
                </a:ext>
              </a:extLst>
            </p:cNvPr>
            <p:cNvSpPr/>
            <p:nvPr/>
          </p:nvSpPr>
          <p:spPr>
            <a:xfrm>
              <a:off x="5879925" y="3258625"/>
              <a:ext cx="45900" cy="45925"/>
            </a:xfrm>
            <a:custGeom>
              <a:avLst/>
              <a:gdLst/>
              <a:ahLst/>
              <a:cxnLst/>
              <a:rect l="l" t="t" r="r" b="b"/>
              <a:pathLst>
                <a:path w="1836" h="1837" extrusionOk="0">
                  <a:moveTo>
                    <a:pt x="1339" y="497"/>
                  </a:moveTo>
                  <a:lnTo>
                    <a:pt x="1339" y="1340"/>
                  </a:lnTo>
                  <a:lnTo>
                    <a:pt x="497" y="1340"/>
                  </a:lnTo>
                  <a:lnTo>
                    <a:pt x="497" y="497"/>
                  </a:lnTo>
                  <a:close/>
                  <a:moveTo>
                    <a:pt x="241" y="1"/>
                  </a:moveTo>
                  <a:cubicBezTo>
                    <a:pt x="105" y="1"/>
                    <a:pt x="0" y="106"/>
                    <a:pt x="0" y="242"/>
                  </a:cubicBezTo>
                  <a:lnTo>
                    <a:pt x="0" y="1596"/>
                  </a:lnTo>
                  <a:cubicBezTo>
                    <a:pt x="0" y="1731"/>
                    <a:pt x="105" y="1836"/>
                    <a:pt x="241" y="1836"/>
                  </a:cubicBezTo>
                  <a:lnTo>
                    <a:pt x="1580" y="1836"/>
                  </a:lnTo>
                  <a:cubicBezTo>
                    <a:pt x="1730" y="1836"/>
                    <a:pt x="1836" y="1731"/>
                    <a:pt x="1836" y="1596"/>
                  </a:cubicBezTo>
                  <a:lnTo>
                    <a:pt x="1836" y="242"/>
                  </a:lnTo>
                  <a:cubicBezTo>
                    <a:pt x="1836" y="106"/>
                    <a:pt x="1730" y="1"/>
                    <a:pt x="15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6" name="Google Shape;2756;p63">
              <a:extLst>
                <a:ext uri="{FF2B5EF4-FFF2-40B4-BE49-F238E27FC236}">
                  <a16:creationId xmlns:a16="http://schemas.microsoft.com/office/drawing/2014/main" id="{A440B210-3E67-BFDB-F49D-7FDF5180CF61}"/>
                </a:ext>
              </a:extLst>
            </p:cNvPr>
            <p:cNvSpPr/>
            <p:nvPr/>
          </p:nvSpPr>
          <p:spPr>
            <a:xfrm>
              <a:off x="5940850" y="3258625"/>
              <a:ext cx="45925" cy="45925"/>
            </a:xfrm>
            <a:custGeom>
              <a:avLst/>
              <a:gdLst/>
              <a:ahLst/>
              <a:cxnLst/>
              <a:rect l="l" t="t" r="r" b="b"/>
              <a:pathLst>
                <a:path w="1837" h="1837" extrusionOk="0">
                  <a:moveTo>
                    <a:pt x="1340" y="497"/>
                  </a:moveTo>
                  <a:lnTo>
                    <a:pt x="1340" y="1340"/>
                  </a:lnTo>
                  <a:lnTo>
                    <a:pt x="512" y="1340"/>
                  </a:lnTo>
                  <a:lnTo>
                    <a:pt x="512" y="497"/>
                  </a:lnTo>
                  <a:close/>
                  <a:moveTo>
                    <a:pt x="256" y="1"/>
                  </a:moveTo>
                  <a:cubicBezTo>
                    <a:pt x="121" y="1"/>
                    <a:pt x="1" y="106"/>
                    <a:pt x="1" y="242"/>
                  </a:cubicBezTo>
                  <a:lnTo>
                    <a:pt x="1" y="1596"/>
                  </a:lnTo>
                  <a:cubicBezTo>
                    <a:pt x="1" y="1731"/>
                    <a:pt x="121" y="1836"/>
                    <a:pt x="256" y="1836"/>
                  </a:cubicBezTo>
                  <a:lnTo>
                    <a:pt x="1595" y="1836"/>
                  </a:lnTo>
                  <a:cubicBezTo>
                    <a:pt x="1731" y="1836"/>
                    <a:pt x="1836" y="1731"/>
                    <a:pt x="1836" y="1596"/>
                  </a:cubicBezTo>
                  <a:lnTo>
                    <a:pt x="1836" y="242"/>
                  </a:lnTo>
                  <a:cubicBezTo>
                    <a:pt x="1836" y="106"/>
                    <a:pt x="1731" y="1"/>
                    <a:pt x="15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7" name="Google Shape;2757;p63">
              <a:extLst>
                <a:ext uri="{FF2B5EF4-FFF2-40B4-BE49-F238E27FC236}">
                  <a16:creationId xmlns:a16="http://schemas.microsoft.com/office/drawing/2014/main" id="{E503FE80-EC8B-AD6F-5DFE-E72EEB7C67C0}"/>
                </a:ext>
              </a:extLst>
            </p:cNvPr>
            <p:cNvSpPr/>
            <p:nvPr/>
          </p:nvSpPr>
          <p:spPr>
            <a:xfrm>
              <a:off x="6002150" y="3258625"/>
              <a:ext cx="45925" cy="45925"/>
            </a:xfrm>
            <a:custGeom>
              <a:avLst/>
              <a:gdLst/>
              <a:ahLst/>
              <a:cxnLst/>
              <a:rect l="l" t="t" r="r" b="b"/>
              <a:pathLst>
                <a:path w="1837" h="1837" extrusionOk="0">
                  <a:moveTo>
                    <a:pt x="1340" y="497"/>
                  </a:moveTo>
                  <a:lnTo>
                    <a:pt x="1340" y="1340"/>
                  </a:lnTo>
                  <a:lnTo>
                    <a:pt x="497" y="1340"/>
                  </a:lnTo>
                  <a:lnTo>
                    <a:pt x="497" y="497"/>
                  </a:lnTo>
                  <a:close/>
                  <a:moveTo>
                    <a:pt x="242" y="1"/>
                  </a:moveTo>
                  <a:cubicBezTo>
                    <a:pt x="106" y="1"/>
                    <a:pt x="1" y="106"/>
                    <a:pt x="1" y="242"/>
                  </a:cubicBezTo>
                  <a:lnTo>
                    <a:pt x="1" y="1596"/>
                  </a:lnTo>
                  <a:cubicBezTo>
                    <a:pt x="1" y="1731"/>
                    <a:pt x="106" y="1836"/>
                    <a:pt x="242" y="1836"/>
                  </a:cubicBezTo>
                  <a:lnTo>
                    <a:pt x="1581" y="1836"/>
                  </a:lnTo>
                  <a:cubicBezTo>
                    <a:pt x="1716" y="1836"/>
                    <a:pt x="1837" y="1731"/>
                    <a:pt x="1837" y="1596"/>
                  </a:cubicBezTo>
                  <a:lnTo>
                    <a:pt x="1837" y="242"/>
                  </a:lnTo>
                  <a:cubicBezTo>
                    <a:pt x="1837" y="106"/>
                    <a:pt x="1716" y="1"/>
                    <a:pt x="15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8" name="Google Shape;2758;p63">
              <a:extLst>
                <a:ext uri="{FF2B5EF4-FFF2-40B4-BE49-F238E27FC236}">
                  <a16:creationId xmlns:a16="http://schemas.microsoft.com/office/drawing/2014/main" id="{4E08BEEE-587D-B1A3-B974-8375DBDF97AB}"/>
                </a:ext>
              </a:extLst>
            </p:cNvPr>
            <p:cNvSpPr/>
            <p:nvPr/>
          </p:nvSpPr>
          <p:spPr>
            <a:xfrm>
              <a:off x="5757675" y="3319200"/>
              <a:ext cx="45900" cy="45900"/>
            </a:xfrm>
            <a:custGeom>
              <a:avLst/>
              <a:gdLst/>
              <a:ahLst/>
              <a:cxnLst/>
              <a:rect l="l" t="t" r="r" b="b"/>
              <a:pathLst>
                <a:path w="1836" h="1836" extrusionOk="0">
                  <a:moveTo>
                    <a:pt x="1339" y="497"/>
                  </a:moveTo>
                  <a:lnTo>
                    <a:pt x="1339" y="1339"/>
                  </a:lnTo>
                  <a:lnTo>
                    <a:pt x="497" y="1339"/>
                  </a:lnTo>
                  <a:lnTo>
                    <a:pt x="497" y="497"/>
                  </a:lnTo>
                  <a:close/>
                  <a:moveTo>
                    <a:pt x="256" y="0"/>
                  </a:moveTo>
                  <a:cubicBezTo>
                    <a:pt x="106" y="0"/>
                    <a:pt x="0" y="106"/>
                    <a:pt x="0" y="256"/>
                  </a:cubicBezTo>
                  <a:lnTo>
                    <a:pt x="0" y="1595"/>
                  </a:lnTo>
                  <a:cubicBezTo>
                    <a:pt x="0" y="1731"/>
                    <a:pt x="106" y="1836"/>
                    <a:pt x="256" y="1836"/>
                  </a:cubicBezTo>
                  <a:lnTo>
                    <a:pt x="1595" y="1836"/>
                  </a:lnTo>
                  <a:cubicBezTo>
                    <a:pt x="1730" y="1836"/>
                    <a:pt x="1836" y="1731"/>
                    <a:pt x="1836" y="1595"/>
                  </a:cubicBezTo>
                  <a:lnTo>
                    <a:pt x="1836" y="256"/>
                  </a:lnTo>
                  <a:cubicBezTo>
                    <a:pt x="1836" y="106"/>
                    <a:pt x="1730" y="0"/>
                    <a:pt x="15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9" name="Google Shape;2759;p63">
              <a:extLst>
                <a:ext uri="{FF2B5EF4-FFF2-40B4-BE49-F238E27FC236}">
                  <a16:creationId xmlns:a16="http://schemas.microsoft.com/office/drawing/2014/main" id="{55A2AD5A-DE3E-8B7F-2AA7-202F5FFF158B}"/>
                </a:ext>
              </a:extLst>
            </p:cNvPr>
            <p:cNvSpPr/>
            <p:nvPr/>
          </p:nvSpPr>
          <p:spPr>
            <a:xfrm>
              <a:off x="5818600" y="3319200"/>
              <a:ext cx="46300" cy="45900"/>
            </a:xfrm>
            <a:custGeom>
              <a:avLst/>
              <a:gdLst/>
              <a:ahLst/>
              <a:cxnLst/>
              <a:rect l="l" t="t" r="r" b="b"/>
              <a:pathLst>
                <a:path w="1852" h="1836" extrusionOk="0">
                  <a:moveTo>
                    <a:pt x="1340" y="497"/>
                  </a:moveTo>
                  <a:lnTo>
                    <a:pt x="1340" y="1339"/>
                  </a:lnTo>
                  <a:lnTo>
                    <a:pt x="497" y="1339"/>
                  </a:lnTo>
                  <a:lnTo>
                    <a:pt x="512" y="497"/>
                  </a:lnTo>
                  <a:close/>
                  <a:moveTo>
                    <a:pt x="256" y="0"/>
                  </a:moveTo>
                  <a:cubicBezTo>
                    <a:pt x="121" y="0"/>
                    <a:pt x="1" y="106"/>
                    <a:pt x="1" y="256"/>
                  </a:cubicBezTo>
                  <a:lnTo>
                    <a:pt x="1" y="1595"/>
                  </a:lnTo>
                  <a:cubicBezTo>
                    <a:pt x="1" y="1731"/>
                    <a:pt x="121" y="1836"/>
                    <a:pt x="256" y="1836"/>
                  </a:cubicBezTo>
                  <a:lnTo>
                    <a:pt x="1595" y="1836"/>
                  </a:lnTo>
                  <a:cubicBezTo>
                    <a:pt x="1731" y="1836"/>
                    <a:pt x="1851" y="1731"/>
                    <a:pt x="1851" y="1595"/>
                  </a:cubicBezTo>
                  <a:lnTo>
                    <a:pt x="1851" y="256"/>
                  </a:lnTo>
                  <a:cubicBezTo>
                    <a:pt x="1851" y="106"/>
                    <a:pt x="1731" y="0"/>
                    <a:pt x="15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0" name="Google Shape;2760;p63">
              <a:extLst>
                <a:ext uri="{FF2B5EF4-FFF2-40B4-BE49-F238E27FC236}">
                  <a16:creationId xmlns:a16="http://schemas.microsoft.com/office/drawing/2014/main" id="{568E9D3F-37AD-038A-9AD0-24274AD881DE}"/>
                </a:ext>
              </a:extLst>
            </p:cNvPr>
            <p:cNvSpPr/>
            <p:nvPr/>
          </p:nvSpPr>
          <p:spPr>
            <a:xfrm>
              <a:off x="5879925" y="3319200"/>
              <a:ext cx="45900" cy="45900"/>
            </a:xfrm>
            <a:custGeom>
              <a:avLst/>
              <a:gdLst/>
              <a:ahLst/>
              <a:cxnLst/>
              <a:rect l="l" t="t" r="r" b="b"/>
              <a:pathLst>
                <a:path w="1836" h="1836" extrusionOk="0">
                  <a:moveTo>
                    <a:pt x="1339" y="497"/>
                  </a:moveTo>
                  <a:lnTo>
                    <a:pt x="1339" y="1339"/>
                  </a:lnTo>
                  <a:lnTo>
                    <a:pt x="497" y="1339"/>
                  </a:lnTo>
                  <a:lnTo>
                    <a:pt x="497" y="497"/>
                  </a:lnTo>
                  <a:close/>
                  <a:moveTo>
                    <a:pt x="241" y="0"/>
                  </a:moveTo>
                  <a:cubicBezTo>
                    <a:pt x="105" y="0"/>
                    <a:pt x="0" y="106"/>
                    <a:pt x="0" y="256"/>
                  </a:cubicBezTo>
                  <a:lnTo>
                    <a:pt x="0" y="1595"/>
                  </a:lnTo>
                  <a:cubicBezTo>
                    <a:pt x="0" y="1731"/>
                    <a:pt x="105" y="1836"/>
                    <a:pt x="241" y="1836"/>
                  </a:cubicBezTo>
                  <a:lnTo>
                    <a:pt x="1580" y="1836"/>
                  </a:lnTo>
                  <a:cubicBezTo>
                    <a:pt x="1730" y="1836"/>
                    <a:pt x="1836" y="1731"/>
                    <a:pt x="1836" y="1595"/>
                  </a:cubicBezTo>
                  <a:lnTo>
                    <a:pt x="1836" y="256"/>
                  </a:lnTo>
                  <a:cubicBezTo>
                    <a:pt x="1836" y="106"/>
                    <a:pt x="1730" y="0"/>
                    <a:pt x="15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1" name="Google Shape;2761;p63">
              <a:extLst>
                <a:ext uri="{FF2B5EF4-FFF2-40B4-BE49-F238E27FC236}">
                  <a16:creationId xmlns:a16="http://schemas.microsoft.com/office/drawing/2014/main" id="{4CBB52E8-33EA-415D-B175-91B1667917C6}"/>
                </a:ext>
              </a:extLst>
            </p:cNvPr>
            <p:cNvSpPr/>
            <p:nvPr/>
          </p:nvSpPr>
          <p:spPr>
            <a:xfrm>
              <a:off x="5940850" y="3319200"/>
              <a:ext cx="46300" cy="45950"/>
            </a:xfrm>
            <a:custGeom>
              <a:avLst/>
              <a:gdLst/>
              <a:ahLst/>
              <a:cxnLst/>
              <a:rect l="l" t="t" r="r" b="b"/>
              <a:pathLst>
                <a:path w="1852" h="1838" extrusionOk="0">
                  <a:moveTo>
                    <a:pt x="1340" y="497"/>
                  </a:moveTo>
                  <a:lnTo>
                    <a:pt x="1340" y="1339"/>
                  </a:lnTo>
                  <a:lnTo>
                    <a:pt x="497" y="1339"/>
                  </a:lnTo>
                  <a:lnTo>
                    <a:pt x="497" y="497"/>
                  </a:lnTo>
                  <a:close/>
                  <a:moveTo>
                    <a:pt x="256" y="0"/>
                  </a:moveTo>
                  <a:cubicBezTo>
                    <a:pt x="121" y="0"/>
                    <a:pt x="1" y="106"/>
                    <a:pt x="1" y="256"/>
                  </a:cubicBezTo>
                  <a:lnTo>
                    <a:pt x="1" y="1595"/>
                  </a:lnTo>
                  <a:cubicBezTo>
                    <a:pt x="1" y="1723"/>
                    <a:pt x="108" y="1837"/>
                    <a:pt x="233" y="1837"/>
                  </a:cubicBezTo>
                  <a:cubicBezTo>
                    <a:pt x="241" y="1837"/>
                    <a:pt x="249" y="1837"/>
                    <a:pt x="256" y="1836"/>
                  </a:cubicBezTo>
                  <a:lnTo>
                    <a:pt x="1595" y="1836"/>
                  </a:lnTo>
                  <a:cubicBezTo>
                    <a:pt x="1603" y="1837"/>
                    <a:pt x="1611" y="1837"/>
                    <a:pt x="1618" y="1837"/>
                  </a:cubicBezTo>
                  <a:cubicBezTo>
                    <a:pt x="1744" y="1837"/>
                    <a:pt x="1850" y="1723"/>
                    <a:pt x="1836" y="1595"/>
                  </a:cubicBezTo>
                  <a:lnTo>
                    <a:pt x="1836" y="256"/>
                  </a:lnTo>
                  <a:cubicBezTo>
                    <a:pt x="1851" y="121"/>
                    <a:pt x="1731" y="0"/>
                    <a:pt x="15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2" name="Google Shape;2762;p63">
              <a:extLst>
                <a:ext uri="{FF2B5EF4-FFF2-40B4-BE49-F238E27FC236}">
                  <a16:creationId xmlns:a16="http://schemas.microsoft.com/office/drawing/2014/main" id="{8ADEB7CE-8A14-CACF-07E2-42845218731C}"/>
                </a:ext>
              </a:extLst>
            </p:cNvPr>
            <p:cNvSpPr/>
            <p:nvPr/>
          </p:nvSpPr>
          <p:spPr>
            <a:xfrm>
              <a:off x="6002150" y="3319200"/>
              <a:ext cx="45925" cy="45900"/>
            </a:xfrm>
            <a:custGeom>
              <a:avLst/>
              <a:gdLst/>
              <a:ahLst/>
              <a:cxnLst/>
              <a:rect l="l" t="t" r="r" b="b"/>
              <a:pathLst>
                <a:path w="1837" h="1836" extrusionOk="0">
                  <a:moveTo>
                    <a:pt x="1340" y="497"/>
                  </a:moveTo>
                  <a:lnTo>
                    <a:pt x="1340" y="1339"/>
                  </a:lnTo>
                  <a:lnTo>
                    <a:pt x="497" y="1339"/>
                  </a:lnTo>
                  <a:lnTo>
                    <a:pt x="497" y="497"/>
                  </a:lnTo>
                  <a:close/>
                  <a:moveTo>
                    <a:pt x="242" y="0"/>
                  </a:moveTo>
                  <a:cubicBezTo>
                    <a:pt x="106" y="0"/>
                    <a:pt x="1" y="106"/>
                    <a:pt x="1" y="256"/>
                  </a:cubicBezTo>
                  <a:lnTo>
                    <a:pt x="1" y="1595"/>
                  </a:lnTo>
                  <a:cubicBezTo>
                    <a:pt x="1" y="1731"/>
                    <a:pt x="106" y="1836"/>
                    <a:pt x="242" y="1836"/>
                  </a:cubicBezTo>
                  <a:lnTo>
                    <a:pt x="1581" y="1836"/>
                  </a:lnTo>
                  <a:cubicBezTo>
                    <a:pt x="1731" y="1836"/>
                    <a:pt x="1837" y="1731"/>
                    <a:pt x="1837" y="1595"/>
                  </a:cubicBezTo>
                  <a:lnTo>
                    <a:pt x="1837" y="256"/>
                  </a:lnTo>
                  <a:cubicBezTo>
                    <a:pt x="1837" y="106"/>
                    <a:pt x="1731" y="0"/>
                    <a:pt x="15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3" name="Google Shape;2763;p63">
              <a:extLst>
                <a:ext uri="{FF2B5EF4-FFF2-40B4-BE49-F238E27FC236}">
                  <a16:creationId xmlns:a16="http://schemas.microsoft.com/office/drawing/2014/main" id="{D0CABFFF-1579-8C00-C684-4652E54C7EC2}"/>
                </a:ext>
              </a:extLst>
            </p:cNvPr>
            <p:cNvSpPr/>
            <p:nvPr/>
          </p:nvSpPr>
          <p:spPr>
            <a:xfrm>
              <a:off x="5757675" y="3379750"/>
              <a:ext cx="45900" cy="45925"/>
            </a:xfrm>
            <a:custGeom>
              <a:avLst/>
              <a:gdLst/>
              <a:ahLst/>
              <a:cxnLst/>
              <a:rect l="l" t="t" r="r" b="b"/>
              <a:pathLst>
                <a:path w="1836" h="1837" extrusionOk="0">
                  <a:moveTo>
                    <a:pt x="1339" y="497"/>
                  </a:moveTo>
                  <a:lnTo>
                    <a:pt x="1339" y="1340"/>
                  </a:lnTo>
                  <a:lnTo>
                    <a:pt x="497" y="1340"/>
                  </a:lnTo>
                  <a:lnTo>
                    <a:pt x="497" y="497"/>
                  </a:lnTo>
                  <a:close/>
                  <a:moveTo>
                    <a:pt x="256" y="1"/>
                  </a:moveTo>
                  <a:cubicBezTo>
                    <a:pt x="106" y="1"/>
                    <a:pt x="0" y="106"/>
                    <a:pt x="0" y="256"/>
                  </a:cubicBezTo>
                  <a:lnTo>
                    <a:pt x="0" y="1595"/>
                  </a:lnTo>
                  <a:cubicBezTo>
                    <a:pt x="0" y="1731"/>
                    <a:pt x="106" y="1836"/>
                    <a:pt x="256" y="1836"/>
                  </a:cubicBezTo>
                  <a:lnTo>
                    <a:pt x="1595" y="1836"/>
                  </a:lnTo>
                  <a:cubicBezTo>
                    <a:pt x="1730" y="1836"/>
                    <a:pt x="1836" y="1731"/>
                    <a:pt x="1836" y="1595"/>
                  </a:cubicBezTo>
                  <a:lnTo>
                    <a:pt x="1836" y="256"/>
                  </a:lnTo>
                  <a:cubicBezTo>
                    <a:pt x="1836" y="106"/>
                    <a:pt x="1730" y="1"/>
                    <a:pt x="15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4" name="Google Shape;2764;p63">
              <a:extLst>
                <a:ext uri="{FF2B5EF4-FFF2-40B4-BE49-F238E27FC236}">
                  <a16:creationId xmlns:a16="http://schemas.microsoft.com/office/drawing/2014/main" id="{94C911E2-9AC3-59EC-ECBC-DD2717225A4C}"/>
                </a:ext>
              </a:extLst>
            </p:cNvPr>
            <p:cNvSpPr/>
            <p:nvPr/>
          </p:nvSpPr>
          <p:spPr>
            <a:xfrm>
              <a:off x="5818600" y="3379750"/>
              <a:ext cx="46300" cy="45925"/>
            </a:xfrm>
            <a:custGeom>
              <a:avLst/>
              <a:gdLst/>
              <a:ahLst/>
              <a:cxnLst/>
              <a:rect l="l" t="t" r="r" b="b"/>
              <a:pathLst>
                <a:path w="1852" h="1837" extrusionOk="0">
                  <a:moveTo>
                    <a:pt x="1340" y="497"/>
                  </a:moveTo>
                  <a:lnTo>
                    <a:pt x="1340" y="1340"/>
                  </a:lnTo>
                  <a:lnTo>
                    <a:pt x="497" y="1340"/>
                  </a:lnTo>
                  <a:lnTo>
                    <a:pt x="512" y="497"/>
                  </a:lnTo>
                  <a:close/>
                  <a:moveTo>
                    <a:pt x="256" y="1"/>
                  </a:moveTo>
                  <a:cubicBezTo>
                    <a:pt x="121" y="1"/>
                    <a:pt x="1" y="106"/>
                    <a:pt x="1" y="256"/>
                  </a:cubicBezTo>
                  <a:lnTo>
                    <a:pt x="1" y="1595"/>
                  </a:lnTo>
                  <a:cubicBezTo>
                    <a:pt x="1" y="1731"/>
                    <a:pt x="121" y="1836"/>
                    <a:pt x="256" y="1836"/>
                  </a:cubicBezTo>
                  <a:lnTo>
                    <a:pt x="1595" y="1836"/>
                  </a:lnTo>
                  <a:cubicBezTo>
                    <a:pt x="1731" y="1836"/>
                    <a:pt x="1851" y="1731"/>
                    <a:pt x="1851" y="1595"/>
                  </a:cubicBezTo>
                  <a:lnTo>
                    <a:pt x="1851" y="256"/>
                  </a:lnTo>
                  <a:cubicBezTo>
                    <a:pt x="1851" y="106"/>
                    <a:pt x="1731" y="1"/>
                    <a:pt x="15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5" name="Google Shape;2765;p63">
              <a:extLst>
                <a:ext uri="{FF2B5EF4-FFF2-40B4-BE49-F238E27FC236}">
                  <a16:creationId xmlns:a16="http://schemas.microsoft.com/office/drawing/2014/main" id="{1A6BDE42-56B6-01DF-359C-CBCF2A8D513E}"/>
                </a:ext>
              </a:extLst>
            </p:cNvPr>
            <p:cNvSpPr/>
            <p:nvPr/>
          </p:nvSpPr>
          <p:spPr>
            <a:xfrm>
              <a:off x="5879925" y="3379750"/>
              <a:ext cx="45900" cy="45925"/>
            </a:xfrm>
            <a:custGeom>
              <a:avLst/>
              <a:gdLst/>
              <a:ahLst/>
              <a:cxnLst/>
              <a:rect l="l" t="t" r="r" b="b"/>
              <a:pathLst>
                <a:path w="1836" h="1837" extrusionOk="0">
                  <a:moveTo>
                    <a:pt x="1339" y="497"/>
                  </a:moveTo>
                  <a:lnTo>
                    <a:pt x="1339" y="1340"/>
                  </a:lnTo>
                  <a:lnTo>
                    <a:pt x="497" y="1340"/>
                  </a:lnTo>
                  <a:lnTo>
                    <a:pt x="497" y="497"/>
                  </a:lnTo>
                  <a:close/>
                  <a:moveTo>
                    <a:pt x="241" y="1"/>
                  </a:moveTo>
                  <a:cubicBezTo>
                    <a:pt x="105" y="1"/>
                    <a:pt x="0" y="106"/>
                    <a:pt x="0" y="256"/>
                  </a:cubicBezTo>
                  <a:lnTo>
                    <a:pt x="0" y="1595"/>
                  </a:lnTo>
                  <a:cubicBezTo>
                    <a:pt x="0" y="1731"/>
                    <a:pt x="105" y="1836"/>
                    <a:pt x="241" y="1836"/>
                  </a:cubicBezTo>
                  <a:lnTo>
                    <a:pt x="1580" y="1836"/>
                  </a:lnTo>
                  <a:cubicBezTo>
                    <a:pt x="1730" y="1836"/>
                    <a:pt x="1836" y="1731"/>
                    <a:pt x="1836" y="1595"/>
                  </a:cubicBezTo>
                  <a:lnTo>
                    <a:pt x="1836" y="256"/>
                  </a:lnTo>
                  <a:cubicBezTo>
                    <a:pt x="1836" y="106"/>
                    <a:pt x="1730" y="1"/>
                    <a:pt x="15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66" name="Google Shape;2766;p63">
            <a:extLst>
              <a:ext uri="{FF2B5EF4-FFF2-40B4-BE49-F238E27FC236}">
                <a16:creationId xmlns:a16="http://schemas.microsoft.com/office/drawing/2014/main" id="{77A3A963-D359-6593-D6A4-E2DE04E05043}"/>
              </a:ext>
            </a:extLst>
          </p:cNvPr>
          <p:cNvGrpSpPr/>
          <p:nvPr/>
        </p:nvGrpSpPr>
        <p:grpSpPr>
          <a:xfrm>
            <a:off x="1692563" y="1265652"/>
            <a:ext cx="411925" cy="429200"/>
            <a:chOff x="5623975" y="2591838"/>
            <a:chExt cx="411925" cy="429200"/>
          </a:xfrm>
        </p:grpSpPr>
        <p:sp>
          <p:nvSpPr>
            <p:cNvPr id="2767" name="Google Shape;2767;p63">
              <a:extLst>
                <a:ext uri="{FF2B5EF4-FFF2-40B4-BE49-F238E27FC236}">
                  <a16:creationId xmlns:a16="http://schemas.microsoft.com/office/drawing/2014/main" id="{3C4B780B-3FD6-7CE3-E45D-0C0E5EDC2E1F}"/>
                </a:ext>
              </a:extLst>
            </p:cNvPr>
            <p:cNvSpPr/>
            <p:nvPr/>
          </p:nvSpPr>
          <p:spPr>
            <a:xfrm>
              <a:off x="5964400" y="2684913"/>
              <a:ext cx="71500" cy="314125"/>
            </a:xfrm>
            <a:custGeom>
              <a:avLst/>
              <a:gdLst/>
              <a:ahLst/>
              <a:cxnLst/>
              <a:rect l="l" t="t" r="r" b="b"/>
              <a:pathLst>
                <a:path w="2860" h="12565" extrusionOk="0">
                  <a:moveTo>
                    <a:pt x="941" y="497"/>
                  </a:moveTo>
                  <a:cubicBezTo>
                    <a:pt x="1148" y="497"/>
                    <a:pt x="1355" y="640"/>
                    <a:pt x="1355" y="926"/>
                  </a:cubicBezTo>
                  <a:lnTo>
                    <a:pt x="1355" y="1618"/>
                  </a:lnTo>
                  <a:lnTo>
                    <a:pt x="527" y="1618"/>
                  </a:lnTo>
                  <a:lnTo>
                    <a:pt x="527" y="926"/>
                  </a:lnTo>
                  <a:cubicBezTo>
                    <a:pt x="527" y="640"/>
                    <a:pt x="734" y="497"/>
                    <a:pt x="941" y="497"/>
                  </a:cubicBezTo>
                  <a:close/>
                  <a:moveTo>
                    <a:pt x="1294" y="10285"/>
                  </a:moveTo>
                  <a:lnTo>
                    <a:pt x="993" y="11564"/>
                  </a:lnTo>
                  <a:lnTo>
                    <a:pt x="888" y="11564"/>
                  </a:lnTo>
                  <a:lnTo>
                    <a:pt x="587" y="10285"/>
                  </a:lnTo>
                  <a:close/>
                  <a:moveTo>
                    <a:pt x="941" y="1"/>
                  </a:moveTo>
                  <a:cubicBezTo>
                    <a:pt x="478" y="1"/>
                    <a:pt x="15" y="309"/>
                    <a:pt x="15" y="926"/>
                  </a:cubicBezTo>
                  <a:lnTo>
                    <a:pt x="15" y="1859"/>
                  </a:lnTo>
                  <a:lnTo>
                    <a:pt x="15" y="5320"/>
                  </a:lnTo>
                  <a:cubicBezTo>
                    <a:pt x="30" y="5478"/>
                    <a:pt x="151" y="5557"/>
                    <a:pt x="271" y="5557"/>
                  </a:cubicBezTo>
                  <a:cubicBezTo>
                    <a:pt x="392" y="5557"/>
                    <a:pt x="512" y="5478"/>
                    <a:pt x="527" y="5320"/>
                  </a:cubicBezTo>
                  <a:lnTo>
                    <a:pt x="527" y="2115"/>
                  </a:lnTo>
                  <a:lnTo>
                    <a:pt x="1355" y="2115"/>
                  </a:lnTo>
                  <a:lnTo>
                    <a:pt x="1355" y="9788"/>
                  </a:lnTo>
                  <a:lnTo>
                    <a:pt x="527" y="9788"/>
                  </a:lnTo>
                  <a:lnTo>
                    <a:pt x="527" y="6418"/>
                  </a:lnTo>
                  <a:cubicBezTo>
                    <a:pt x="542" y="6237"/>
                    <a:pt x="407" y="6147"/>
                    <a:pt x="271" y="6147"/>
                  </a:cubicBezTo>
                  <a:cubicBezTo>
                    <a:pt x="136" y="6147"/>
                    <a:pt x="0" y="6237"/>
                    <a:pt x="15" y="6418"/>
                  </a:cubicBezTo>
                  <a:lnTo>
                    <a:pt x="15" y="10029"/>
                  </a:lnTo>
                  <a:cubicBezTo>
                    <a:pt x="15" y="10044"/>
                    <a:pt x="15" y="10044"/>
                    <a:pt x="15" y="10059"/>
                  </a:cubicBezTo>
                  <a:cubicBezTo>
                    <a:pt x="15" y="10059"/>
                    <a:pt x="15" y="10059"/>
                    <a:pt x="15" y="10074"/>
                  </a:cubicBezTo>
                  <a:lnTo>
                    <a:pt x="437" y="11864"/>
                  </a:lnTo>
                  <a:cubicBezTo>
                    <a:pt x="467" y="11970"/>
                    <a:pt x="572" y="12045"/>
                    <a:pt x="677" y="12045"/>
                  </a:cubicBezTo>
                  <a:lnTo>
                    <a:pt x="677" y="12316"/>
                  </a:lnTo>
                  <a:cubicBezTo>
                    <a:pt x="677" y="12481"/>
                    <a:pt x="805" y="12564"/>
                    <a:pt x="933" y="12564"/>
                  </a:cubicBezTo>
                  <a:cubicBezTo>
                    <a:pt x="1061" y="12564"/>
                    <a:pt x="1189" y="12481"/>
                    <a:pt x="1189" y="12316"/>
                  </a:cubicBezTo>
                  <a:lnTo>
                    <a:pt x="1189" y="12075"/>
                  </a:lnTo>
                  <a:cubicBezTo>
                    <a:pt x="1309" y="12075"/>
                    <a:pt x="1400" y="12000"/>
                    <a:pt x="1430" y="11895"/>
                  </a:cubicBezTo>
                  <a:lnTo>
                    <a:pt x="1851" y="10104"/>
                  </a:lnTo>
                  <a:cubicBezTo>
                    <a:pt x="1851" y="10089"/>
                    <a:pt x="1851" y="10059"/>
                    <a:pt x="1851" y="10044"/>
                  </a:cubicBezTo>
                  <a:lnTo>
                    <a:pt x="1851" y="2145"/>
                  </a:lnTo>
                  <a:cubicBezTo>
                    <a:pt x="2137" y="2190"/>
                    <a:pt x="2348" y="2356"/>
                    <a:pt x="2348" y="2551"/>
                  </a:cubicBezTo>
                  <a:lnTo>
                    <a:pt x="2348" y="5861"/>
                  </a:lnTo>
                  <a:cubicBezTo>
                    <a:pt x="2348" y="6027"/>
                    <a:pt x="2475" y="6109"/>
                    <a:pt x="2603" y="6109"/>
                  </a:cubicBezTo>
                  <a:cubicBezTo>
                    <a:pt x="2731" y="6109"/>
                    <a:pt x="2859" y="6027"/>
                    <a:pt x="2859" y="5861"/>
                  </a:cubicBezTo>
                  <a:lnTo>
                    <a:pt x="2859" y="2536"/>
                  </a:lnTo>
                  <a:cubicBezTo>
                    <a:pt x="2859" y="2055"/>
                    <a:pt x="2423" y="1678"/>
                    <a:pt x="1851" y="1633"/>
                  </a:cubicBezTo>
                  <a:lnTo>
                    <a:pt x="1866" y="1633"/>
                  </a:lnTo>
                  <a:lnTo>
                    <a:pt x="1866" y="926"/>
                  </a:lnTo>
                  <a:cubicBezTo>
                    <a:pt x="1866" y="309"/>
                    <a:pt x="1403" y="1"/>
                    <a:pt x="9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8" name="Google Shape;2768;p63">
              <a:extLst>
                <a:ext uri="{FF2B5EF4-FFF2-40B4-BE49-F238E27FC236}">
                  <a16:creationId xmlns:a16="http://schemas.microsoft.com/office/drawing/2014/main" id="{3BE2F0D1-9F9C-9A9E-072B-95E7BCC674B8}"/>
                </a:ext>
              </a:extLst>
            </p:cNvPr>
            <p:cNvSpPr/>
            <p:nvPr/>
          </p:nvSpPr>
          <p:spPr>
            <a:xfrm>
              <a:off x="5623975" y="2591838"/>
              <a:ext cx="320500" cy="429200"/>
            </a:xfrm>
            <a:custGeom>
              <a:avLst/>
              <a:gdLst/>
              <a:ahLst/>
              <a:cxnLst/>
              <a:rect l="l" t="t" r="r" b="b"/>
              <a:pathLst>
                <a:path w="12820" h="17168" extrusionOk="0">
                  <a:moveTo>
                    <a:pt x="6365" y="497"/>
                  </a:moveTo>
                  <a:cubicBezTo>
                    <a:pt x="6967" y="497"/>
                    <a:pt x="7509" y="933"/>
                    <a:pt x="7629" y="1535"/>
                  </a:cubicBezTo>
                  <a:lnTo>
                    <a:pt x="5086" y="1535"/>
                  </a:lnTo>
                  <a:cubicBezTo>
                    <a:pt x="5222" y="933"/>
                    <a:pt x="5748" y="497"/>
                    <a:pt x="6365" y="497"/>
                  </a:cubicBezTo>
                  <a:close/>
                  <a:moveTo>
                    <a:pt x="9600" y="2046"/>
                  </a:moveTo>
                  <a:lnTo>
                    <a:pt x="9600" y="3054"/>
                  </a:lnTo>
                  <a:lnTo>
                    <a:pt x="3221" y="3054"/>
                  </a:lnTo>
                  <a:lnTo>
                    <a:pt x="3221" y="2046"/>
                  </a:lnTo>
                  <a:close/>
                  <a:moveTo>
                    <a:pt x="6365" y="0"/>
                  </a:moveTo>
                  <a:cubicBezTo>
                    <a:pt x="5463" y="0"/>
                    <a:pt x="4710" y="662"/>
                    <a:pt x="4590" y="1535"/>
                  </a:cubicBezTo>
                  <a:lnTo>
                    <a:pt x="2965" y="1535"/>
                  </a:lnTo>
                  <a:cubicBezTo>
                    <a:pt x="2830" y="1535"/>
                    <a:pt x="2709" y="1655"/>
                    <a:pt x="2709" y="1790"/>
                  </a:cubicBezTo>
                  <a:lnTo>
                    <a:pt x="2709" y="2031"/>
                  </a:lnTo>
                  <a:lnTo>
                    <a:pt x="242" y="2031"/>
                  </a:lnTo>
                  <a:cubicBezTo>
                    <a:pt x="106" y="2031"/>
                    <a:pt x="1" y="2137"/>
                    <a:pt x="1" y="2272"/>
                  </a:cubicBezTo>
                  <a:lnTo>
                    <a:pt x="1" y="16912"/>
                  </a:lnTo>
                  <a:cubicBezTo>
                    <a:pt x="1" y="17047"/>
                    <a:pt x="106" y="17167"/>
                    <a:pt x="242" y="17167"/>
                  </a:cubicBezTo>
                  <a:lnTo>
                    <a:pt x="12579" y="17167"/>
                  </a:lnTo>
                  <a:cubicBezTo>
                    <a:pt x="12715" y="17167"/>
                    <a:pt x="12820" y="17047"/>
                    <a:pt x="12820" y="16912"/>
                  </a:cubicBezTo>
                  <a:lnTo>
                    <a:pt x="12820" y="2272"/>
                  </a:lnTo>
                  <a:cubicBezTo>
                    <a:pt x="12820" y="2137"/>
                    <a:pt x="12715" y="2031"/>
                    <a:pt x="12579" y="2031"/>
                  </a:cubicBezTo>
                  <a:lnTo>
                    <a:pt x="11646" y="2031"/>
                  </a:lnTo>
                  <a:cubicBezTo>
                    <a:pt x="11345" y="2046"/>
                    <a:pt x="11345" y="2498"/>
                    <a:pt x="11646" y="2528"/>
                  </a:cubicBezTo>
                  <a:lnTo>
                    <a:pt x="12308" y="2528"/>
                  </a:lnTo>
                  <a:lnTo>
                    <a:pt x="12308" y="16656"/>
                  </a:lnTo>
                  <a:lnTo>
                    <a:pt x="482" y="16656"/>
                  </a:lnTo>
                  <a:lnTo>
                    <a:pt x="482" y="2528"/>
                  </a:lnTo>
                  <a:lnTo>
                    <a:pt x="2724" y="2528"/>
                  </a:lnTo>
                  <a:lnTo>
                    <a:pt x="2724" y="3054"/>
                  </a:lnTo>
                  <a:lnTo>
                    <a:pt x="1280" y="3054"/>
                  </a:lnTo>
                  <a:cubicBezTo>
                    <a:pt x="1129" y="3054"/>
                    <a:pt x="1024" y="3160"/>
                    <a:pt x="1024" y="3310"/>
                  </a:cubicBezTo>
                  <a:lnTo>
                    <a:pt x="1024" y="12789"/>
                  </a:lnTo>
                  <a:cubicBezTo>
                    <a:pt x="1039" y="12939"/>
                    <a:pt x="1156" y="13015"/>
                    <a:pt x="1272" y="13015"/>
                  </a:cubicBezTo>
                  <a:cubicBezTo>
                    <a:pt x="1389" y="13015"/>
                    <a:pt x="1506" y="12939"/>
                    <a:pt x="1521" y="12789"/>
                  </a:cubicBezTo>
                  <a:lnTo>
                    <a:pt x="1521" y="3551"/>
                  </a:lnTo>
                  <a:lnTo>
                    <a:pt x="11300" y="3551"/>
                  </a:lnTo>
                  <a:lnTo>
                    <a:pt x="11300" y="15633"/>
                  </a:lnTo>
                  <a:lnTo>
                    <a:pt x="1521" y="15633"/>
                  </a:lnTo>
                  <a:lnTo>
                    <a:pt x="1521" y="13887"/>
                  </a:lnTo>
                  <a:cubicBezTo>
                    <a:pt x="1506" y="13729"/>
                    <a:pt x="1389" y="13650"/>
                    <a:pt x="1272" y="13650"/>
                  </a:cubicBezTo>
                  <a:cubicBezTo>
                    <a:pt x="1156" y="13650"/>
                    <a:pt x="1039" y="13729"/>
                    <a:pt x="1024" y="13887"/>
                  </a:cubicBezTo>
                  <a:lnTo>
                    <a:pt x="1024" y="15888"/>
                  </a:lnTo>
                  <a:cubicBezTo>
                    <a:pt x="1024" y="16024"/>
                    <a:pt x="1129" y="16129"/>
                    <a:pt x="1280" y="16129"/>
                  </a:cubicBezTo>
                  <a:lnTo>
                    <a:pt x="11541" y="16129"/>
                  </a:lnTo>
                  <a:cubicBezTo>
                    <a:pt x="11692" y="16129"/>
                    <a:pt x="11797" y="16024"/>
                    <a:pt x="11797" y="15888"/>
                  </a:cubicBezTo>
                  <a:lnTo>
                    <a:pt x="11797" y="3310"/>
                  </a:lnTo>
                  <a:cubicBezTo>
                    <a:pt x="11797" y="3160"/>
                    <a:pt x="11692" y="3054"/>
                    <a:pt x="11541" y="3054"/>
                  </a:cubicBezTo>
                  <a:lnTo>
                    <a:pt x="10097" y="3054"/>
                  </a:lnTo>
                  <a:lnTo>
                    <a:pt x="10097" y="2528"/>
                  </a:lnTo>
                  <a:lnTo>
                    <a:pt x="10563" y="2528"/>
                  </a:lnTo>
                  <a:cubicBezTo>
                    <a:pt x="10573" y="2529"/>
                    <a:pt x="10582" y="2529"/>
                    <a:pt x="10591" y="2529"/>
                  </a:cubicBezTo>
                  <a:cubicBezTo>
                    <a:pt x="10915" y="2529"/>
                    <a:pt x="10915" y="2030"/>
                    <a:pt x="10591" y="2030"/>
                  </a:cubicBezTo>
                  <a:cubicBezTo>
                    <a:pt x="10582" y="2030"/>
                    <a:pt x="10573" y="2030"/>
                    <a:pt x="10563" y="2031"/>
                  </a:cubicBezTo>
                  <a:lnTo>
                    <a:pt x="10097" y="2031"/>
                  </a:lnTo>
                  <a:lnTo>
                    <a:pt x="10097" y="1790"/>
                  </a:lnTo>
                  <a:cubicBezTo>
                    <a:pt x="10097" y="1655"/>
                    <a:pt x="9991" y="1535"/>
                    <a:pt x="9856" y="1535"/>
                  </a:cubicBezTo>
                  <a:lnTo>
                    <a:pt x="8141" y="1535"/>
                  </a:lnTo>
                  <a:cubicBezTo>
                    <a:pt x="8005" y="662"/>
                    <a:pt x="7253" y="0"/>
                    <a:pt x="63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9" name="Google Shape;2769;p63">
              <a:extLst>
                <a:ext uri="{FF2B5EF4-FFF2-40B4-BE49-F238E27FC236}">
                  <a16:creationId xmlns:a16="http://schemas.microsoft.com/office/drawing/2014/main" id="{F701FC28-CC0B-320C-A296-77E5AF5F8DD2}"/>
                </a:ext>
              </a:extLst>
            </p:cNvPr>
            <p:cNvSpPr/>
            <p:nvPr/>
          </p:nvSpPr>
          <p:spPr>
            <a:xfrm>
              <a:off x="5680775" y="2729488"/>
              <a:ext cx="59100" cy="63975"/>
            </a:xfrm>
            <a:custGeom>
              <a:avLst/>
              <a:gdLst/>
              <a:ahLst/>
              <a:cxnLst/>
              <a:rect l="l" t="t" r="r" b="b"/>
              <a:pathLst>
                <a:path w="2364" h="2559" extrusionOk="0">
                  <a:moveTo>
                    <a:pt x="1851" y="512"/>
                  </a:moveTo>
                  <a:lnTo>
                    <a:pt x="1851" y="2062"/>
                  </a:lnTo>
                  <a:lnTo>
                    <a:pt x="512" y="2062"/>
                  </a:lnTo>
                  <a:lnTo>
                    <a:pt x="512" y="512"/>
                  </a:lnTo>
                  <a:close/>
                  <a:moveTo>
                    <a:pt x="257" y="1"/>
                  </a:moveTo>
                  <a:cubicBezTo>
                    <a:pt x="121" y="1"/>
                    <a:pt x="1" y="121"/>
                    <a:pt x="1" y="257"/>
                  </a:cubicBezTo>
                  <a:lnTo>
                    <a:pt x="1" y="2318"/>
                  </a:lnTo>
                  <a:cubicBezTo>
                    <a:pt x="1" y="2453"/>
                    <a:pt x="121" y="2559"/>
                    <a:pt x="257" y="2559"/>
                  </a:cubicBezTo>
                  <a:lnTo>
                    <a:pt x="2107" y="2559"/>
                  </a:lnTo>
                  <a:cubicBezTo>
                    <a:pt x="2243" y="2559"/>
                    <a:pt x="2363" y="2453"/>
                    <a:pt x="2363" y="2318"/>
                  </a:cubicBezTo>
                  <a:lnTo>
                    <a:pt x="2363" y="257"/>
                  </a:lnTo>
                  <a:cubicBezTo>
                    <a:pt x="2363" y="121"/>
                    <a:pt x="2243" y="1"/>
                    <a:pt x="21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0" name="Google Shape;2770;p63">
              <a:extLst>
                <a:ext uri="{FF2B5EF4-FFF2-40B4-BE49-F238E27FC236}">
                  <a16:creationId xmlns:a16="http://schemas.microsoft.com/office/drawing/2014/main" id="{DA091CF6-5F42-304F-3DDA-ED72B31B74B8}"/>
                </a:ext>
              </a:extLst>
            </p:cNvPr>
            <p:cNvSpPr/>
            <p:nvPr/>
          </p:nvSpPr>
          <p:spPr>
            <a:xfrm>
              <a:off x="5751500" y="2755063"/>
              <a:ext cx="132050" cy="12825"/>
            </a:xfrm>
            <a:custGeom>
              <a:avLst/>
              <a:gdLst/>
              <a:ahLst/>
              <a:cxnLst/>
              <a:rect l="l" t="t" r="r" b="b"/>
              <a:pathLst>
                <a:path w="5282" h="513" extrusionOk="0">
                  <a:moveTo>
                    <a:pt x="347" y="1"/>
                  </a:moveTo>
                  <a:cubicBezTo>
                    <a:pt x="0" y="1"/>
                    <a:pt x="0" y="512"/>
                    <a:pt x="347" y="512"/>
                  </a:cubicBezTo>
                  <a:lnTo>
                    <a:pt x="4951" y="512"/>
                  </a:lnTo>
                  <a:cubicBezTo>
                    <a:pt x="5282" y="512"/>
                    <a:pt x="5282" y="1"/>
                    <a:pt x="49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1" name="Google Shape;2771;p63">
              <a:extLst>
                <a:ext uri="{FF2B5EF4-FFF2-40B4-BE49-F238E27FC236}">
                  <a16:creationId xmlns:a16="http://schemas.microsoft.com/office/drawing/2014/main" id="{7344C1B4-C2E8-372F-1DED-201C9D38E013}"/>
                </a:ext>
              </a:extLst>
            </p:cNvPr>
            <p:cNvSpPr/>
            <p:nvPr/>
          </p:nvSpPr>
          <p:spPr>
            <a:xfrm>
              <a:off x="5680775" y="2808113"/>
              <a:ext cx="58700" cy="63975"/>
            </a:xfrm>
            <a:custGeom>
              <a:avLst/>
              <a:gdLst/>
              <a:ahLst/>
              <a:cxnLst/>
              <a:rect l="l" t="t" r="r" b="b"/>
              <a:pathLst>
                <a:path w="2348" h="2559" extrusionOk="0">
                  <a:moveTo>
                    <a:pt x="1851" y="512"/>
                  </a:moveTo>
                  <a:lnTo>
                    <a:pt x="1851" y="2077"/>
                  </a:lnTo>
                  <a:lnTo>
                    <a:pt x="512" y="2077"/>
                  </a:lnTo>
                  <a:lnTo>
                    <a:pt x="512" y="512"/>
                  </a:lnTo>
                  <a:close/>
                  <a:moveTo>
                    <a:pt x="257" y="0"/>
                  </a:moveTo>
                  <a:cubicBezTo>
                    <a:pt x="121" y="0"/>
                    <a:pt x="1" y="121"/>
                    <a:pt x="1" y="256"/>
                  </a:cubicBezTo>
                  <a:lnTo>
                    <a:pt x="1" y="2317"/>
                  </a:lnTo>
                  <a:cubicBezTo>
                    <a:pt x="1" y="2453"/>
                    <a:pt x="106" y="2558"/>
                    <a:pt x="257" y="2558"/>
                  </a:cubicBezTo>
                  <a:lnTo>
                    <a:pt x="2107" y="2558"/>
                  </a:lnTo>
                  <a:cubicBezTo>
                    <a:pt x="2243" y="2558"/>
                    <a:pt x="2348" y="2453"/>
                    <a:pt x="2348" y="2317"/>
                  </a:cubicBezTo>
                  <a:lnTo>
                    <a:pt x="2348" y="256"/>
                  </a:lnTo>
                  <a:cubicBezTo>
                    <a:pt x="2348" y="121"/>
                    <a:pt x="2243" y="0"/>
                    <a:pt x="21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2" name="Google Shape;2772;p63">
              <a:extLst>
                <a:ext uri="{FF2B5EF4-FFF2-40B4-BE49-F238E27FC236}">
                  <a16:creationId xmlns:a16="http://schemas.microsoft.com/office/drawing/2014/main" id="{BEC2F28E-6FD1-37A6-2FB0-D783AC183A8B}"/>
                </a:ext>
              </a:extLst>
            </p:cNvPr>
            <p:cNvSpPr/>
            <p:nvPr/>
          </p:nvSpPr>
          <p:spPr>
            <a:xfrm>
              <a:off x="5751000" y="2834038"/>
              <a:ext cx="133075" cy="12500"/>
            </a:xfrm>
            <a:custGeom>
              <a:avLst/>
              <a:gdLst/>
              <a:ahLst/>
              <a:cxnLst/>
              <a:rect l="l" t="t" r="r" b="b"/>
              <a:pathLst>
                <a:path w="5323" h="500" extrusionOk="0">
                  <a:moveTo>
                    <a:pt x="338" y="0"/>
                  </a:moveTo>
                  <a:cubicBezTo>
                    <a:pt x="0" y="0"/>
                    <a:pt x="0" y="499"/>
                    <a:pt x="338" y="499"/>
                  </a:cubicBezTo>
                  <a:cubicBezTo>
                    <a:pt x="347" y="499"/>
                    <a:pt x="357" y="499"/>
                    <a:pt x="367" y="498"/>
                  </a:cubicBezTo>
                  <a:lnTo>
                    <a:pt x="4971" y="498"/>
                  </a:lnTo>
                  <a:cubicBezTo>
                    <a:pt x="4980" y="499"/>
                    <a:pt x="4989" y="499"/>
                    <a:pt x="4998" y="499"/>
                  </a:cubicBezTo>
                  <a:cubicBezTo>
                    <a:pt x="5322" y="499"/>
                    <a:pt x="5322" y="0"/>
                    <a:pt x="4998" y="0"/>
                  </a:cubicBezTo>
                  <a:cubicBezTo>
                    <a:pt x="4989" y="0"/>
                    <a:pt x="4980" y="1"/>
                    <a:pt x="4971" y="2"/>
                  </a:cubicBezTo>
                  <a:lnTo>
                    <a:pt x="367" y="2"/>
                  </a:lnTo>
                  <a:cubicBezTo>
                    <a:pt x="357" y="1"/>
                    <a:pt x="347" y="0"/>
                    <a:pt x="3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3" name="Google Shape;2773;p63">
              <a:extLst>
                <a:ext uri="{FF2B5EF4-FFF2-40B4-BE49-F238E27FC236}">
                  <a16:creationId xmlns:a16="http://schemas.microsoft.com/office/drawing/2014/main" id="{912B46B8-5FFB-B768-6F08-35C16C78C2ED}"/>
                </a:ext>
              </a:extLst>
            </p:cNvPr>
            <p:cNvSpPr/>
            <p:nvPr/>
          </p:nvSpPr>
          <p:spPr>
            <a:xfrm>
              <a:off x="5680775" y="2887063"/>
              <a:ext cx="58700" cy="63625"/>
            </a:xfrm>
            <a:custGeom>
              <a:avLst/>
              <a:gdLst/>
              <a:ahLst/>
              <a:cxnLst/>
              <a:rect l="l" t="t" r="r" b="b"/>
              <a:pathLst>
                <a:path w="2348" h="2545" extrusionOk="0">
                  <a:moveTo>
                    <a:pt x="1851" y="498"/>
                  </a:moveTo>
                  <a:lnTo>
                    <a:pt x="1851" y="2048"/>
                  </a:lnTo>
                  <a:lnTo>
                    <a:pt x="512" y="2048"/>
                  </a:lnTo>
                  <a:lnTo>
                    <a:pt x="512" y="498"/>
                  </a:lnTo>
                  <a:close/>
                  <a:moveTo>
                    <a:pt x="234" y="1"/>
                  </a:moveTo>
                  <a:cubicBezTo>
                    <a:pt x="108" y="1"/>
                    <a:pt x="1" y="115"/>
                    <a:pt x="1" y="243"/>
                  </a:cubicBezTo>
                  <a:lnTo>
                    <a:pt x="1" y="2304"/>
                  </a:lnTo>
                  <a:cubicBezTo>
                    <a:pt x="1" y="2439"/>
                    <a:pt x="121" y="2545"/>
                    <a:pt x="257" y="2545"/>
                  </a:cubicBezTo>
                  <a:lnTo>
                    <a:pt x="2107" y="2545"/>
                  </a:lnTo>
                  <a:cubicBezTo>
                    <a:pt x="2243" y="2545"/>
                    <a:pt x="2348" y="2439"/>
                    <a:pt x="2348" y="2304"/>
                  </a:cubicBezTo>
                  <a:lnTo>
                    <a:pt x="2348" y="243"/>
                  </a:lnTo>
                  <a:cubicBezTo>
                    <a:pt x="2348" y="115"/>
                    <a:pt x="2254" y="1"/>
                    <a:pt x="2130" y="1"/>
                  </a:cubicBezTo>
                  <a:cubicBezTo>
                    <a:pt x="2123" y="1"/>
                    <a:pt x="2115" y="1"/>
                    <a:pt x="2107" y="2"/>
                  </a:cubicBezTo>
                  <a:lnTo>
                    <a:pt x="257" y="2"/>
                  </a:lnTo>
                  <a:cubicBezTo>
                    <a:pt x="249" y="1"/>
                    <a:pt x="241" y="1"/>
                    <a:pt x="23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4" name="Google Shape;2774;p63">
              <a:extLst>
                <a:ext uri="{FF2B5EF4-FFF2-40B4-BE49-F238E27FC236}">
                  <a16:creationId xmlns:a16="http://schemas.microsoft.com/office/drawing/2014/main" id="{5CFC6BFA-A5A3-46CE-40AD-04F4D321ED5D}"/>
                </a:ext>
              </a:extLst>
            </p:cNvPr>
            <p:cNvSpPr/>
            <p:nvPr/>
          </p:nvSpPr>
          <p:spPr>
            <a:xfrm>
              <a:off x="5751500" y="2912688"/>
              <a:ext cx="132050" cy="12425"/>
            </a:xfrm>
            <a:custGeom>
              <a:avLst/>
              <a:gdLst/>
              <a:ahLst/>
              <a:cxnLst/>
              <a:rect l="l" t="t" r="r" b="b"/>
              <a:pathLst>
                <a:path w="5282" h="497" extrusionOk="0">
                  <a:moveTo>
                    <a:pt x="347" y="0"/>
                  </a:moveTo>
                  <a:cubicBezTo>
                    <a:pt x="0" y="0"/>
                    <a:pt x="0" y="497"/>
                    <a:pt x="347" y="497"/>
                  </a:cubicBezTo>
                  <a:lnTo>
                    <a:pt x="4951" y="497"/>
                  </a:lnTo>
                  <a:cubicBezTo>
                    <a:pt x="5282" y="497"/>
                    <a:pt x="5282" y="0"/>
                    <a:pt x="495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5" name="Google Shape;2775;p63">
              <a:extLst>
                <a:ext uri="{FF2B5EF4-FFF2-40B4-BE49-F238E27FC236}">
                  <a16:creationId xmlns:a16="http://schemas.microsoft.com/office/drawing/2014/main" id="{28FD87C5-95B4-0ADC-BD22-B210D082CA38}"/>
                </a:ext>
              </a:extLst>
            </p:cNvPr>
            <p:cNvSpPr/>
            <p:nvPr/>
          </p:nvSpPr>
          <p:spPr>
            <a:xfrm>
              <a:off x="5751000" y="2780988"/>
              <a:ext cx="133075" cy="12500"/>
            </a:xfrm>
            <a:custGeom>
              <a:avLst/>
              <a:gdLst/>
              <a:ahLst/>
              <a:cxnLst/>
              <a:rect l="l" t="t" r="r" b="b"/>
              <a:pathLst>
                <a:path w="5323" h="500" extrusionOk="0">
                  <a:moveTo>
                    <a:pt x="338" y="1"/>
                  </a:moveTo>
                  <a:cubicBezTo>
                    <a:pt x="0" y="1"/>
                    <a:pt x="0" y="500"/>
                    <a:pt x="338" y="500"/>
                  </a:cubicBezTo>
                  <a:cubicBezTo>
                    <a:pt x="347" y="500"/>
                    <a:pt x="357" y="499"/>
                    <a:pt x="367" y="499"/>
                  </a:cubicBezTo>
                  <a:lnTo>
                    <a:pt x="4971" y="499"/>
                  </a:lnTo>
                  <a:cubicBezTo>
                    <a:pt x="4980" y="499"/>
                    <a:pt x="4989" y="500"/>
                    <a:pt x="4998" y="500"/>
                  </a:cubicBezTo>
                  <a:cubicBezTo>
                    <a:pt x="5322" y="500"/>
                    <a:pt x="5322" y="1"/>
                    <a:pt x="4998" y="1"/>
                  </a:cubicBezTo>
                  <a:cubicBezTo>
                    <a:pt x="4989" y="1"/>
                    <a:pt x="4980" y="1"/>
                    <a:pt x="4971" y="2"/>
                  </a:cubicBezTo>
                  <a:lnTo>
                    <a:pt x="367" y="2"/>
                  </a:lnTo>
                  <a:cubicBezTo>
                    <a:pt x="357" y="1"/>
                    <a:pt x="347" y="1"/>
                    <a:pt x="3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6" name="Google Shape;2776;p63">
              <a:extLst>
                <a:ext uri="{FF2B5EF4-FFF2-40B4-BE49-F238E27FC236}">
                  <a16:creationId xmlns:a16="http://schemas.microsoft.com/office/drawing/2014/main" id="{17CEC900-9C01-7708-E500-80E3525564C3}"/>
                </a:ext>
              </a:extLst>
            </p:cNvPr>
            <p:cNvSpPr/>
            <p:nvPr/>
          </p:nvSpPr>
          <p:spPr>
            <a:xfrm>
              <a:off x="5751000" y="2859613"/>
              <a:ext cx="133075" cy="12500"/>
            </a:xfrm>
            <a:custGeom>
              <a:avLst/>
              <a:gdLst/>
              <a:ahLst/>
              <a:cxnLst/>
              <a:rect l="l" t="t" r="r" b="b"/>
              <a:pathLst>
                <a:path w="5323" h="500" extrusionOk="0">
                  <a:moveTo>
                    <a:pt x="338" y="0"/>
                  </a:moveTo>
                  <a:cubicBezTo>
                    <a:pt x="0" y="0"/>
                    <a:pt x="0" y="499"/>
                    <a:pt x="338" y="499"/>
                  </a:cubicBezTo>
                  <a:cubicBezTo>
                    <a:pt x="347" y="499"/>
                    <a:pt x="357" y="499"/>
                    <a:pt x="367" y="498"/>
                  </a:cubicBezTo>
                  <a:lnTo>
                    <a:pt x="4971" y="498"/>
                  </a:lnTo>
                  <a:cubicBezTo>
                    <a:pt x="4980" y="499"/>
                    <a:pt x="4989" y="499"/>
                    <a:pt x="4998" y="499"/>
                  </a:cubicBezTo>
                  <a:cubicBezTo>
                    <a:pt x="5322" y="499"/>
                    <a:pt x="5322" y="0"/>
                    <a:pt x="4998" y="0"/>
                  </a:cubicBezTo>
                  <a:cubicBezTo>
                    <a:pt x="4989" y="0"/>
                    <a:pt x="4980" y="1"/>
                    <a:pt x="4971" y="2"/>
                  </a:cubicBezTo>
                  <a:lnTo>
                    <a:pt x="367" y="2"/>
                  </a:lnTo>
                  <a:cubicBezTo>
                    <a:pt x="357" y="1"/>
                    <a:pt x="347" y="0"/>
                    <a:pt x="3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7" name="Google Shape;2777;p63">
              <a:extLst>
                <a:ext uri="{FF2B5EF4-FFF2-40B4-BE49-F238E27FC236}">
                  <a16:creationId xmlns:a16="http://schemas.microsoft.com/office/drawing/2014/main" id="{9001B47A-3448-B9F2-C364-A4361AEF5273}"/>
                </a:ext>
              </a:extLst>
            </p:cNvPr>
            <p:cNvSpPr/>
            <p:nvPr/>
          </p:nvSpPr>
          <p:spPr>
            <a:xfrm>
              <a:off x="5750975" y="2938238"/>
              <a:ext cx="133100" cy="12850"/>
            </a:xfrm>
            <a:custGeom>
              <a:avLst/>
              <a:gdLst/>
              <a:ahLst/>
              <a:cxnLst/>
              <a:rect l="l" t="t" r="r" b="b"/>
              <a:pathLst>
                <a:path w="5324" h="514" extrusionOk="0">
                  <a:moveTo>
                    <a:pt x="339" y="0"/>
                  </a:moveTo>
                  <a:cubicBezTo>
                    <a:pt x="1" y="0"/>
                    <a:pt x="1" y="514"/>
                    <a:pt x="339" y="514"/>
                  </a:cubicBezTo>
                  <a:cubicBezTo>
                    <a:pt x="348" y="514"/>
                    <a:pt x="358" y="514"/>
                    <a:pt x="368" y="513"/>
                  </a:cubicBezTo>
                  <a:lnTo>
                    <a:pt x="4972" y="513"/>
                  </a:lnTo>
                  <a:cubicBezTo>
                    <a:pt x="4981" y="514"/>
                    <a:pt x="4990" y="514"/>
                    <a:pt x="4999" y="514"/>
                  </a:cubicBezTo>
                  <a:cubicBezTo>
                    <a:pt x="5324" y="514"/>
                    <a:pt x="5324" y="0"/>
                    <a:pt x="4999" y="0"/>
                  </a:cubicBezTo>
                  <a:cubicBezTo>
                    <a:pt x="4990" y="0"/>
                    <a:pt x="4981" y="0"/>
                    <a:pt x="4972" y="1"/>
                  </a:cubicBezTo>
                  <a:lnTo>
                    <a:pt x="368" y="1"/>
                  </a:lnTo>
                  <a:cubicBezTo>
                    <a:pt x="358" y="0"/>
                    <a:pt x="348" y="0"/>
                    <a:pt x="3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" name="Google Shape;2726;p63">
            <a:extLst>
              <a:ext uri="{FF2B5EF4-FFF2-40B4-BE49-F238E27FC236}">
                <a16:creationId xmlns:a16="http://schemas.microsoft.com/office/drawing/2014/main" id="{60580C3D-2798-54AC-26A7-9FE0FA112E1E}"/>
              </a:ext>
            </a:extLst>
          </p:cNvPr>
          <p:cNvSpPr txBox="1">
            <a:spLocks/>
          </p:cNvSpPr>
          <p:nvPr/>
        </p:nvSpPr>
        <p:spPr>
          <a:xfrm>
            <a:off x="5134252" y="1852329"/>
            <a:ext cx="23364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 Black"/>
              <a:buNone/>
              <a:defRPr sz="1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 Black"/>
              <a:buNone/>
              <a:defRPr sz="24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 Black"/>
              <a:buNone/>
              <a:defRPr sz="24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 Black"/>
              <a:buNone/>
              <a:defRPr sz="24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 Black"/>
              <a:buNone/>
              <a:defRPr sz="24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 Black"/>
              <a:buNone/>
              <a:defRPr sz="24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 Black"/>
              <a:buNone/>
              <a:defRPr sz="24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 Black"/>
              <a:buNone/>
              <a:defRPr sz="24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 Black"/>
              <a:buNone/>
              <a:defRPr sz="24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r>
              <a:rPr lang="es-ES" dirty="0" err="1"/>
              <a:t>Cluster</a:t>
            </a:r>
            <a:r>
              <a:rPr lang="es-ES" dirty="0"/>
              <a:t> 1</a:t>
            </a:r>
          </a:p>
        </p:txBody>
      </p:sp>
      <p:sp>
        <p:nvSpPr>
          <p:cNvPr id="19" name="Google Shape;2733;p63">
            <a:extLst>
              <a:ext uri="{FF2B5EF4-FFF2-40B4-BE49-F238E27FC236}">
                <a16:creationId xmlns:a16="http://schemas.microsoft.com/office/drawing/2014/main" id="{5D3D84B6-6B17-4E09-507F-49D911DE7075}"/>
              </a:ext>
            </a:extLst>
          </p:cNvPr>
          <p:cNvSpPr txBox="1">
            <a:spLocks/>
          </p:cNvSpPr>
          <p:nvPr/>
        </p:nvSpPr>
        <p:spPr>
          <a:xfrm>
            <a:off x="730325" y="3149902"/>
            <a:ext cx="2336400" cy="7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/>
            <a:endParaRPr lang="en-US" dirty="0"/>
          </a:p>
        </p:txBody>
      </p:sp>
      <p:sp>
        <p:nvSpPr>
          <p:cNvPr id="20" name="Google Shape;2733;p63">
            <a:extLst>
              <a:ext uri="{FF2B5EF4-FFF2-40B4-BE49-F238E27FC236}">
                <a16:creationId xmlns:a16="http://schemas.microsoft.com/office/drawing/2014/main" id="{9699EE4B-3977-84E5-CCA0-E1EEF0D9E9E7}"/>
              </a:ext>
            </a:extLst>
          </p:cNvPr>
          <p:cNvSpPr txBox="1">
            <a:spLocks/>
          </p:cNvSpPr>
          <p:nvPr/>
        </p:nvSpPr>
        <p:spPr>
          <a:xfrm>
            <a:off x="5094765" y="3070483"/>
            <a:ext cx="2336400" cy="7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/>
            <a:endParaRPr lang="en-US" dirty="0"/>
          </a:p>
        </p:txBody>
      </p:sp>
      <p:sp>
        <p:nvSpPr>
          <p:cNvPr id="2" name="Google Shape;2733;p63">
            <a:extLst>
              <a:ext uri="{FF2B5EF4-FFF2-40B4-BE49-F238E27FC236}">
                <a16:creationId xmlns:a16="http://schemas.microsoft.com/office/drawing/2014/main" id="{569C99E8-CE0C-14DF-70CF-470E67ACD704}"/>
              </a:ext>
            </a:extLst>
          </p:cNvPr>
          <p:cNvSpPr txBox="1">
            <a:spLocks/>
          </p:cNvSpPr>
          <p:nvPr/>
        </p:nvSpPr>
        <p:spPr>
          <a:xfrm>
            <a:off x="2912545" y="3220933"/>
            <a:ext cx="2336400" cy="7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/>
            <a:r>
              <a:rPr lang="es-ES" dirty="0"/>
              <a:t>En ambos destacan principalmente NITRITOS Y AMONÍACO.</a:t>
            </a:r>
          </a:p>
        </p:txBody>
      </p:sp>
    </p:spTree>
    <p:extLst>
      <p:ext uri="{BB962C8B-B14F-4D97-AF65-F5344CB8AC3E}">
        <p14:creationId xmlns:p14="http://schemas.microsoft.com/office/powerpoint/2010/main" val="161962377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55D998-C924-0FD3-369A-DDB0D5227B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E6421D-22EE-2F9E-104E-CF76CF1DB89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sz="2000" dirty="0"/>
              <a:t>CONCLUSIONES</a:t>
            </a:r>
          </a:p>
        </p:txBody>
      </p:sp>
      <p:sp>
        <p:nvSpPr>
          <p:cNvPr id="3" name="Google Shape;3489;p72">
            <a:extLst>
              <a:ext uri="{FF2B5EF4-FFF2-40B4-BE49-F238E27FC236}">
                <a16:creationId xmlns:a16="http://schemas.microsoft.com/office/drawing/2014/main" id="{E8E50D6F-F358-B44B-EBF1-70EFC1B0E73E}"/>
              </a:ext>
            </a:extLst>
          </p:cNvPr>
          <p:cNvSpPr txBox="1">
            <a:spLocks/>
          </p:cNvSpPr>
          <p:nvPr/>
        </p:nvSpPr>
        <p:spPr>
          <a:xfrm>
            <a:off x="1014008" y="1313871"/>
            <a:ext cx="7691700" cy="26897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27000">
              <a:buSzPts val="1600"/>
            </a:pPr>
            <a:endParaRPr lang="es-ES" dirty="0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EB4C76B3-2F32-9A32-F5CC-643EED20B7A5}"/>
              </a:ext>
            </a:extLst>
          </p:cNvPr>
          <p:cNvSpPr txBox="1">
            <a:spLocks/>
          </p:cNvSpPr>
          <p:nvPr/>
        </p:nvSpPr>
        <p:spPr>
          <a:xfrm>
            <a:off x="1471500" y="575132"/>
            <a:ext cx="7672500" cy="37341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pPr algn="l"/>
            <a:r>
              <a:rPr lang="es-ES" sz="1800" u="sng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Enfoque en las Sustancias Clave, AMONÍACO Y NITRITOS </a:t>
            </a:r>
          </a:p>
        </p:txBody>
      </p:sp>
    </p:spTree>
    <p:extLst>
      <p:ext uri="{BB962C8B-B14F-4D97-AF65-F5344CB8AC3E}">
        <p14:creationId xmlns:p14="http://schemas.microsoft.com/office/powerpoint/2010/main" val="248953046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F3A4DB-09D9-69B4-6C64-159814E20E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D74438-A59F-4E57-E935-CFFD1278C5A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/>
              <a:t>ELECCION DE CLUSTERS POTABILIDAD</a:t>
            </a:r>
          </a:p>
        </p:txBody>
      </p:sp>
      <p:sp>
        <p:nvSpPr>
          <p:cNvPr id="7" name="Google Shape;2400;p51">
            <a:extLst>
              <a:ext uri="{FF2B5EF4-FFF2-40B4-BE49-F238E27FC236}">
                <a16:creationId xmlns:a16="http://schemas.microsoft.com/office/drawing/2014/main" id="{5C4A4C86-96E9-5FB1-5C59-2196C63AF68A}"/>
              </a:ext>
            </a:extLst>
          </p:cNvPr>
          <p:cNvSpPr txBox="1">
            <a:spLocks/>
          </p:cNvSpPr>
          <p:nvPr/>
        </p:nvSpPr>
        <p:spPr>
          <a:xfrm>
            <a:off x="736646" y="3932280"/>
            <a:ext cx="4122629" cy="681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r>
              <a:rPr lang="es-ES" sz="1000" dirty="0"/>
              <a:t>Según </a:t>
            </a:r>
            <a:r>
              <a:rPr lang="es-ES" sz="1000" dirty="0" err="1"/>
              <a:t>silhoutte</a:t>
            </a:r>
            <a:r>
              <a:rPr lang="es-ES" sz="1000" dirty="0"/>
              <a:t>, 6 PODRÍAN SER  LOS CLUSTER A ELEGIR 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5ABC441-6B55-317F-10E0-AE7D6DAC93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035" y="870582"/>
            <a:ext cx="3548541" cy="2827646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D74B1BBE-CB46-089D-8EE5-7F1AD3B392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0482" y="1078706"/>
            <a:ext cx="3891757" cy="2986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938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6" name="Google Shape;2816;p66"/>
          <p:cNvPicPr preferRelativeResize="0"/>
          <p:nvPr/>
        </p:nvPicPr>
        <p:blipFill>
          <a:blip r:embed="rId3">
            <a:alphaModFix amt="44000"/>
          </a:blip>
          <a:stretch>
            <a:fillRect/>
          </a:stretch>
        </p:blipFill>
        <p:spPr>
          <a:xfrm>
            <a:off x="736646" y="2564221"/>
            <a:ext cx="914520" cy="76927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17" name="Google Shape;2817;p66"/>
          <p:cNvGrpSpPr/>
          <p:nvPr/>
        </p:nvGrpSpPr>
        <p:grpSpPr>
          <a:xfrm>
            <a:off x="3356988" y="1188729"/>
            <a:ext cx="5256529" cy="3047080"/>
            <a:chOff x="650312" y="1743637"/>
            <a:chExt cx="4566130" cy="2646873"/>
          </a:xfrm>
        </p:grpSpPr>
        <p:sp>
          <p:nvSpPr>
            <p:cNvPr id="2818" name="Google Shape;2818;p66"/>
            <p:cNvSpPr/>
            <p:nvPr/>
          </p:nvSpPr>
          <p:spPr>
            <a:xfrm>
              <a:off x="4648940" y="3841015"/>
              <a:ext cx="63300" cy="633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rgbClr val="E6B8A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819" name="Google Shape;2819;p66"/>
            <p:cNvGrpSpPr/>
            <p:nvPr/>
          </p:nvGrpSpPr>
          <p:grpSpPr>
            <a:xfrm>
              <a:off x="650312" y="1743637"/>
              <a:ext cx="4566130" cy="2646873"/>
              <a:chOff x="1397225" y="1410350"/>
              <a:chExt cx="4786300" cy="2774500"/>
            </a:xfrm>
          </p:grpSpPr>
          <p:grpSp>
            <p:nvGrpSpPr>
              <p:cNvPr id="2820" name="Google Shape;2820;p66"/>
              <p:cNvGrpSpPr/>
              <p:nvPr/>
            </p:nvGrpSpPr>
            <p:grpSpPr>
              <a:xfrm>
                <a:off x="4293400" y="2574725"/>
                <a:ext cx="84425" cy="80100"/>
                <a:chOff x="4293400" y="2574725"/>
                <a:chExt cx="84425" cy="80100"/>
              </a:xfrm>
            </p:grpSpPr>
            <p:sp>
              <p:nvSpPr>
                <p:cNvPr id="2821" name="Google Shape;2821;p66"/>
                <p:cNvSpPr/>
                <p:nvPr/>
              </p:nvSpPr>
              <p:spPr>
                <a:xfrm>
                  <a:off x="4293400" y="2574725"/>
                  <a:ext cx="57150" cy="45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6" h="1810" extrusionOk="0">
                      <a:moveTo>
                        <a:pt x="2286" y="905"/>
                      </a:moveTo>
                      <a:lnTo>
                        <a:pt x="1857" y="476"/>
                      </a:lnTo>
                      <a:lnTo>
                        <a:pt x="0" y="0"/>
                      </a:lnTo>
                      <a:lnTo>
                        <a:pt x="95" y="834"/>
                      </a:lnTo>
                      <a:lnTo>
                        <a:pt x="952" y="1476"/>
                      </a:lnTo>
                      <a:lnTo>
                        <a:pt x="1952" y="181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/>
                <a:lstStyle/>
                <a:p>
                  <a:endParaRPr lang="es-ES"/>
                </a:p>
              </p:txBody>
            </p:sp>
            <p:sp>
              <p:nvSpPr>
                <p:cNvPr id="2822" name="Google Shape;2822;p66"/>
                <p:cNvSpPr/>
                <p:nvPr/>
              </p:nvSpPr>
              <p:spPr>
                <a:xfrm>
                  <a:off x="4299350" y="2589925"/>
                  <a:ext cx="78475" cy="64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9" h="2596" extrusionOk="0">
                      <a:moveTo>
                        <a:pt x="2009" y="1"/>
                      </a:moveTo>
                      <a:lnTo>
                        <a:pt x="1820" y="252"/>
                      </a:lnTo>
                      <a:lnTo>
                        <a:pt x="1632" y="314"/>
                      </a:lnTo>
                      <a:lnTo>
                        <a:pt x="1590" y="419"/>
                      </a:lnTo>
                      <a:lnTo>
                        <a:pt x="1318" y="398"/>
                      </a:lnTo>
                      <a:lnTo>
                        <a:pt x="1255" y="273"/>
                      </a:lnTo>
                      <a:lnTo>
                        <a:pt x="983" y="63"/>
                      </a:lnTo>
                      <a:lnTo>
                        <a:pt x="837" y="42"/>
                      </a:lnTo>
                      <a:lnTo>
                        <a:pt x="795" y="63"/>
                      </a:lnTo>
                      <a:lnTo>
                        <a:pt x="753" y="252"/>
                      </a:lnTo>
                      <a:lnTo>
                        <a:pt x="900" y="314"/>
                      </a:lnTo>
                      <a:lnTo>
                        <a:pt x="983" y="461"/>
                      </a:lnTo>
                      <a:lnTo>
                        <a:pt x="963" y="670"/>
                      </a:lnTo>
                      <a:lnTo>
                        <a:pt x="753" y="566"/>
                      </a:lnTo>
                      <a:lnTo>
                        <a:pt x="544" y="524"/>
                      </a:lnTo>
                      <a:lnTo>
                        <a:pt x="209" y="356"/>
                      </a:lnTo>
                      <a:lnTo>
                        <a:pt x="0" y="419"/>
                      </a:lnTo>
                      <a:lnTo>
                        <a:pt x="0" y="524"/>
                      </a:lnTo>
                      <a:lnTo>
                        <a:pt x="105" y="628"/>
                      </a:lnTo>
                      <a:lnTo>
                        <a:pt x="314" y="670"/>
                      </a:lnTo>
                      <a:lnTo>
                        <a:pt x="419" y="796"/>
                      </a:lnTo>
                      <a:lnTo>
                        <a:pt x="377" y="921"/>
                      </a:lnTo>
                      <a:lnTo>
                        <a:pt x="377" y="1026"/>
                      </a:lnTo>
                      <a:lnTo>
                        <a:pt x="628" y="1214"/>
                      </a:lnTo>
                      <a:lnTo>
                        <a:pt x="628" y="1340"/>
                      </a:lnTo>
                      <a:lnTo>
                        <a:pt x="544" y="1423"/>
                      </a:lnTo>
                      <a:lnTo>
                        <a:pt x="628" y="1612"/>
                      </a:lnTo>
                      <a:lnTo>
                        <a:pt x="879" y="1737"/>
                      </a:lnTo>
                      <a:lnTo>
                        <a:pt x="1067" y="1737"/>
                      </a:lnTo>
                      <a:lnTo>
                        <a:pt x="1193" y="1863"/>
                      </a:lnTo>
                      <a:lnTo>
                        <a:pt x="1046" y="1884"/>
                      </a:lnTo>
                      <a:lnTo>
                        <a:pt x="1109" y="2051"/>
                      </a:lnTo>
                      <a:lnTo>
                        <a:pt x="1088" y="2093"/>
                      </a:lnTo>
                      <a:lnTo>
                        <a:pt x="1088" y="2239"/>
                      </a:lnTo>
                      <a:lnTo>
                        <a:pt x="1172" y="2260"/>
                      </a:lnTo>
                      <a:lnTo>
                        <a:pt x="1276" y="2198"/>
                      </a:lnTo>
                      <a:lnTo>
                        <a:pt x="1276" y="2156"/>
                      </a:lnTo>
                      <a:lnTo>
                        <a:pt x="1318" y="2093"/>
                      </a:lnTo>
                      <a:lnTo>
                        <a:pt x="1381" y="2072"/>
                      </a:lnTo>
                      <a:lnTo>
                        <a:pt x="1486" y="1946"/>
                      </a:lnTo>
                      <a:lnTo>
                        <a:pt x="1569" y="1926"/>
                      </a:lnTo>
                      <a:lnTo>
                        <a:pt x="1611" y="1821"/>
                      </a:lnTo>
                      <a:lnTo>
                        <a:pt x="1695" y="1821"/>
                      </a:lnTo>
                      <a:lnTo>
                        <a:pt x="1820" y="1737"/>
                      </a:lnTo>
                      <a:lnTo>
                        <a:pt x="1883" y="1737"/>
                      </a:lnTo>
                      <a:lnTo>
                        <a:pt x="1883" y="1758"/>
                      </a:lnTo>
                      <a:lnTo>
                        <a:pt x="1925" y="1758"/>
                      </a:lnTo>
                      <a:lnTo>
                        <a:pt x="1988" y="1863"/>
                      </a:lnTo>
                      <a:lnTo>
                        <a:pt x="2051" y="1946"/>
                      </a:lnTo>
                      <a:lnTo>
                        <a:pt x="2009" y="1988"/>
                      </a:lnTo>
                      <a:lnTo>
                        <a:pt x="2030" y="2051"/>
                      </a:lnTo>
                      <a:lnTo>
                        <a:pt x="2155" y="2135"/>
                      </a:lnTo>
                      <a:lnTo>
                        <a:pt x="1988" y="2260"/>
                      </a:lnTo>
                      <a:lnTo>
                        <a:pt x="2155" y="2470"/>
                      </a:lnTo>
                      <a:lnTo>
                        <a:pt x="2260" y="2511"/>
                      </a:lnTo>
                      <a:lnTo>
                        <a:pt x="2302" y="2574"/>
                      </a:lnTo>
                      <a:lnTo>
                        <a:pt x="2406" y="2595"/>
                      </a:lnTo>
                      <a:lnTo>
                        <a:pt x="2448" y="2574"/>
                      </a:lnTo>
                      <a:lnTo>
                        <a:pt x="2448" y="2365"/>
                      </a:lnTo>
                      <a:lnTo>
                        <a:pt x="2427" y="2302"/>
                      </a:lnTo>
                      <a:lnTo>
                        <a:pt x="2427" y="2198"/>
                      </a:lnTo>
                      <a:lnTo>
                        <a:pt x="2406" y="2072"/>
                      </a:lnTo>
                      <a:lnTo>
                        <a:pt x="2427" y="1967"/>
                      </a:lnTo>
                      <a:lnTo>
                        <a:pt x="2469" y="1946"/>
                      </a:lnTo>
                      <a:lnTo>
                        <a:pt x="2553" y="2030"/>
                      </a:lnTo>
                      <a:lnTo>
                        <a:pt x="2511" y="2135"/>
                      </a:lnTo>
                      <a:lnTo>
                        <a:pt x="2553" y="2198"/>
                      </a:lnTo>
                      <a:lnTo>
                        <a:pt x="2574" y="2135"/>
                      </a:lnTo>
                      <a:lnTo>
                        <a:pt x="2574" y="1946"/>
                      </a:lnTo>
                      <a:lnTo>
                        <a:pt x="2636" y="1884"/>
                      </a:lnTo>
                      <a:lnTo>
                        <a:pt x="2636" y="1779"/>
                      </a:lnTo>
                      <a:lnTo>
                        <a:pt x="2574" y="1737"/>
                      </a:lnTo>
                      <a:lnTo>
                        <a:pt x="2616" y="1633"/>
                      </a:lnTo>
                      <a:lnTo>
                        <a:pt x="2657" y="1549"/>
                      </a:lnTo>
                      <a:lnTo>
                        <a:pt x="2636" y="1444"/>
                      </a:lnTo>
                      <a:lnTo>
                        <a:pt x="2636" y="1298"/>
                      </a:lnTo>
                      <a:lnTo>
                        <a:pt x="2783" y="1151"/>
                      </a:lnTo>
                      <a:lnTo>
                        <a:pt x="2950" y="1130"/>
                      </a:lnTo>
                      <a:lnTo>
                        <a:pt x="3034" y="1089"/>
                      </a:lnTo>
                      <a:lnTo>
                        <a:pt x="3139" y="1089"/>
                      </a:lnTo>
                      <a:lnTo>
                        <a:pt x="3034" y="984"/>
                      </a:lnTo>
                      <a:lnTo>
                        <a:pt x="2888" y="900"/>
                      </a:lnTo>
                      <a:lnTo>
                        <a:pt x="2741" y="921"/>
                      </a:lnTo>
                      <a:lnTo>
                        <a:pt x="2616" y="817"/>
                      </a:lnTo>
                      <a:lnTo>
                        <a:pt x="2574" y="712"/>
                      </a:lnTo>
                      <a:lnTo>
                        <a:pt x="2406" y="586"/>
                      </a:lnTo>
                      <a:lnTo>
                        <a:pt x="2323" y="419"/>
                      </a:lnTo>
                      <a:lnTo>
                        <a:pt x="2323" y="314"/>
                      </a:lnTo>
                      <a:lnTo>
                        <a:pt x="2134" y="84"/>
                      </a:lnTo>
                      <a:lnTo>
                        <a:pt x="2009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823" name="Google Shape;2823;p66"/>
              <p:cNvGrpSpPr/>
              <p:nvPr/>
            </p:nvGrpSpPr>
            <p:grpSpPr>
              <a:xfrm>
                <a:off x="4000175" y="1462675"/>
                <a:ext cx="1917275" cy="1140875"/>
                <a:chOff x="4000175" y="1462675"/>
                <a:chExt cx="1917275" cy="1140875"/>
              </a:xfrm>
            </p:grpSpPr>
            <p:sp>
              <p:nvSpPr>
                <p:cNvPr id="2824" name="Google Shape;2824;p66"/>
                <p:cNvSpPr/>
                <p:nvPr/>
              </p:nvSpPr>
              <p:spPr>
                <a:xfrm>
                  <a:off x="4178050" y="2433300"/>
                  <a:ext cx="60250" cy="65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0" h="2607" extrusionOk="0">
                      <a:moveTo>
                        <a:pt x="639" y="2410"/>
                      </a:moveTo>
                      <a:lnTo>
                        <a:pt x="1180" y="2607"/>
                      </a:lnTo>
                      <a:lnTo>
                        <a:pt x="2410" y="2017"/>
                      </a:lnTo>
                      <a:lnTo>
                        <a:pt x="2262" y="0"/>
                      </a:lnTo>
                      <a:lnTo>
                        <a:pt x="541" y="0"/>
                      </a:lnTo>
                      <a:lnTo>
                        <a:pt x="0" y="177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/>
                <a:lstStyle/>
                <a:p>
                  <a:endParaRPr lang="es-ES"/>
                </a:p>
              </p:txBody>
            </p:sp>
            <p:grpSp>
              <p:nvGrpSpPr>
                <p:cNvPr id="2825" name="Google Shape;2825;p66"/>
                <p:cNvGrpSpPr/>
                <p:nvPr/>
              </p:nvGrpSpPr>
              <p:grpSpPr>
                <a:xfrm>
                  <a:off x="4000175" y="1462675"/>
                  <a:ext cx="1917275" cy="1140875"/>
                  <a:chOff x="4000175" y="1462675"/>
                  <a:chExt cx="1917275" cy="1140875"/>
                </a:xfrm>
              </p:grpSpPr>
              <p:sp>
                <p:nvSpPr>
                  <p:cNvPr id="2826" name="Google Shape;2826;p66"/>
                  <p:cNvSpPr/>
                  <p:nvPr/>
                </p:nvSpPr>
                <p:spPr>
                  <a:xfrm>
                    <a:off x="4000175" y="2000075"/>
                    <a:ext cx="1545875" cy="5100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1835" h="20400" extrusionOk="0">
                        <a:moveTo>
                          <a:pt x="1594" y="319"/>
                        </a:moveTo>
                        <a:lnTo>
                          <a:pt x="106" y="0"/>
                        </a:lnTo>
                        <a:lnTo>
                          <a:pt x="0" y="2444"/>
                        </a:lnTo>
                        <a:lnTo>
                          <a:pt x="1062" y="9031"/>
                        </a:lnTo>
                        <a:lnTo>
                          <a:pt x="3931" y="9775"/>
                        </a:lnTo>
                        <a:lnTo>
                          <a:pt x="2125" y="10200"/>
                        </a:lnTo>
                        <a:lnTo>
                          <a:pt x="531" y="10413"/>
                        </a:lnTo>
                        <a:lnTo>
                          <a:pt x="1487" y="13600"/>
                        </a:lnTo>
                        <a:lnTo>
                          <a:pt x="3931" y="17212"/>
                        </a:lnTo>
                        <a:lnTo>
                          <a:pt x="8393" y="18594"/>
                        </a:lnTo>
                        <a:lnTo>
                          <a:pt x="9987" y="18169"/>
                        </a:lnTo>
                        <a:lnTo>
                          <a:pt x="13281" y="20400"/>
                        </a:lnTo>
                        <a:lnTo>
                          <a:pt x="14343" y="18912"/>
                        </a:lnTo>
                        <a:lnTo>
                          <a:pt x="28793" y="17319"/>
                        </a:lnTo>
                        <a:lnTo>
                          <a:pt x="35699" y="16894"/>
                        </a:lnTo>
                        <a:lnTo>
                          <a:pt x="48342" y="16894"/>
                        </a:lnTo>
                        <a:lnTo>
                          <a:pt x="49617" y="15194"/>
                        </a:lnTo>
                        <a:lnTo>
                          <a:pt x="59285" y="20294"/>
                        </a:lnTo>
                        <a:lnTo>
                          <a:pt x="60135" y="19231"/>
                        </a:lnTo>
                        <a:lnTo>
                          <a:pt x="61835" y="18487"/>
                        </a:lnTo>
                        <a:lnTo>
                          <a:pt x="61092" y="13494"/>
                        </a:lnTo>
                        <a:lnTo>
                          <a:pt x="46323" y="3188"/>
                        </a:lnTo>
                        <a:lnTo>
                          <a:pt x="12962" y="10413"/>
                        </a:lnTo>
                        <a:lnTo>
                          <a:pt x="4569" y="7013"/>
                        </a:lnTo>
                        <a:lnTo>
                          <a:pt x="2444" y="3507"/>
                        </a:lnTo>
                        <a:lnTo>
                          <a:pt x="2019" y="1807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/>
                  <a:lstStyle/>
                  <a:p>
                    <a:endParaRPr lang="es-ES"/>
                  </a:p>
                </p:txBody>
              </p:sp>
              <p:sp>
                <p:nvSpPr>
                  <p:cNvPr id="2827" name="Google Shape;2827;p66"/>
                  <p:cNvSpPr/>
                  <p:nvPr/>
                </p:nvSpPr>
                <p:spPr>
                  <a:xfrm>
                    <a:off x="4624175" y="1521775"/>
                    <a:ext cx="58100" cy="737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24" h="2951" extrusionOk="0">
                        <a:moveTo>
                          <a:pt x="210" y="1"/>
                        </a:moveTo>
                        <a:lnTo>
                          <a:pt x="126" y="84"/>
                        </a:lnTo>
                        <a:lnTo>
                          <a:pt x="147" y="189"/>
                        </a:lnTo>
                        <a:lnTo>
                          <a:pt x="252" y="252"/>
                        </a:lnTo>
                        <a:lnTo>
                          <a:pt x="335" y="356"/>
                        </a:lnTo>
                        <a:lnTo>
                          <a:pt x="273" y="419"/>
                        </a:lnTo>
                        <a:lnTo>
                          <a:pt x="210" y="419"/>
                        </a:lnTo>
                        <a:lnTo>
                          <a:pt x="147" y="335"/>
                        </a:lnTo>
                        <a:lnTo>
                          <a:pt x="63" y="293"/>
                        </a:lnTo>
                        <a:lnTo>
                          <a:pt x="22" y="293"/>
                        </a:lnTo>
                        <a:lnTo>
                          <a:pt x="42" y="356"/>
                        </a:lnTo>
                        <a:lnTo>
                          <a:pt x="22" y="545"/>
                        </a:lnTo>
                        <a:lnTo>
                          <a:pt x="1" y="565"/>
                        </a:lnTo>
                        <a:lnTo>
                          <a:pt x="1" y="712"/>
                        </a:lnTo>
                        <a:lnTo>
                          <a:pt x="42" y="754"/>
                        </a:lnTo>
                        <a:lnTo>
                          <a:pt x="126" y="775"/>
                        </a:lnTo>
                        <a:lnTo>
                          <a:pt x="189" y="858"/>
                        </a:lnTo>
                        <a:lnTo>
                          <a:pt x="147" y="963"/>
                        </a:lnTo>
                        <a:lnTo>
                          <a:pt x="294" y="1256"/>
                        </a:lnTo>
                        <a:lnTo>
                          <a:pt x="356" y="1340"/>
                        </a:lnTo>
                        <a:lnTo>
                          <a:pt x="461" y="1340"/>
                        </a:lnTo>
                        <a:lnTo>
                          <a:pt x="398" y="1402"/>
                        </a:lnTo>
                        <a:lnTo>
                          <a:pt x="294" y="1444"/>
                        </a:lnTo>
                        <a:lnTo>
                          <a:pt x="231" y="1612"/>
                        </a:lnTo>
                        <a:lnTo>
                          <a:pt x="335" y="1821"/>
                        </a:lnTo>
                        <a:lnTo>
                          <a:pt x="398" y="1988"/>
                        </a:lnTo>
                        <a:lnTo>
                          <a:pt x="398" y="2114"/>
                        </a:lnTo>
                        <a:lnTo>
                          <a:pt x="440" y="2177"/>
                        </a:lnTo>
                        <a:lnTo>
                          <a:pt x="461" y="2281"/>
                        </a:lnTo>
                        <a:lnTo>
                          <a:pt x="419" y="2323"/>
                        </a:lnTo>
                        <a:lnTo>
                          <a:pt x="503" y="2511"/>
                        </a:lnTo>
                        <a:lnTo>
                          <a:pt x="545" y="2679"/>
                        </a:lnTo>
                        <a:lnTo>
                          <a:pt x="649" y="2762"/>
                        </a:lnTo>
                        <a:lnTo>
                          <a:pt x="649" y="2867"/>
                        </a:lnTo>
                        <a:lnTo>
                          <a:pt x="733" y="2951"/>
                        </a:lnTo>
                        <a:lnTo>
                          <a:pt x="879" y="2909"/>
                        </a:lnTo>
                        <a:lnTo>
                          <a:pt x="963" y="2742"/>
                        </a:lnTo>
                        <a:lnTo>
                          <a:pt x="1089" y="2553"/>
                        </a:lnTo>
                        <a:lnTo>
                          <a:pt x="1172" y="2511"/>
                        </a:lnTo>
                        <a:lnTo>
                          <a:pt x="1151" y="2428"/>
                        </a:lnTo>
                        <a:lnTo>
                          <a:pt x="1172" y="2323"/>
                        </a:lnTo>
                        <a:lnTo>
                          <a:pt x="1423" y="2135"/>
                        </a:lnTo>
                        <a:lnTo>
                          <a:pt x="1528" y="2114"/>
                        </a:lnTo>
                        <a:lnTo>
                          <a:pt x="1612" y="2177"/>
                        </a:lnTo>
                        <a:lnTo>
                          <a:pt x="1695" y="2177"/>
                        </a:lnTo>
                        <a:lnTo>
                          <a:pt x="1737" y="2072"/>
                        </a:lnTo>
                        <a:lnTo>
                          <a:pt x="1800" y="1988"/>
                        </a:lnTo>
                        <a:lnTo>
                          <a:pt x="1926" y="1926"/>
                        </a:lnTo>
                        <a:lnTo>
                          <a:pt x="2114" y="1779"/>
                        </a:lnTo>
                        <a:lnTo>
                          <a:pt x="2135" y="1674"/>
                        </a:lnTo>
                        <a:lnTo>
                          <a:pt x="2219" y="1612"/>
                        </a:lnTo>
                        <a:lnTo>
                          <a:pt x="2323" y="1382"/>
                        </a:lnTo>
                        <a:lnTo>
                          <a:pt x="2302" y="1256"/>
                        </a:lnTo>
                        <a:lnTo>
                          <a:pt x="2135" y="1068"/>
                        </a:lnTo>
                        <a:lnTo>
                          <a:pt x="2051" y="942"/>
                        </a:lnTo>
                        <a:lnTo>
                          <a:pt x="2051" y="837"/>
                        </a:lnTo>
                        <a:lnTo>
                          <a:pt x="1884" y="712"/>
                        </a:lnTo>
                        <a:lnTo>
                          <a:pt x="1779" y="712"/>
                        </a:lnTo>
                        <a:lnTo>
                          <a:pt x="1716" y="733"/>
                        </a:lnTo>
                        <a:lnTo>
                          <a:pt x="1633" y="670"/>
                        </a:lnTo>
                        <a:lnTo>
                          <a:pt x="1507" y="628"/>
                        </a:lnTo>
                        <a:lnTo>
                          <a:pt x="1382" y="503"/>
                        </a:lnTo>
                        <a:lnTo>
                          <a:pt x="1319" y="461"/>
                        </a:lnTo>
                        <a:lnTo>
                          <a:pt x="1298" y="524"/>
                        </a:lnTo>
                        <a:lnTo>
                          <a:pt x="1214" y="503"/>
                        </a:lnTo>
                        <a:lnTo>
                          <a:pt x="1193" y="419"/>
                        </a:lnTo>
                        <a:lnTo>
                          <a:pt x="1110" y="314"/>
                        </a:lnTo>
                        <a:lnTo>
                          <a:pt x="1047" y="314"/>
                        </a:lnTo>
                        <a:lnTo>
                          <a:pt x="1005" y="419"/>
                        </a:lnTo>
                        <a:lnTo>
                          <a:pt x="963" y="419"/>
                        </a:lnTo>
                        <a:lnTo>
                          <a:pt x="858" y="252"/>
                        </a:lnTo>
                        <a:lnTo>
                          <a:pt x="775" y="210"/>
                        </a:lnTo>
                        <a:lnTo>
                          <a:pt x="775" y="252"/>
                        </a:lnTo>
                        <a:lnTo>
                          <a:pt x="858" y="356"/>
                        </a:lnTo>
                        <a:lnTo>
                          <a:pt x="858" y="440"/>
                        </a:lnTo>
                        <a:lnTo>
                          <a:pt x="775" y="503"/>
                        </a:lnTo>
                        <a:lnTo>
                          <a:pt x="775" y="607"/>
                        </a:lnTo>
                        <a:lnTo>
                          <a:pt x="733" y="607"/>
                        </a:lnTo>
                        <a:lnTo>
                          <a:pt x="670" y="524"/>
                        </a:lnTo>
                        <a:lnTo>
                          <a:pt x="649" y="147"/>
                        </a:lnTo>
                        <a:lnTo>
                          <a:pt x="545" y="105"/>
                        </a:lnTo>
                        <a:lnTo>
                          <a:pt x="440" y="84"/>
                        </a:lnTo>
                        <a:lnTo>
                          <a:pt x="273" y="1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28" name="Google Shape;2828;p66"/>
                  <p:cNvSpPr/>
                  <p:nvPr/>
                </p:nvSpPr>
                <p:spPr>
                  <a:xfrm>
                    <a:off x="4499150" y="1462675"/>
                    <a:ext cx="117200" cy="1041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88" h="4164" extrusionOk="0">
                        <a:moveTo>
                          <a:pt x="398" y="0"/>
                        </a:moveTo>
                        <a:lnTo>
                          <a:pt x="357" y="63"/>
                        </a:lnTo>
                        <a:lnTo>
                          <a:pt x="336" y="168"/>
                        </a:lnTo>
                        <a:lnTo>
                          <a:pt x="357" y="251"/>
                        </a:lnTo>
                        <a:lnTo>
                          <a:pt x="357" y="398"/>
                        </a:lnTo>
                        <a:lnTo>
                          <a:pt x="252" y="523"/>
                        </a:lnTo>
                        <a:lnTo>
                          <a:pt x="147" y="712"/>
                        </a:lnTo>
                        <a:lnTo>
                          <a:pt x="22" y="879"/>
                        </a:lnTo>
                        <a:lnTo>
                          <a:pt x="1" y="984"/>
                        </a:lnTo>
                        <a:lnTo>
                          <a:pt x="22" y="1423"/>
                        </a:lnTo>
                        <a:lnTo>
                          <a:pt x="105" y="1507"/>
                        </a:lnTo>
                        <a:lnTo>
                          <a:pt x="210" y="1549"/>
                        </a:lnTo>
                        <a:lnTo>
                          <a:pt x="231" y="1653"/>
                        </a:lnTo>
                        <a:lnTo>
                          <a:pt x="189" y="1967"/>
                        </a:lnTo>
                        <a:lnTo>
                          <a:pt x="126" y="2093"/>
                        </a:lnTo>
                        <a:lnTo>
                          <a:pt x="105" y="2197"/>
                        </a:lnTo>
                        <a:lnTo>
                          <a:pt x="126" y="2281"/>
                        </a:lnTo>
                        <a:lnTo>
                          <a:pt x="189" y="2260"/>
                        </a:lnTo>
                        <a:lnTo>
                          <a:pt x="273" y="2155"/>
                        </a:lnTo>
                        <a:lnTo>
                          <a:pt x="419" y="2093"/>
                        </a:lnTo>
                        <a:lnTo>
                          <a:pt x="482" y="2155"/>
                        </a:lnTo>
                        <a:lnTo>
                          <a:pt x="503" y="2260"/>
                        </a:lnTo>
                        <a:lnTo>
                          <a:pt x="650" y="2385"/>
                        </a:lnTo>
                        <a:lnTo>
                          <a:pt x="754" y="2385"/>
                        </a:lnTo>
                        <a:lnTo>
                          <a:pt x="817" y="2344"/>
                        </a:lnTo>
                        <a:lnTo>
                          <a:pt x="901" y="2365"/>
                        </a:lnTo>
                        <a:cubicBezTo>
                          <a:pt x="859" y="2448"/>
                          <a:pt x="859" y="2511"/>
                          <a:pt x="859" y="2595"/>
                        </a:cubicBezTo>
                        <a:lnTo>
                          <a:pt x="838" y="2595"/>
                        </a:lnTo>
                        <a:lnTo>
                          <a:pt x="733" y="2657"/>
                        </a:lnTo>
                        <a:lnTo>
                          <a:pt x="629" y="2595"/>
                        </a:lnTo>
                        <a:lnTo>
                          <a:pt x="545" y="2595"/>
                        </a:lnTo>
                        <a:lnTo>
                          <a:pt x="440" y="2678"/>
                        </a:lnTo>
                        <a:lnTo>
                          <a:pt x="315" y="2678"/>
                        </a:lnTo>
                        <a:lnTo>
                          <a:pt x="294" y="2699"/>
                        </a:lnTo>
                        <a:lnTo>
                          <a:pt x="336" y="2783"/>
                        </a:lnTo>
                        <a:lnTo>
                          <a:pt x="482" y="2804"/>
                        </a:lnTo>
                        <a:lnTo>
                          <a:pt x="524" y="2909"/>
                        </a:lnTo>
                        <a:lnTo>
                          <a:pt x="650" y="2971"/>
                        </a:lnTo>
                        <a:lnTo>
                          <a:pt x="733" y="3076"/>
                        </a:lnTo>
                        <a:lnTo>
                          <a:pt x="901" y="3118"/>
                        </a:lnTo>
                        <a:lnTo>
                          <a:pt x="1110" y="3118"/>
                        </a:lnTo>
                        <a:lnTo>
                          <a:pt x="1173" y="3139"/>
                        </a:lnTo>
                        <a:lnTo>
                          <a:pt x="1131" y="3181"/>
                        </a:lnTo>
                        <a:lnTo>
                          <a:pt x="963" y="3222"/>
                        </a:lnTo>
                        <a:lnTo>
                          <a:pt x="838" y="3222"/>
                        </a:lnTo>
                        <a:lnTo>
                          <a:pt x="838" y="3285"/>
                        </a:lnTo>
                        <a:lnTo>
                          <a:pt x="942" y="3327"/>
                        </a:lnTo>
                        <a:lnTo>
                          <a:pt x="1068" y="3327"/>
                        </a:lnTo>
                        <a:lnTo>
                          <a:pt x="1173" y="3243"/>
                        </a:lnTo>
                        <a:lnTo>
                          <a:pt x="1319" y="3139"/>
                        </a:lnTo>
                        <a:lnTo>
                          <a:pt x="1382" y="3097"/>
                        </a:lnTo>
                        <a:lnTo>
                          <a:pt x="1445" y="2929"/>
                        </a:lnTo>
                        <a:lnTo>
                          <a:pt x="1528" y="2762"/>
                        </a:lnTo>
                        <a:lnTo>
                          <a:pt x="1486" y="2678"/>
                        </a:lnTo>
                        <a:lnTo>
                          <a:pt x="1256" y="2532"/>
                        </a:lnTo>
                        <a:lnTo>
                          <a:pt x="1152" y="2511"/>
                        </a:lnTo>
                        <a:lnTo>
                          <a:pt x="1152" y="2385"/>
                        </a:lnTo>
                        <a:lnTo>
                          <a:pt x="1256" y="2406"/>
                        </a:lnTo>
                        <a:lnTo>
                          <a:pt x="1382" y="2385"/>
                        </a:lnTo>
                        <a:lnTo>
                          <a:pt x="1570" y="2281"/>
                        </a:lnTo>
                        <a:lnTo>
                          <a:pt x="1654" y="2176"/>
                        </a:lnTo>
                        <a:lnTo>
                          <a:pt x="1654" y="2072"/>
                        </a:lnTo>
                        <a:lnTo>
                          <a:pt x="1779" y="1946"/>
                        </a:lnTo>
                        <a:lnTo>
                          <a:pt x="1968" y="1800"/>
                        </a:lnTo>
                        <a:lnTo>
                          <a:pt x="2114" y="1967"/>
                        </a:lnTo>
                        <a:lnTo>
                          <a:pt x="2010" y="2009"/>
                        </a:lnTo>
                        <a:lnTo>
                          <a:pt x="1968" y="2093"/>
                        </a:lnTo>
                        <a:lnTo>
                          <a:pt x="1968" y="2176"/>
                        </a:lnTo>
                        <a:lnTo>
                          <a:pt x="1800" y="2197"/>
                        </a:lnTo>
                        <a:lnTo>
                          <a:pt x="1696" y="2281"/>
                        </a:lnTo>
                        <a:lnTo>
                          <a:pt x="1654" y="2469"/>
                        </a:lnTo>
                        <a:lnTo>
                          <a:pt x="1654" y="2574"/>
                        </a:lnTo>
                        <a:lnTo>
                          <a:pt x="1758" y="2637"/>
                        </a:lnTo>
                        <a:lnTo>
                          <a:pt x="1821" y="2637"/>
                        </a:lnTo>
                        <a:lnTo>
                          <a:pt x="1884" y="2720"/>
                        </a:lnTo>
                        <a:lnTo>
                          <a:pt x="1758" y="2867"/>
                        </a:lnTo>
                        <a:lnTo>
                          <a:pt x="1717" y="2971"/>
                        </a:lnTo>
                        <a:lnTo>
                          <a:pt x="1779" y="3139"/>
                        </a:lnTo>
                        <a:lnTo>
                          <a:pt x="1758" y="3222"/>
                        </a:lnTo>
                        <a:lnTo>
                          <a:pt x="1570" y="3327"/>
                        </a:lnTo>
                        <a:lnTo>
                          <a:pt x="1549" y="3390"/>
                        </a:lnTo>
                        <a:lnTo>
                          <a:pt x="1675" y="3453"/>
                        </a:lnTo>
                        <a:lnTo>
                          <a:pt x="1738" y="3515"/>
                        </a:lnTo>
                        <a:lnTo>
                          <a:pt x="1779" y="3494"/>
                        </a:lnTo>
                        <a:lnTo>
                          <a:pt x="1758" y="3411"/>
                        </a:lnTo>
                        <a:lnTo>
                          <a:pt x="1779" y="3348"/>
                        </a:lnTo>
                        <a:lnTo>
                          <a:pt x="1884" y="3411"/>
                        </a:lnTo>
                        <a:lnTo>
                          <a:pt x="1989" y="3494"/>
                        </a:lnTo>
                        <a:lnTo>
                          <a:pt x="2093" y="3432"/>
                        </a:lnTo>
                        <a:lnTo>
                          <a:pt x="2177" y="3432"/>
                        </a:lnTo>
                        <a:lnTo>
                          <a:pt x="2240" y="3536"/>
                        </a:lnTo>
                        <a:lnTo>
                          <a:pt x="2323" y="3746"/>
                        </a:lnTo>
                        <a:lnTo>
                          <a:pt x="2407" y="3829"/>
                        </a:lnTo>
                        <a:lnTo>
                          <a:pt x="2533" y="3850"/>
                        </a:lnTo>
                        <a:lnTo>
                          <a:pt x="2658" y="3934"/>
                        </a:lnTo>
                        <a:lnTo>
                          <a:pt x="2763" y="3955"/>
                        </a:lnTo>
                        <a:lnTo>
                          <a:pt x="2909" y="3871"/>
                        </a:lnTo>
                        <a:lnTo>
                          <a:pt x="3056" y="3829"/>
                        </a:lnTo>
                        <a:lnTo>
                          <a:pt x="3139" y="3871"/>
                        </a:lnTo>
                        <a:lnTo>
                          <a:pt x="3286" y="3955"/>
                        </a:lnTo>
                        <a:lnTo>
                          <a:pt x="3579" y="3976"/>
                        </a:lnTo>
                        <a:lnTo>
                          <a:pt x="3683" y="3955"/>
                        </a:lnTo>
                        <a:lnTo>
                          <a:pt x="3767" y="3976"/>
                        </a:lnTo>
                        <a:lnTo>
                          <a:pt x="3872" y="3976"/>
                        </a:lnTo>
                        <a:lnTo>
                          <a:pt x="3955" y="4059"/>
                        </a:lnTo>
                        <a:lnTo>
                          <a:pt x="4060" y="4164"/>
                        </a:lnTo>
                        <a:lnTo>
                          <a:pt x="4165" y="4164"/>
                        </a:lnTo>
                        <a:lnTo>
                          <a:pt x="4269" y="4080"/>
                        </a:lnTo>
                        <a:lnTo>
                          <a:pt x="4395" y="3955"/>
                        </a:lnTo>
                        <a:lnTo>
                          <a:pt x="4541" y="3913"/>
                        </a:lnTo>
                        <a:lnTo>
                          <a:pt x="4688" y="3725"/>
                        </a:lnTo>
                        <a:lnTo>
                          <a:pt x="4688" y="3620"/>
                        </a:lnTo>
                        <a:lnTo>
                          <a:pt x="4541" y="3453"/>
                        </a:lnTo>
                        <a:lnTo>
                          <a:pt x="4479" y="3432"/>
                        </a:lnTo>
                        <a:lnTo>
                          <a:pt x="4332" y="3285"/>
                        </a:lnTo>
                        <a:lnTo>
                          <a:pt x="4186" y="3243"/>
                        </a:lnTo>
                        <a:lnTo>
                          <a:pt x="4060" y="3181"/>
                        </a:lnTo>
                        <a:lnTo>
                          <a:pt x="4018" y="3034"/>
                        </a:lnTo>
                        <a:lnTo>
                          <a:pt x="4102" y="3034"/>
                        </a:lnTo>
                        <a:lnTo>
                          <a:pt x="4186" y="3097"/>
                        </a:lnTo>
                        <a:lnTo>
                          <a:pt x="4290" y="3097"/>
                        </a:lnTo>
                        <a:lnTo>
                          <a:pt x="4290" y="3013"/>
                        </a:lnTo>
                        <a:lnTo>
                          <a:pt x="4165" y="2825"/>
                        </a:lnTo>
                        <a:lnTo>
                          <a:pt x="3976" y="2657"/>
                        </a:lnTo>
                        <a:lnTo>
                          <a:pt x="3976" y="2490"/>
                        </a:lnTo>
                        <a:lnTo>
                          <a:pt x="3955" y="2344"/>
                        </a:lnTo>
                        <a:lnTo>
                          <a:pt x="3851" y="2281"/>
                        </a:lnTo>
                        <a:lnTo>
                          <a:pt x="3851" y="2155"/>
                        </a:lnTo>
                        <a:lnTo>
                          <a:pt x="3788" y="2093"/>
                        </a:lnTo>
                        <a:lnTo>
                          <a:pt x="3746" y="2093"/>
                        </a:lnTo>
                        <a:lnTo>
                          <a:pt x="3370" y="1821"/>
                        </a:lnTo>
                        <a:lnTo>
                          <a:pt x="3160" y="1779"/>
                        </a:lnTo>
                        <a:lnTo>
                          <a:pt x="2972" y="1821"/>
                        </a:lnTo>
                        <a:lnTo>
                          <a:pt x="2951" y="1883"/>
                        </a:lnTo>
                        <a:lnTo>
                          <a:pt x="2972" y="1967"/>
                        </a:lnTo>
                        <a:lnTo>
                          <a:pt x="3139" y="2155"/>
                        </a:lnTo>
                        <a:lnTo>
                          <a:pt x="3139" y="2239"/>
                        </a:lnTo>
                        <a:lnTo>
                          <a:pt x="3077" y="2344"/>
                        </a:lnTo>
                        <a:lnTo>
                          <a:pt x="3077" y="2448"/>
                        </a:lnTo>
                        <a:lnTo>
                          <a:pt x="3056" y="2574"/>
                        </a:lnTo>
                        <a:lnTo>
                          <a:pt x="2972" y="2720"/>
                        </a:lnTo>
                        <a:lnTo>
                          <a:pt x="2930" y="2783"/>
                        </a:lnTo>
                        <a:lnTo>
                          <a:pt x="2909" y="2699"/>
                        </a:lnTo>
                        <a:lnTo>
                          <a:pt x="2951" y="2595"/>
                        </a:lnTo>
                        <a:lnTo>
                          <a:pt x="2972" y="2490"/>
                        </a:lnTo>
                        <a:lnTo>
                          <a:pt x="2930" y="2448"/>
                        </a:lnTo>
                        <a:lnTo>
                          <a:pt x="2972" y="2260"/>
                        </a:lnTo>
                        <a:lnTo>
                          <a:pt x="2930" y="2155"/>
                        </a:lnTo>
                        <a:lnTo>
                          <a:pt x="2742" y="1883"/>
                        </a:lnTo>
                        <a:lnTo>
                          <a:pt x="2595" y="1779"/>
                        </a:lnTo>
                        <a:lnTo>
                          <a:pt x="2386" y="1758"/>
                        </a:lnTo>
                        <a:lnTo>
                          <a:pt x="2323" y="1779"/>
                        </a:lnTo>
                        <a:lnTo>
                          <a:pt x="2282" y="1925"/>
                        </a:lnTo>
                        <a:lnTo>
                          <a:pt x="2240" y="1946"/>
                        </a:lnTo>
                        <a:cubicBezTo>
                          <a:pt x="2198" y="1883"/>
                          <a:pt x="2114" y="1841"/>
                          <a:pt x="2072" y="1821"/>
                        </a:cubicBezTo>
                        <a:lnTo>
                          <a:pt x="2114" y="1779"/>
                        </a:lnTo>
                        <a:lnTo>
                          <a:pt x="2177" y="1674"/>
                        </a:lnTo>
                        <a:lnTo>
                          <a:pt x="2177" y="1549"/>
                        </a:lnTo>
                        <a:lnTo>
                          <a:pt x="1989" y="1444"/>
                        </a:lnTo>
                        <a:lnTo>
                          <a:pt x="1800" y="1297"/>
                        </a:lnTo>
                        <a:lnTo>
                          <a:pt x="1696" y="1109"/>
                        </a:lnTo>
                        <a:lnTo>
                          <a:pt x="1696" y="984"/>
                        </a:lnTo>
                        <a:lnTo>
                          <a:pt x="1758" y="837"/>
                        </a:lnTo>
                        <a:lnTo>
                          <a:pt x="1758" y="733"/>
                        </a:lnTo>
                        <a:lnTo>
                          <a:pt x="1696" y="712"/>
                        </a:lnTo>
                        <a:lnTo>
                          <a:pt x="1403" y="712"/>
                        </a:lnTo>
                        <a:lnTo>
                          <a:pt x="1194" y="628"/>
                        </a:lnTo>
                        <a:lnTo>
                          <a:pt x="1047" y="523"/>
                        </a:lnTo>
                        <a:lnTo>
                          <a:pt x="817" y="251"/>
                        </a:lnTo>
                        <a:lnTo>
                          <a:pt x="650" y="105"/>
                        </a:lnTo>
                        <a:lnTo>
                          <a:pt x="461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29" name="Google Shape;2829;p66"/>
                  <p:cNvSpPr/>
                  <p:nvPr/>
                </p:nvSpPr>
                <p:spPr>
                  <a:xfrm>
                    <a:off x="4241800" y="1706950"/>
                    <a:ext cx="130800" cy="2464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232" h="9856" extrusionOk="0">
                        <a:moveTo>
                          <a:pt x="4750" y="1"/>
                        </a:moveTo>
                        <a:lnTo>
                          <a:pt x="4625" y="63"/>
                        </a:lnTo>
                        <a:lnTo>
                          <a:pt x="4604" y="126"/>
                        </a:lnTo>
                        <a:lnTo>
                          <a:pt x="4520" y="105"/>
                        </a:lnTo>
                        <a:lnTo>
                          <a:pt x="4436" y="42"/>
                        </a:lnTo>
                        <a:lnTo>
                          <a:pt x="4332" y="63"/>
                        </a:lnTo>
                        <a:lnTo>
                          <a:pt x="4206" y="168"/>
                        </a:lnTo>
                        <a:lnTo>
                          <a:pt x="4185" y="273"/>
                        </a:lnTo>
                        <a:lnTo>
                          <a:pt x="4101" y="335"/>
                        </a:lnTo>
                        <a:lnTo>
                          <a:pt x="4018" y="356"/>
                        </a:lnTo>
                        <a:lnTo>
                          <a:pt x="3934" y="440"/>
                        </a:lnTo>
                        <a:lnTo>
                          <a:pt x="3934" y="524"/>
                        </a:lnTo>
                        <a:lnTo>
                          <a:pt x="3871" y="628"/>
                        </a:lnTo>
                        <a:lnTo>
                          <a:pt x="3871" y="670"/>
                        </a:lnTo>
                        <a:lnTo>
                          <a:pt x="3934" y="775"/>
                        </a:lnTo>
                        <a:lnTo>
                          <a:pt x="3934" y="858"/>
                        </a:lnTo>
                        <a:lnTo>
                          <a:pt x="3829" y="858"/>
                        </a:lnTo>
                        <a:lnTo>
                          <a:pt x="3788" y="900"/>
                        </a:lnTo>
                        <a:lnTo>
                          <a:pt x="3788" y="984"/>
                        </a:lnTo>
                        <a:lnTo>
                          <a:pt x="3725" y="1047"/>
                        </a:lnTo>
                        <a:lnTo>
                          <a:pt x="3662" y="1109"/>
                        </a:lnTo>
                        <a:lnTo>
                          <a:pt x="3453" y="1256"/>
                        </a:lnTo>
                        <a:lnTo>
                          <a:pt x="3369" y="1298"/>
                        </a:lnTo>
                        <a:lnTo>
                          <a:pt x="3306" y="1277"/>
                        </a:lnTo>
                        <a:lnTo>
                          <a:pt x="3202" y="1277"/>
                        </a:lnTo>
                        <a:lnTo>
                          <a:pt x="3139" y="1319"/>
                        </a:lnTo>
                        <a:lnTo>
                          <a:pt x="3034" y="1486"/>
                        </a:lnTo>
                        <a:lnTo>
                          <a:pt x="2951" y="1528"/>
                        </a:lnTo>
                        <a:lnTo>
                          <a:pt x="2888" y="1507"/>
                        </a:lnTo>
                        <a:lnTo>
                          <a:pt x="2867" y="1423"/>
                        </a:lnTo>
                        <a:lnTo>
                          <a:pt x="2825" y="1423"/>
                        </a:lnTo>
                        <a:lnTo>
                          <a:pt x="2783" y="1507"/>
                        </a:lnTo>
                        <a:lnTo>
                          <a:pt x="2825" y="1633"/>
                        </a:lnTo>
                        <a:lnTo>
                          <a:pt x="2783" y="1695"/>
                        </a:lnTo>
                        <a:lnTo>
                          <a:pt x="2762" y="1591"/>
                        </a:lnTo>
                        <a:lnTo>
                          <a:pt x="2721" y="1486"/>
                        </a:lnTo>
                        <a:lnTo>
                          <a:pt x="2532" y="1507"/>
                        </a:lnTo>
                        <a:lnTo>
                          <a:pt x="2323" y="1570"/>
                        </a:lnTo>
                        <a:lnTo>
                          <a:pt x="2260" y="1612"/>
                        </a:lnTo>
                        <a:lnTo>
                          <a:pt x="2197" y="1633"/>
                        </a:lnTo>
                        <a:lnTo>
                          <a:pt x="2156" y="1695"/>
                        </a:lnTo>
                        <a:lnTo>
                          <a:pt x="2218" y="1842"/>
                        </a:lnTo>
                        <a:lnTo>
                          <a:pt x="2260" y="1905"/>
                        </a:lnTo>
                        <a:lnTo>
                          <a:pt x="2260" y="1946"/>
                        </a:lnTo>
                        <a:lnTo>
                          <a:pt x="2218" y="1988"/>
                        </a:lnTo>
                        <a:lnTo>
                          <a:pt x="2135" y="2093"/>
                        </a:lnTo>
                        <a:lnTo>
                          <a:pt x="2093" y="2051"/>
                        </a:lnTo>
                        <a:lnTo>
                          <a:pt x="2093" y="2009"/>
                        </a:lnTo>
                        <a:lnTo>
                          <a:pt x="2135" y="1946"/>
                        </a:lnTo>
                        <a:lnTo>
                          <a:pt x="2135" y="1884"/>
                        </a:lnTo>
                        <a:lnTo>
                          <a:pt x="2051" y="1884"/>
                        </a:lnTo>
                        <a:lnTo>
                          <a:pt x="1946" y="2009"/>
                        </a:lnTo>
                        <a:lnTo>
                          <a:pt x="1884" y="2051"/>
                        </a:lnTo>
                        <a:lnTo>
                          <a:pt x="1884" y="2135"/>
                        </a:lnTo>
                        <a:lnTo>
                          <a:pt x="1946" y="2156"/>
                        </a:lnTo>
                        <a:lnTo>
                          <a:pt x="1905" y="2218"/>
                        </a:lnTo>
                        <a:lnTo>
                          <a:pt x="1842" y="2323"/>
                        </a:lnTo>
                        <a:lnTo>
                          <a:pt x="1716" y="2323"/>
                        </a:lnTo>
                        <a:lnTo>
                          <a:pt x="1632" y="2365"/>
                        </a:lnTo>
                        <a:lnTo>
                          <a:pt x="1612" y="2449"/>
                        </a:lnTo>
                        <a:lnTo>
                          <a:pt x="1507" y="2470"/>
                        </a:lnTo>
                        <a:lnTo>
                          <a:pt x="1465" y="2553"/>
                        </a:lnTo>
                        <a:lnTo>
                          <a:pt x="1423" y="2721"/>
                        </a:lnTo>
                        <a:lnTo>
                          <a:pt x="1465" y="2742"/>
                        </a:lnTo>
                        <a:lnTo>
                          <a:pt x="1528" y="2742"/>
                        </a:lnTo>
                        <a:lnTo>
                          <a:pt x="1465" y="2825"/>
                        </a:lnTo>
                        <a:lnTo>
                          <a:pt x="1277" y="2825"/>
                        </a:lnTo>
                        <a:lnTo>
                          <a:pt x="1214" y="2867"/>
                        </a:lnTo>
                        <a:lnTo>
                          <a:pt x="1193" y="3034"/>
                        </a:lnTo>
                        <a:lnTo>
                          <a:pt x="1214" y="3097"/>
                        </a:lnTo>
                        <a:lnTo>
                          <a:pt x="1277" y="3097"/>
                        </a:lnTo>
                        <a:lnTo>
                          <a:pt x="1360" y="3076"/>
                        </a:lnTo>
                        <a:lnTo>
                          <a:pt x="1381" y="3139"/>
                        </a:lnTo>
                        <a:lnTo>
                          <a:pt x="1360" y="3181"/>
                        </a:lnTo>
                        <a:lnTo>
                          <a:pt x="1360" y="3286"/>
                        </a:lnTo>
                        <a:lnTo>
                          <a:pt x="1277" y="3348"/>
                        </a:lnTo>
                        <a:lnTo>
                          <a:pt x="1193" y="3306"/>
                        </a:lnTo>
                        <a:lnTo>
                          <a:pt x="1068" y="3286"/>
                        </a:lnTo>
                        <a:lnTo>
                          <a:pt x="942" y="3348"/>
                        </a:lnTo>
                        <a:lnTo>
                          <a:pt x="900" y="3411"/>
                        </a:lnTo>
                        <a:lnTo>
                          <a:pt x="900" y="3495"/>
                        </a:lnTo>
                        <a:lnTo>
                          <a:pt x="858" y="3599"/>
                        </a:lnTo>
                        <a:lnTo>
                          <a:pt x="754" y="3683"/>
                        </a:lnTo>
                        <a:lnTo>
                          <a:pt x="670" y="3620"/>
                        </a:lnTo>
                        <a:lnTo>
                          <a:pt x="628" y="3558"/>
                        </a:lnTo>
                        <a:lnTo>
                          <a:pt x="586" y="3474"/>
                        </a:lnTo>
                        <a:lnTo>
                          <a:pt x="544" y="3495"/>
                        </a:lnTo>
                        <a:lnTo>
                          <a:pt x="524" y="3662"/>
                        </a:lnTo>
                        <a:lnTo>
                          <a:pt x="544" y="3788"/>
                        </a:lnTo>
                        <a:lnTo>
                          <a:pt x="649" y="3871"/>
                        </a:lnTo>
                        <a:lnTo>
                          <a:pt x="733" y="3830"/>
                        </a:lnTo>
                        <a:lnTo>
                          <a:pt x="754" y="3871"/>
                        </a:lnTo>
                        <a:lnTo>
                          <a:pt x="754" y="3934"/>
                        </a:lnTo>
                        <a:lnTo>
                          <a:pt x="691" y="4081"/>
                        </a:lnTo>
                        <a:lnTo>
                          <a:pt x="733" y="4122"/>
                        </a:lnTo>
                        <a:lnTo>
                          <a:pt x="796" y="4143"/>
                        </a:lnTo>
                        <a:lnTo>
                          <a:pt x="858" y="4081"/>
                        </a:lnTo>
                        <a:lnTo>
                          <a:pt x="900" y="4081"/>
                        </a:lnTo>
                        <a:lnTo>
                          <a:pt x="963" y="4102"/>
                        </a:lnTo>
                        <a:lnTo>
                          <a:pt x="1068" y="4102"/>
                        </a:lnTo>
                        <a:lnTo>
                          <a:pt x="1151" y="4039"/>
                        </a:lnTo>
                        <a:lnTo>
                          <a:pt x="1172" y="4081"/>
                        </a:lnTo>
                        <a:lnTo>
                          <a:pt x="1109" y="4143"/>
                        </a:lnTo>
                        <a:lnTo>
                          <a:pt x="1047" y="4185"/>
                        </a:lnTo>
                        <a:lnTo>
                          <a:pt x="900" y="4185"/>
                        </a:lnTo>
                        <a:lnTo>
                          <a:pt x="858" y="4248"/>
                        </a:lnTo>
                        <a:lnTo>
                          <a:pt x="775" y="4227"/>
                        </a:lnTo>
                        <a:lnTo>
                          <a:pt x="733" y="4311"/>
                        </a:lnTo>
                        <a:lnTo>
                          <a:pt x="754" y="4436"/>
                        </a:lnTo>
                        <a:lnTo>
                          <a:pt x="837" y="4499"/>
                        </a:lnTo>
                        <a:lnTo>
                          <a:pt x="900" y="4520"/>
                        </a:lnTo>
                        <a:lnTo>
                          <a:pt x="984" y="4499"/>
                        </a:lnTo>
                        <a:lnTo>
                          <a:pt x="1005" y="4520"/>
                        </a:lnTo>
                        <a:lnTo>
                          <a:pt x="984" y="4562"/>
                        </a:lnTo>
                        <a:lnTo>
                          <a:pt x="858" y="4625"/>
                        </a:lnTo>
                        <a:lnTo>
                          <a:pt x="733" y="4625"/>
                        </a:lnTo>
                        <a:lnTo>
                          <a:pt x="649" y="4666"/>
                        </a:lnTo>
                        <a:lnTo>
                          <a:pt x="649" y="4729"/>
                        </a:lnTo>
                        <a:lnTo>
                          <a:pt x="691" y="4771"/>
                        </a:lnTo>
                        <a:lnTo>
                          <a:pt x="796" y="4750"/>
                        </a:lnTo>
                        <a:lnTo>
                          <a:pt x="900" y="4750"/>
                        </a:lnTo>
                        <a:lnTo>
                          <a:pt x="900" y="4813"/>
                        </a:lnTo>
                        <a:lnTo>
                          <a:pt x="837" y="4834"/>
                        </a:lnTo>
                        <a:lnTo>
                          <a:pt x="733" y="4855"/>
                        </a:lnTo>
                        <a:lnTo>
                          <a:pt x="733" y="4897"/>
                        </a:lnTo>
                        <a:lnTo>
                          <a:pt x="754" y="4938"/>
                        </a:lnTo>
                        <a:lnTo>
                          <a:pt x="879" y="4959"/>
                        </a:lnTo>
                        <a:lnTo>
                          <a:pt x="984" y="5043"/>
                        </a:lnTo>
                        <a:lnTo>
                          <a:pt x="984" y="5085"/>
                        </a:lnTo>
                        <a:lnTo>
                          <a:pt x="858" y="5085"/>
                        </a:lnTo>
                        <a:lnTo>
                          <a:pt x="754" y="5043"/>
                        </a:lnTo>
                        <a:lnTo>
                          <a:pt x="649" y="5043"/>
                        </a:lnTo>
                        <a:lnTo>
                          <a:pt x="565" y="5085"/>
                        </a:lnTo>
                        <a:lnTo>
                          <a:pt x="544" y="5169"/>
                        </a:lnTo>
                        <a:lnTo>
                          <a:pt x="482" y="5210"/>
                        </a:lnTo>
                        <a:lnTo>
                          <a:pt x="482" y="5273"/>
                        </a:lnTo>
                        <a:lnTo>
                          <a:pt x="544" y="5315"/>
                        </a:lnTo>
                        <a:lnTo>
                          <a:pt x="524" y="5378"/>
                        </a:lnTo>
                        <a:lnTo>
                          <a:pt x="461" y="5399"/>
                        </a:lnTo>
                        <a:lnTo>
                          <a:pt x="419" y="5399"/>
                        </a:lnTo>
                        <a:lnTo>
                          <a:pt x="335" y="5483"/>
                        </a:lnTo>
                        <a:lnTo>
                          <a:pt x="314" y="5566"/>
                        </a:lnTo>
                        <a:lnTo>
                          <a:pt x="335" y="5608"/>
                        </a:lnTo>
                        <a:lnTo>
                          <a:pt x="314" y="5671"/>
                        </a:lnTo>
                        <a:lnTo>
                          <a:pt x="210" y="5692"/>
                        </a:lnTo>
                        <a:lnTo>
                          <a:pt x="210" y="5713"/>
                        </a:lnTo>
                        <a:lnTo>
                          <a:pt x="335" y="5838"/>
                        </a:lnTo>
                        <a:lnTo>
                          <a:pt x="440" y="5901"/>
                        </a:lnTo>
                        <a:lnTo>
                          <a:pt x="482" y="5880"/>
                        </a:lnTo>
                        <a:lnTo>
                          <a:pt x="524" y="5796"/>
                        </a:lnTo>
                        <a:lnTo>
                          <a:pt x="586" y="5734"/>
                        </a:lnTo>
                        <a:lnTo>
                          <a:pt x="754" y="5629"/>
                        </a:lnTo>
                        <a:lnTo>
                          <a:pt x="858" y="5587"/>
                        </a:lnTo>
                        <a:lnTo>
                          <a:pt x="858" y="5629"/>
                        </a:lnTo>
                        <a:lnTo>
                          <a:pt x="837" y="5629"/>
                        </a:lnTo>
                        <a:lnTo>
                          <a:pt x="796" y="5713"/>
                        </a:lnTo>
                        <a:lnTo>
                          <a:pt x="649" y="5817"/>
                        </a:lnTo>
                        <a:lnTo>
                          <a:pt x="586" y="5922"/>
                        </a:lnTo>
                        <a:lnTo>
                          <a:pt x="565" y="6027"/>
                        </a:lnTo>
                        <a:lnTo>
                          <a:pt x="586" y="6131"/>
                        </a:lnTo>
                        <a:lnTo>
                          <a:pt x="565" y="6194"/>
                        </a:lnTo>
                        <a:lnTo>
                          <a:pt x="565" y="6236"/>
                        </a:lnTo>
                        <a:lnTo>
                          <a:pt x="754" y="6236"/>
                        </a:lnTo>
                        <a:lnTo>
                          <a:pt x="837" y="6194"/>
                        </a:lnTo>
                        <a:lnTo>
                          <a:pt x="837" y="6257"/>
                        </a:lnTo>
                        <a:lnTo>
                          <a:pt x="775" y="6299"/>
                        </a:lnTo>
                        <a:lnTo>
                          <a:pt x="586" y="6299"/>
                        </a:lnTo>
                        <a:lnTo>
                          <a:pt x="524" y="6340"/>
                        </a:lnTo>
                        <a:lnTo>
                          <a:pt x="356" y="6445"/>
                        </a:lnTo>
                        <a:lnTo>
                          <a:pt x="356" y="6571"/>
                        </a:lnTo>
                        <a:lnTo>
                          <a:pt x="335" y="6654"/>
                        </a:lnTo>
                        <a:lnTo>
                          <a:pt x="356" y="6759"/>
                        </a:lnTo>
                        <a:lnTo>
                          <a:pt x="461" y="6759"/>
                        </a:lnTo>
                        <a:lnTo>
                          <a:pt x="524" y="6822"/>
                        </a:lnTo>
                        <a:lnTo>
                          <a:pt x="482" y="6863"/>
                        </a:lnTo>
                        <a:lnTo>
                          <a:pt x="377" y="6863"/>
                        </a:lnTo>
                        <a:lnTo>
                          <a:pt x="252" y="6884"/>
                        </a:lnTo>
                        <a:lnTo>
                          <a:pt x="147" y="7052"/>
                        </a:lnTo>
                        <a:lnTo>
                          <a:pt x="147" y="7177"/>
                        </a:lnTo>
                        <a:lnTo>
                          <a:pt x="210" y="7240"/>
                        </a:lnTo>
                        <a:lnTo>
                          <a:pt x="272" y="7198"/>
                        </a:lnTo>
                        <a:lnTo>
                          <a:pt x="440" y="7135"/>
                        </a:lnTo>
                        <a:lnTo>
                          <a:pt x="461" y="7177"/>
                        </a:lnTo>
                        <a:lnTo>
                          <a:pt x="356" y="7261"/>
                        </a:lnTo>
                        <a:lnTo>
                          <a:pt x="335" y="7366"/>
                        </a:lnTo>
                        <a:lnTo>
                          <a:pt x="377" y="7366"/>
                        </a:lnTo>
                        <a:lnTo>
                          <a:pt x="461" y="7282"/>
                        </a:lnTo>
                        <a:lnTo>
                          <a:pt x="544" y="7261"/>
                        </a:lnTo>
                        <a:lnTo>
                          <a:pt x="565" y="7303"/>
                        </a:lnTo>
                        <a:lnTo>
                          <a:pt x="482" y="7387"/>
                        </a:lnTo>
                        <a:lnTo>
                          <a:pt x="461" y="7470"/>
                        </a:lnTo>
                        <a:lnTo>
                          <a:pt x="544" y="7554"/>
                        </a:lnTo>
                        <a:lnTo>
                          <a:pt x="649" y="7554"/>
                        </a:lnTo>
                        <a:lnTo>
                          <a:pt x="565" y="7575"/>
                        </a:lnTo>
                        <a:lnTo>
                          <a:pt x="482" y="7575"/>
                        </a:lnTo>
                        <a:lnTo>
                          <a:pt x="419" y="7659"/>
                        </a:lnTo>
                        <a:lnTo>
                          <a:pt x="419" y="7721"/>
                        </a:lnTo>
                        <a:lnTo>
                          <a:pt x="461" y="7826"/>
                        </a:lnTo>
                        <a:lnTo>
                          <a:pt x="419" y="7889"/>
                        </a:lnTo>
                        <a:lnTo>
                          <a:pt x="356" y="7868"/>
                        </a:lnTo>
                        <a:lnTo>
                          <a:pt x="252" y="7889"/>
                        </a:lnTo>
                        <a:lnTo>
                          <a:pt x="168" y="7826"/>
                        </a:lnTo>
                        <a:lnTo>
                          <a:pt x="105" y="7826"/>
                        </a:lnTo>
                        <a:lnTo>
                          <a:pt x="0" y="7972"/>
                        </a:lnTo>
                        <a:lnTo>
                          <a:pt x="0" y="8077"/>
                        </a:lnTo>
                        <a:lnTo>
                          <a:pt x="168" y="8265"/>
                        </a:lnTo>
                        <a:lnTo>
                          <a:pt x="147" y="8391"/>
                        </a:lnTo>
                        <a:lnTo>
                          <a:pt x="168" y="8496"/>
                        </a:lnTo>
                        <a:lnTo>
                          <a:pt x="335" y="8621"/>
                        </a:lnTo>
                        <a:lnTo>
                          <a:pt x="335" y="8705"/>
                        </a:lnTo>
                        <a:lnTo>
                          <a:pt x="482" y="8830"/>
                        </a:lnTo>
                        <a:lnTo>
                          <a:pt x="586" y="8872"/>
                        </a:lnTo>
                        <a:lnTo>
                          <a:pt x="649" y="8851"/>
                        </a:lnTo>
                        <a:lnTo>
                          <a:pt x="733" y="8830"/>
                        </a:lnTo>
                        <a:lnTo>
                          <a:pt x="837" y="8663"/>
                        </a:lnTo>
                        <a:lnTo>
                          <a:pt x="796" y="8516"/>
                        </a:lnTo>
                        <a:lnTo>
                          <a:pt x="837" y="8412"/>
                        </a:lnTo>
                        <a:lnTo>
                          <a:pt x="900" y="8307"/>
                        </a:lnTo>
                        <a:lnTo>
                          <a:pt x="858" y="8433"/>
                        </a:lnTo>
                        <a:lnTo>
                          <a:pt x="858" y="8516"/>
                        </a:lnTo>
                        <a:lnTo>
                          <a:pt x="900" y="8600"/>
                        </a:lnTo>
                        <a:lnTo>
                          <a:pt x="963" y="8747"/>
                        </a:lnTo>
                        <a:lnTo>
                          <a:pt x="1047" y="8788"/>
                        </a:lnTo>
                        <a:lnTo>
                          <a:pt x="1109" y="8726"/>
                        </a:lnTo>
                        <a:lnTo>
                          <a:pt x="1109" y="8642"/>
                        </a:lnTo>
                        <a:lnTo>
                          <a:pt x="1172" y="8537"/>
                        </a:lnTo>
                        <a:lnTo>
                          <a:pt x="1193" y="8600"/>
                        </a:lnTo>
                        <a:lnTo>
                          <a:pt x="1172" y="8642"/>
                        </a:lnTo>
                        <a:lnTo>
                          <a:pt x="1172" y="8747"/>
                        </a:lnTo>
                        <a:lnTo>
                          <a:pt x="1277" y="8935"/>
                        </a:lnTo>
                        <a:lnTo>
                          <a:pt x="1402" y="9019"/>
                        </a:lnTo>
                        <a:lnTo>
                          <a:pt x="1507" y="9019"/>
                        </a:lnTo>
                        <a:lnTo>
                          <a:pt x="1591" y="8956"/>
                        </a:lnTo>
                        <a:lnTo>
                          <a:pt x="1632" y="8998"/>
                        </a:lnTo>
                        <a:lnTo>
                          <a:pt x="1612" y="9040"/>
                        </a:lnTo>
                        <a:lnTo>
                          <a:pt x="1570" y="9040"/>
                        </a:lnTo>
                        <a:lnTo>
                          <a:pt x="1528" y="9123"/>
                        </a:lnTo>
                        <a:lnTo>
                          <a:pt x="1444" y="9165"/>
                        </a:lnTo>
                        <a:lnTo>
                          <a:pt x="1423" y="9249"/>
                        </a:lnTo>
                        <a:lnTo>
                          <a:pt x="1528" y="9332"/>
                        </a:lnTo>
                        <a:lnTo>
                          <a:pt x="1528" y="9416"/>
                        </a:lnTo>
                        <a:lnTo>
                          <a:pt x="1444" y="9416"/>
                        </a:lnTo>
                        <a:lnTo>
                          <a:pt x="1381" y="9374"/>
                        </a:lnTo>
                        <a:lnTo>
                          <a:pt x="1381" y="9458"/>
                        </a:lnTo>
                        <a:lnTo>
                          <a:pt x="1423" y="9521"/>
                        </a:lnTo>
                        <a:lnTo>
                          <a:pt x="1612" y="9542"/>
                        </a:lnTo>
                        <a:lnTo>
                          <a:pt x="1716" y="9584"/>
                        </a:lnTo>
                        <a:lnTo>
                          <a:pt x="1821" y="9563"/>
                        </a:lnTo>
                        <a:lnTo>
                          <a:pt x="1967" y="9604"/>
                        </a:lnTo>
                        <a:lnTo>
                          <a:pt x="1967" y="9521"/>
                        </a:lnTo>
                        <a:lnTo>
                          <a:pt x="2051" y="9542"/>
                        </a:lnTo>
                        <a:lnTo>
                          <a:pt x="2072" y="9625"/>
                        </a:lnTo>
                        <a:lnTo>
                          <a:pt x="2135" y="9772"/>
                        </a:lnTo>
                        <a:lnTo>
                          <a:pt x="2218" y="9856"/>
                        </a:lnTo>
                        <a:lnTo>
                          <a:pt x="2281" y="9856"/>
                        </a:lnTo>
                        <a:lnTo>
                          <a:pt x="2365" y="9751"/>
                        </a:lnTo>
                        <a:lnTo>
                          <a:pt x="2344" y="9625"/>
                        </a:lnTo>
                        <a:lnTo>
                          <a:pt x="2177" y="9542"/>
                        </a:lnTo>
                        <a:lnTo>
                          <a:pt x="2135" y="9521"/>
                        </a:lnTo>
                        <a:lnTo>
                          <a:pt x="2177" y="9479"/>
                        </a:lnTo>
                        <a:lnTo>
                          <a:pt x="2260" y="9521"/>
                        </a:lnTo>
                        <a:lnTo>
                          <a:pt x="2365" y="9584"/>
                        </a:lnTo>
                        <a:lnTo>
                          <a:pt x="2428" y="9667"/>
                        </a:lnTo>
                        <a:lnTo>
                          <a:pt x="2469" y="9772"/>
                        </a:lnTo>
                        <a:lnTo>
                          <a:pt x="2532" y="9772"/>
                        </a:lnTo>
                        <a:lnTo>
                          <a:pt x="2553" y="9667"/>
                        </a:lnTo>
                        <a:lnTo>
                          <a:pt x="2595" y="9646"/>
                        </a:lnTo>
                        <a:lnTo>
                          <a:pt x="2679" y="9751"/>
                        </a:lnTo>
                        <a:lnTo>
                          <a:pt x="2804" y="9793"/>
                        </a:lnTo>
                        <a:lnTo>
                          <a:pt x="2888" y="9793"/>
                        </a:lnTo>
                        <a:lnTo>
                          <a:pt x="2888" y="9730"/>
                        </a:lnTo>
                        <a:lnTo>
                          <a:pt x="2783" y="9646"/>
                        </a:lnTo>
                        <a:lnTo>
                          <a:pt x="2783" y="9584"/>
                        </a:lnTo>
                        <a:lnTo>
                          <a:pt x="2846" y="9563"/>
                        </a:lnTo>
                        <a:lnTo>
                          <a:pt x="2951" y="9604"/>
                        </a:lnTo>
                        <a:lnTo>
                          <a:pt x="2993" y="9667"/>
                        </a:lnTo>
                        <a:lnTo>
                          <a:pt x="3013" y="9667"/>
                        </a:lnTo>
                        <a:lnTo>
                          <a:pt x="3055" y="9772"/>
                        </a:lnTo>
                        <a:lnTo>
                          <a:pt x="3118" y="9814"/>
                        </a:lnTo>
                        <a:lnTo>
                          <a:pt x="3181" y="9793"/>
                        </a:lnTo>
                        <a:lnTo>
                          <a:pt x="3202" y="9688"/>
                        </a:lnTo>
                        <a:lnTo>
                          <a:pt x="3160" y="9604"/>
                        </a:lnTo>
                        <a:lnTo>
                          <a:pt x="3076" y="9604"/>
                        </a:lnTo>
                        <a:lnTo>
                          <a:pt x="3013" y="9563"/>
                        </a:lnTo>
                        <a:lnTo>
                          <a:pt x="3055" y="9500"/>
                        </a:lnTo>
                        <a:lnTo>
                          <a:pt x="3097" y="9542"/>
                        </a:lnTo>
                        <a:lnTo>
                          <a:pt x="3160" y="9542"/>
                        </a:lnTo>
                        <a:lnTo>
                          <a:pt x="3223" y="9437"/>
                        </a:lnTo>
                        <a:lnTo>
                          <a:pt x="3265" y="9353"/>
                        </a:lnTo>
                        <a:lnTo>
                          <a:pt x="3265" y="9312"/>
                        </a:lnTo>
                        <a:lnTo>
                          <a:pt x="3118" y="9207"/>
                        </a:lnTo>
                        <a:lnTo>
                          <a:pt x="3055" y="9228"/>
                        </a:lnTo>
                        <a:lnTo>
                          <a:pt x="2951" y="9207"/>
                        </a:lnTo>
                        <a:lnTo>
                          <a:pt x="2867" y="9040"/>
                        </a:lnTo>
                        <a:lnTo>
                          <a:pt x="2762" y="9040"/>
                        </a:lnTo>
                        <a:lnTo>
                          <a:pt x="2574" y="8872"/>
                        </a:lnTo>
                        <a:lnTo>
                          <a:pt x="2490" y="8788"/>
                        </a:lnTo>
                        <a:lnTo>
                          <a:pt x="2365" y="8788"/>
                        </a:lnTo>
                        <a:lnTo>
                          <a:pt x="2239" y="8516"/>
                        </a:lnTo>
                        <a:lnTo>
                          <a:pt x="2030" y="8286"/>
                        </a:lnTo>
                        <a:lnTo>
                          <a:pt x="1946" y="8014"/>
                        </a:lnTo>
                        <a:lnTo>
                          <a:pt x="1842" y="7847"/>
                        </a:lnTo>
                        <a:lnTo>
                          <a:pt x="1842" y="7554"/>
                        </a:lnTo>
                        <a:lnTo>
                          <a:pt x="1758" y="7387"/>
                        </a:lnTo>
                        <a:lnTo>
                          <a:pt x="1716" y="7073"/>
                        </a:lnTo>
                        <a:lnTo>
                          <a:pt x="1695" y="7010"/>
                        </a:lnTo>
                        <a:lnTo>
                          <a:pt x="1737" y="6905"/>
                        </a:lnTo>
                        <a:lnTo>
                          <a:pt x="1737" y="6822"/>
                        </a:lnTo>
                        <a:lnTo>
                          <a:pt x="1632" y="6801"/>
                        </a:lnTo>
                        <a:lnTo>
                          <a:pt x="1549" y="6843"/>
                        </a:lnTo>
                        <a:lnTo>
                          <a:pt x="1486" y="6801"/>
                        </a:lnTo>
                        <a:lnTo>
                          <a:pt x="1507" y="6759"/>
                        </a:lnTo>
                        <a:lnTo>
                          <a:pt x="1653" y="6759"/>
                        </a:lnTo>
                        <a:lnTo>
                          <a:pt x="1800" y="6696"/>
                        </a:lnTo>
                        <a:lnTo>
                          <a:pt x="1821" y="6487"/>
                        </a:lnTo>
                        <a:lnTo>
                          <a:pt x="1800" y="6382"/>
                        </a:lnTo>
                        <a:lnTo>
                          <a:pt x="1695" y="6403"/>
                        </a:lnTo>
                        <a:lnTo>
                          <a:pt x="1591" y="6424"/>
                        </a:lnTo>
                        <a:lnTo>
                          <a:pt x="1632" y="6382"/>
                        </a:lnTo>
                        <a:lnTo>
                          <a:pt x="1800" y="6319"/>
                        </a:lnTo>
                        <a:lnTo>
                          <a:pt x="1821" y="6236"/>
                        </a:lnTo>
                        <a:lnTo>
                          <a:pt x="1779" y="6194"/>
                        </a:lnTo>
                        <a:lnTo>
                          <a:pt x="1570" y="6194"/>
                        </a:lnTo>
                        <a:lnTo>
                          <a:pt x="1423" y="6173"/>
                        </a:lnTo>
                        <a:lnTo>
                          <a:pt x="1423" y="6110"/>
                        </a:lnTo>
                        <a:lnTo>
                          <a:pt x="1507" y="6068"/>
                        </a:lnTo>
                        <a:lnTo>
                          <a:pt x="1465" y="6006"/>
                        </a:lnTo>
                        <a:lnTo>
                          <a:pt x="1465" y="5922"/>
                        </a:lnTo>
                        <a:lnTo>
                          <a:pt x="1507" y="5964"/>
                        </a:lnTo>
                        <a:lnTo>
                          <a:pt x="1570" y="6068"/>
                        </a:lnTo>
                        <a:lnTo>
                          <a:pt x="1674" y="6110"/>
                        </a:lnTo>
                        <a:lnTo>
                          <a:pt x="1821" y="6110"/>
                        </a:lnTo>
                        <a:lnTo>
                          <a:pt x="1842" y="6068"/>
                        </a:lnTo>
                        <a:lnTo>
                          <a:pt x="1925" y="6027"/>
                        </a:lnTo>
                        <a:lnTo>
                          <a:pt x="1988" y="5901"/>
                        </a:lnTo>
                        <a:lnTo>
                          <a:pt x="1988" y="5775"/>
                        </a:lnTo>
                        <a:lnTo>
                          <a:pt x="2051" y="5650"/>
                        </a:lnTo>
                        <a:lnTo>
                          <a:pt x="2093" y="5545"/>
                        </a:lnTo>
                        <a:lnTo>
                          <a:pt x="2009" y="5462"/>
                        </a:lnTo>
                        <a:lnTo>
                          <a:pt x="1946" y="5336"/>
                        </a:lnTo>
                        <a:lnTo>
                          <a:pt x="1842" y="5294"/>
                        </a:lnTo>
                        <a:lnTo>
                          <a:pt x="1779" y="5294"/>
                        </a:lnTo>
                        <a:lnTo>
                          <a:pt x="1716" y="5252"/>
                        </a:lnTo>
                        <a:lnTo>
                          <a:pt x="1800" y="5231"/>
                        </a:lnTo>
                        <a:lnTo>
                          <a:pt x="1884" y="5252"/>
                        </a:lnTo>
                        <a:lnTo>
                          <a:pt x="1946" y="5231"/>
                        </a:lnTo>
                        <a:lnTo>
                          <a:pt x="2009" y="5294"/>
                        </a:lnTo>
                        <a:lnTo>
                          <a:pt x="2009" y="5378"/>
                        </a:lnTo>
                        <a:lnTo>
                          <a:pt x="2051" y="5399"/>
                        </a:lnTo>
                        <a:lnTo>
                          <a:pt x="2114" y="5336"/>
                        </a:lnTo>
                        <a:lnTo>
                          <a:pt x="2051" y="5148"/>
                        </a:lnTo>
                        <a:lnTo>
                          <a:pt x="1925" y="4980"/>
                        </a:lnTo>
                        <a:lnTo>
                          <a:pt x="1821" y="4834"/>
                        </a:lnTo>
                        <a:lnTo>
                          <a:pt x="1842" y="4771"/>
                        </a:lnTo>
                        <a:lnTo>
                          <a:pt x="1925" y="4855"/>
                        </a:lnTo>
                        <a:lnTo>
                          <a:pt x="1946" y="4938"/>
                        </a:lnTo>
                        <a:lnTo>
                          <a:pt x="2051" y="4980"/>
                        </a:lnTo>
                        <a:lnTo>
                          <a:pt x="2156" y="5022"/>
                        </a:lnTo>
                        <a:lnTo>
                          <a:pt x="2197" y="4938"/>
                        </a:lnTo>
                        <a:lnTo>
                          <a:pt x="2197" y="4855"/>
                        </a:lnTo>
                        <a:lnTo>
                          <a:pt x="2135" y="4813"/>
                        </a:lnTo>
                        <a:lnTo>
                          <a:pt x="2135" y="4729"/>
                        </a:lnTo>
                        <a:lnTo>
                          <a:pt x="2218" y="4625"/>
                        </a:lnTo>
                        <a:lnTo>
                          <a:pt x="2218" y="4520"/>
                        </a:lnTo>
                        <a:lnTo>
                          <a:pt x="2135" y="4415"/>
                        </a:lnTo>
                        <a:lnTo>
                          <a:pt x="2009" y="4248"/>
                        </a:lnTo>
                        <a:lnTo>
                          <a:pt x="2093" y="4248"/>
                        </a:lnTo>
                        <a:lnTo>
                          <a:pt x="2197" y="4332"/>
                        </a:lnTo>
                        <a:lnTo>
                          <a:pt x="2260" y="4311"/>
                        </a:lnTo>
                        <a:lnTo>
                          <a:pt x="2323" y="4185"/>
                        </a:lnTo>
                        <a:lnTo>
                          <a:pt x="2302" y="4143"/>
                        </a:lnTo>
                        <a:lnTo>
                          <a:pt x="2218" y="4143"/>
                        </a:lnTo>
                        <a:lnTo>
                          <a:pt x="2218" y="3997"/>
                        </a:lnTo>
                        <a:lnTo>
                          <a:pt x="2302" y="3976"/>
                        </a:lnTo>
                        <a:lnTo>
                          <a:pt x="2407" y="4039"/>
                        </a:lnTo>
                        <a:lnTo>
                          <a:pt x="2553" y="4102"/>
                        </a:lnTo>
                        <a:lnTo>
                          <a:pt x="2616" y="4018"/>
                        </a:lnTo>
                        <a:lnTo>
                          <a:pt x="2532" y="3976"/>
                        </a:lnTo>
                        <a:lnTo>
                          <a:pt x="2532" y="3913"/>
                        </a:lnTo>
                        <a:lnTo>
                          <a:pt x="2616" y="3913"/>
                        </a:lnTo>
                        <a:lnTo>
                          <a:pt x="2679" y="3934"/>
                        </a:lnTo>
                        <a:lnTo>
                          <a:pt x="2762" y="3871"/>
                        </a:lnTo>
                        <a:lnTo>
                          <a:pt x="2762" y="3767"/>
                        </a:lnTo>
                        <a:lnTo>
                          <a:pt x="2741" y="3704"/>
                        </a:lnTo>
                        <a:lnTo>
                          <a:pt x="2762" y="3662"/>
                        </a:lnTo>
                        <a:lnTo>
                          <a:pt x="2930" y="3578"/>
                        </a:lnTo>
                        <a:lnTo>
                          <a:pt x="2951" y="3495"/>
                        </a:lnTo>
                        <a:lnTo>
                          <a:pt x="2846" y="3453"/>
                        </a:lnTo>
                        <a:lnTo>
                          <a:pt x="2783" y="3369"/>
                        </a:lnTo>
                        <a:lnTo>
                          <a:pt x="2846" y="3265"/>
                        </a:lnTo>
                        <a:lnTo>
                          <a:pt x="2888" y="3369"/>
                        </a:lnTo>
                        <a:lnTo>
                          <a:pt x="2972" y="3306"/>
                        </a:lnTo>
                        <a:lnTo>
                          <a:pt x="3139" y="3097"/>
                        </a:lnTo>
                        <a:lnTo>
                          <a:pt x="3181" y="2972"/>
                        </a:lnTo>
                        <a:lnTo>
                          <a:pt x="3265" y="2930"/>
                        </a:lnTo>
                        <a:lnTo>
                          <a:pt x="3285" y="2783"/>
                        </a:lnTo>
                        <a:lnTo>
                          <a:pt x="3453" y="2679"/>
                        </a:lnTo>
                        <a:lnTo>
                          <a:pt x="3516" y="2532"/>
                        </a:lnTo>
                        <a:lnTo>
                          <a:pt x="3599" y="2323"/>
                        </a:lnTo>
                        <a:lnTo>
                          <a:pt x="3683" y="2323"/>
                        </a:lnTo>
                        <a:lnTo>
                          <a:pt x="3892" y="2156"/>
                        </a:lnTo>
                        <a:lnTo>
                          <a:pt x="4122" y="1905"/>
                        </a:lnTo>
                        <a:lnTo>
                          <a:pt x="4311" y="1737"/>
                        </a:lnTo>
                        <a:lnTo>
                          <a:pt x="4394" y="1737"/>
                        </a:lnTo>
                        <a:lnTo>
                          <a:pt x="4541" y="1612"/>
                        </a:lnTo>
                        <a:lnTo>
                          <a:pt x="4729" y="1570"/>
                        </a:lnTo>
                        <a:lnTo>
                          <a:pt x="4834" y="1486"/>
                        </a:lnTo>
                        <a:lnTo>
                          <a:pt x="4980" y="1277"/>
                        </a:lnTo>
                        <a:lnTo>
                          <a:pt x="5064" y="1214"/>
                        </a:lnTo>
                        <a:lnTo>
                          <a:pt x="5127" y="1214"/>
                        </a:lnTo>
                        <a:lnTo>
                          <a:pt x="5190" y="1193"/>
                        </a:lnTo>
                        <a:lnTo>
                          <a:pt x="5190" y="1109"/>
                        </a:lnTo>
                        <a:lnTo>
                          <a:pt x="5169" y="1068"/>
                        </a:lnTo>
                        <a:lnTo>
                          <a:pt x="5231" y="963"/>
                        </a:lnTo>
                        <a:lnTo>
                          <a:pt x="5190" y="858"/>
                        </a:lnTo>
                        <a:lnTo>
                          <a:pt x="5190" y="691"/>
                        </a:lnTo>
                        <a:lnTo>
                          <a:pt x="5169" y="670"/>
                        </a:lnTo>
                        <a:lnTo>
                          <a:pt x="5085" y="670"/>
                        </a:lnTo>
                        <a:lnTo>
                          <a:pt x="5085" y="524"/>
                        </a:lnTo>
                        <a:lnTo>
                          <a:pt x="5148" y="377"/>
                        </a:lnTo>
                        <a:lnTo>
                          <a:pt x="5127" y="335"/>
                        </a:lnTo>
                        <a:lnTo>
                          <a:pt x="5022" y="314"/>
                        </a:lnTo>
                        <a:lnTo>
                          <a:pt x="4959" y="252"/>
                        </a:lnTo>
                        <a:lnTo>
                          <a:pt x="4855" y="231"/>
                        </a:lnTo>
                        <a:lnTo>
                          <a:pt x="4813" y="147"/>
                        </a:lnTo>
                        <a:lnTo>
                          <a:pt x="4813" y="42"/>
                        </a:lnTo>
                        <a:lnTo>
                          <a:pt x="4750" y="1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30" name="Google Shape;2830;p66"/>
                  <p:cNvSpPr/>
                  <p:nvPr/>
                </p:nvSpPr>
                <p:spPr>
                  <a:xfrm>
                    <a:off x="4015475" y="1586100"/>
                    <a:ext cx="1901975" cy="10174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079" h="40698" extrusionOk="0">
                        <a:moveTo>
                          <a:pt x="27578" y="1"/>
                        </a:moveTo>
                        <a:lnTo>
                          <a:pt x="27431" y="126"/>
                        </a:lnTo>
                        <a:lnTo>
                          <a:pt x="27389" y="231"/>
                        </a:lnTo>
                        <a:lnTo>
                          <a:pt x="27285" y="273"/>
                        </a:lnTo>
                        <a:lnTo>
                          <a:pt x="27368" y="377"/>
                        </a:lnTo>
                        <a:lnTo>
                          <a:pt x="27264" y="482"/>
                        </a:lnTo>
                        <a:lnTo>
                          <a:pt x="27243" y="649"/>
                        </a:lnTo>
                        <a:lnTo>
                          <a:pt x="27285" y="796"/>
                        </a:lnTo>
                        <a:lnTo>
                          <a:pt x="27159" y="921"/>
                        </a:lnTo>
                        <a:lnTo>
                          <a:pt x="27138" y="1444"/>
                        </a:lnTo>
                        <a:lnTo>
                          <a:pt x="27264" y="1570"/>
                        </a:lnTo>
                        <a:lnTo>
                          <a:pt x="27264" y="1695"/>
                        </a:lnTo>
                        <a:lnTo>
                          <a:pt x="27159" y="1695"/>
                        </a:lnTo>
                        <a:lnTo>
                          <a:pt x="27180" y="1842"/>
                        </a:lnTo>
                        <a:lnTo>
                          <a:pt x="27285" y="1967"/>
                        </a:lnTo>
                        <a:lnTo>
                          <a:pt x="27389" y="1967"/>
                        </a:lnTo>
                        <a:lnTo>
                          <a:pt x="27536" y="2156"/>
                        </a:lnTo>
                        <a:lnTo>
                          <a:pt x="27682" y="2177"/>
                        </a:lnTo>
                        <a:lnTo>
                          <a:pt x="27536" y="2281"/>
                        </a:lnTo>
                        <a:lnTo>
                          <a:pt x="27578" y="2407"/>
                        </a:lnTo>
                        <a:lnTo>
                          <a:pt x="27578" y="2491"/>
                        </a:lnTo>
                        <a:lnTo>
                          <a:pt x="27787" y="2511"/>
                        </a:lnTo>
                        <a:lnTo>
                          <a:pt x="27912" y="2470"/>
                        </a:lnTo>
                        <a:lnTo>
                          <a:pt x="28101" y="2532"/>
                        </a:lnTo>
                        <a:lnTo>
                          <a:pt x="28289" y="2532"/>
                        </a:lnTo>
                        <a:lnTo>
                          <a:pt x="28331" y="2616"/>
                        </a:lnTo>
                        <a:lnTo>
                          <a:pt x="28226" y="2700"/>
                        </a:lnTo>
                        <a:lnTo>
                          <a:pt x="28122" y="2679"/>
                        </a:lnTo>
                        <a:lnTo>
                          <a:pt x="28059" y="2700"/>
                        </a:lnTo>
                        <a:lnTo>
                          <a:pt x="27933" y="2616"/>
                        </a:lnTo>
                        <a:lnTo>
                          <a:pt x="27661" y="2721"/>
                        </a:lnTo>
                        <a:lnTo>
                          <a:pt x="27578" y="2679"/>
                        </a:lnTo>
                        <a:lnTo>
                          <a:pt x="27473" y="2721"/>
                        </a:lnTo>
                        <a:lnTo>
                          <a:pt x="27368" y="2700"/>
                        </a:lnTo>
                        <a:lnTo>
                          <a:pt x="27264" y="2700"/>
                        </a:lnTo>
                        <a:lnTo>
                          <a:pt x="27201" y="2783"/>
                        </a:lnTo>
                        <a:lnTo>
                          <a:pt x="26950" y="2783"/>
                        </a:lnTo>
                        <a:lnTo>
                          <a:pt x="26887" y="2888"/>
                        </a:lnTo>
                        <a:lnTo>
                          <a:pt x="26908" y="2930"/>
                        </a:lnTo>
                        <a:lnTo>
                          <a:pt x="27034" y="2951"/>
                        </a:lnTo>
                        <a:lnTo>
                          <a:pt x="27054" y="3055"/>
                        </a:lnTo>
                        <a:lnTo>
                          <a:pt x="27201" y="3035"/>
                        </a:lnTo>
                        <a:lnTo>
                          <a:pt x="27264" y="3097"/>
                        </a:lnTo>
                        <a:lnTo>
                          <a:pt x="27410" y="3014"/>
                        </a:lnTo>
                        <a:lnTo>
                          <a:pt x="27515" y="3160"/>
                        </a:lnTo>
                        <a:lnTo>
                          <a:pt x="27661" y="3265"/>
                        </a:lnTo>
                        <a:lnTo>
                          <a:pt x="27787" y="3516"/>
                        </a:lnTo>
                        <a:lnTo>
                          <a:pt x="27682" y="3746"/>
                        </a:lnTo>
                        <a:lnTo>
                          <a:pt x="27410" y="4018"/>
                        </a:lnTo>
                        <a:lnTo>
                          <a:pt x="27515" y="3746"/>
                        </a:lnTo>
                        <a:lnTo>
                          <a:pt x="27431" y="3662"/>
                        </a:lnTo>
                        <a:lnTo>
                          <a:pt x="27431" y="3495"/>
                        </a:lnTo>
                        <a:lnTo>
                          <a:pt x="27243" y="3453"/>
                        </a:lnTo>
                        <a:lnTo>
                          <a:pt x="27180" y="3432"/>
                        </a:lnTo>
                        <a:lnTo>
                          <a:pt x="27180" y="3348"/>
                        </a:lnTo>
                        <a:lnTo>
                          <a:pt x="27117" y="3327"/>
                        </a:lnTo>
                        <a:lnTo>
                          <a:pt x="27013" y="3411"/>
                        </a:lnTo>
                        <a:lnTo>
                          <a:pt x="26845" y="3411"/>
                        </a:lnTo>
                        <a:lnTo>
                          <a:pt x="26720" y="3537"/>
                        </a:lnTo>
                        <a:lnTo>
                          <a:pt x="26845" y="3599"/>
                        </a:lnTo>
                        <a:lnTo>
                          <a:pt x="26803" y="3662"/>
                        </a:lnTo>
                        <a:lnTo>
                          <a:pt x="26657" y="3662"/>
                        </a:lnTo>
                        <a:lnTo>
                          <a:pt x="26741" y="3767"/>
                        </a:lnTo>
                        <a:lnTo>
                          <a:pt x="26720" y="3851"/>
                        </a:lnTo>
                        <a:lnTo>
                          <a:pt x="26552" y="3976"/>
                        </a:lnTo>
                        <a:lnTo>
                          <a:pt x="26531" y="3851"/>
                        </a:lnTo>
                        <a:lnTo>
                          <a:pt x="26490" y="3851"/>
                        </a:lnTo>
                        <a:lnTo>
                          <a:pt x="26406" y="3913"/>
                        </a:lnTo>
                        <a:lnTo>
                          <a:pt x="26448" y="4039"/>
                        </a:lnTo>
                        <a:lnTo>
                          <a:pt x="26406" y="4164"/>
                        </a:lnTo>
                        <a:lnTo>
                          <a:pt x="26301" y="4164"/>
                        </a:lnTo>
                        <a:lnTo>
                          <a:pt x="26280" y="3976"/>
                        </a:lnTo>
                        <a:lnTo>
                          <a:pt x="26176" y="3871"/>
                        </a:lnTo>
                        <a:lnTo>
                          <a:pt x="26134" y="3934"/>
                        </a:lnTo>
                        <a:lnTo>
                          <a:pt x="26176" y="4039"/>
                        </a:lnTo>
                        <a:lnTo>
                          <a:pt x="26071" y="4227"/>
                        </a:lnTo>
                        <a:lnTo>
                          <a:pt x="26008" y="4374"/>
                        </a:lnTo>
                        <a:lnTo>
                          <a:pt x="25883" y="4290"/>
                        </a:lnTo>
                        <a:lnTo>
                          <a:pt x="25883" y="4227"/>
                        </a:lnTo>
                        <a:lnTo>
                          <a:pt x="26008" y="3955"/>
                        </a:lnTo>
                        <a:lnTo>
                          <a:pt x="25966" y="3851"/>
                        </a:lnTo>
                        <a:lnTo>
                          <a:pt x="25820" y="3830"/>
                        </a:lnTo>
                        <a:lnTo>
                          <a:pt x="25506" y="3934"/>
                        </a:lnTo>
                        <a:lnTo>
                          <a:pt x="25401" y="3871"/>
                        </a:lnTo>
                        <a:lnTo>
                          <a:pt x="25255" y="4018"/>
                        </a:lnTo>
                        <a:lnTo>
                          <a:pt x="25150" y="3976"/>
                        </a:lnTo>
                        <a:lnTo>
                          <a:pt x="25046" y="3934"/>
                        </a:lnTo>
                        <a:lnTo>
                          <a:pt x="24878" y="3955"/>
                        </a:lnTo>
                        <a:lnTo>
                          <a:pt x="25025" y="4081"/>
                        </a:lnTo>
                        <a:lnTo>
                          <a:pt x="24941" y="4164"/>
                        </a:lnTo>
                        <a:lnTo>
                          <a:pt x="24920" y="4143"/>
                        </a:lnTo>
                        <a:lnTo>
                          <a:pt x="24878" y="4081"/>
                        </a:lnTo>
                        <a:lnTo>
                          <a:pt x="24837" y="4060"/>
                        </a:lnTo>
                        <a:lnTo>
                          <a:pt x="24774" y="4164"/>
                        </a:lnTo>
                        <a:lnTo>
                          <a:pt x="24732" y="4227"/>
                        </a:lnTo>
                        <a:lnTo>
                          <a:pt x="24732" y="4478"/>
                        </a:lnTo>
                        <a:lnTo>
                          <a:pt x="24816" y="4562"/>
                        </a:lnTo>
                        <a:lnTo>
                          <a:pt x="24941" y="4436"/>
                        </a:lnTo>
                        <a:lnTo>
                          <a:pt x="25025" y="4478"/>
                        </a:lnTo>
                        <a:lnTo>
                          <a:pt x="25192" y="4353"/>
                        </a:lnTo>
                        <a:lnTo>
                          <a:pt x="25276" y="4374"/>
                        </a:lnTo>
                        <a:lnTo>
                          <a:pt x="25255" y="4478"/>
                        </a:lnTo>
                        <a:lnTo>
                          <a:pt x="24941" y="4604"/>
                        </a:lnTo>
                        <a:lnTo>
                          <a:pt x="24878" y="4750"/>
                        </a:lnTo>
                        <a:lnTo>
                          <a:pt x="24753" y="4813"/>
                        </a:lnTo>
                        <a:lnTo>
                          <a:pt x="24502" y="4855"/>
                        </a:lnTo>
                        <a:lnTo>
                          <a:pt x="24460" y="4918"/>
                        </a:lnTo>
                        <a:lnTo>
                          <a:pt x="24523" y="5001"/>
                        </a:lnTo>
                        <a:lnTo>
                          <a:pt x="24313" y="5064"/>
                        </a:lnTo>
                        <a:lnTo>
                          <a:pt x="24209" y="5001"/>
                        </a:lnTo>
                        <a:lnTo>
                          <a:pt x="24146" y="5022"/>
                        </a:lnTo>
                        <a:lnTo>
                          <a:pt x="24125" y="5127"/>
                        </a:lnTo>
                        <a:lnTo>
                          <a:pt x="24041" y="5169"/>
                        </a:lnTo>
                        <a:lnTo>
                          <a:pt x="23895" y="5211"/>
                        </a:lnTo>
                        <a:lnTo>
                          <a:pt x="23832" y="5294"/>
                        </a:lnTo>
                        <a:lnTo>
                          <a:pt x="23916" y="5399"/>
                        </a:lnTo>
                        <a:lnTo>
                          <a:pt x="23874" y="5399"/>
                        </a:lnTo>
                        <a:lnTo>
                          <a:pt x="23832" y="5504"/>
                        </a:lnTo>
                        <a:lnTo>
                          <a:pt x="23790" y="5524"/>
                        </a:lnTo>
                        <a:lnTo>
                          <a:pt x="23728" y="5441"/>
                        </a:lnTo>
                        <a:lnTo>
                          <a:pt x="23686" y="5441"/>
                        </a:lnTo>
                        <a:lnTo>
                          <a:pt x="23581" y="5608"/>
                        </a:lnTo>
                        <a:lnTo>
                          <a:pt x="23602" y="5650"/>
                        </a:lnTo>
                        <a:lnTo>
                          <a:pt x="23560" y="5713"/>
                        </a:lnTo>
                        <a:lnTo>
                          <a:pt x="23560" y="5817"/>
                        </a:lnTo>
                        <a:lnTo>
                          <a:pt x="23456" y="5943"/>
                        </a:lnTo>
                        <a:lnTo>
                          <a:pt x="23477" y="6048"/>
                        </a:lnTo>
                        <a:lnTo>
                          <a:pt x="23309" y="6110"/>
                        </a:lnTo>
                        <a:lnTo>
                          <a:pt x="23142" y="6110"/>
                        </a:lnTo>
                        <a:lnTo>
                          <a:pt x="23037" y="6173"/>
                        </a:lnTo>
                        <a:lnTo>
                          <a:pt x="23037" y="6278"/>
                        </a:lnTo>
                        <a:lnTo>
                          <a:pt x="23100" y="6278"/>
                        </a:lnTo>
                        <a:lnTo>
                          <a:pt x="23163" y="6215"/>
                        </a:lnTo>
                        <a:lnTo>
                          <a:pt x="23414" y="6257"/>
                        </a:lnTo>
                        <a:lnTo>
                          <a:pt x="23372" y="6340"/>
                        </a:lnTo>
                        <a:lnTo>
                          <a:pt x="23246" y="6320"/>
                        </a:lnTo>
                        <a:lnTo>
                          <a:pt x="23204" y="6361"/>
                        </a:lnTo>
                        <a:lnTo>
                          <a:pt x="23288" y="6445"/>
                        </a:lnTo>
                        <a:lnTo>
                          <a:pt x="23267" y="6675"/>
                        </a:lnTo>
                        <a:lnTo>
                          <a:pt x="23163" y="6759"/>
                        </a:lnTo>
                        <a:lnTo>
                          <a:pt x="23184" y="6843"/>
                        </a:lnTo>
                        <a:lnTo>
                          <a:pt x="23163" y="6947"/>
                        </a:lnTo>
                        <a:lnTo>
                          <a:pt x="23037" y="6759"/>
                        </a:lnTo>
                        <a:lnTo>
                          <a:pt x="22932" y="6780"/>
                        </a:lnTo>
                        <a:lnTo>
                          <a:pt x="22786" y="6633"/>
                        </a:lnTo>
                        <a:lnTo>
                          <a:pt x="22723" y="6592"/>
                        </a:lnTo>
                        <a:lnTo>
                          <a:pt x="22681" y="6654"/>
                        </a:lnTo>
                        <a:lnTo>
                          <a:pt x="22765" y="6738"/>
                        </a:lnTo>
                        <a:lnTo>
                          <a:pt x="22765" y="6843"/>
                        </a:lnTo>
                        <a:lnTo>
                          <a:pt x="22723" y="6905"/>
                        </a:lnTo>
                        <a:lnTo>
                          <a:pt x="22786" y="7010"/>
                        </a:lnTo>
                        <a:lnTo>
                          <a:pt x="22891" y="6968"/>
                        </a:lnTo>
                        <a:lnTo>
                          <a:pt x="23079" y="7010"/>
                        </a:lnTo>
                        <a:lnTo>
                          <a:pt x="23204" y="7052"/>
                        </a:lnTo>
                        <a:lnTo>
                          <a:pt x="23246" y="7156"/>
                        </a:lnTo>
                        <a:lnTo>
                          <a:pt x="23351" y="7219"/>
                        </a:lnTo>
                        <a:lnTo>
                          <a:pt x="23456" y="7198"/>
                        </a:lnTo>
                        <a:lnTo>
                          <a:pt x="23497" y="7177"/>
                        </a:lnTo>
                        <a:lnTo>
                          <a:pt x="23560" y="7261"/>
                        </a:lnTo>
                        <a:lnTo>
                          <a:pt x="23414" y="7303"/>
                        </a:lnTo>
                        <a:lnTo>
                          <a:pt x="23288" y="7303"/>
                        </a:lnTo>
                        <a:lnTo>
                          <a:pt x="23184" y="7198"/>
                        </a:lnTo>
                        <a:lnTo>
                          <a:pt x="23142" y="7219"/>
                        </a:lnTo>
                        <a:lnTo>
                          <a:pt x="23100" y="7303"/>
                        </a:lnTo>
                        <a:lnTo>
                          <a:pt x="23058" y="7366"/>
                        </a:lnTo>
                        <a:lnTo>
                          <a:pt x="23184" y="7512"/>
                        </a:lnTo>
                        <a:lnTo>
                          <a:pt x="23267" y="7470"/>
                        </a:lnTo>
                        <a:lnTo>
                          <a:pt x="23456" y="7470"/>
                        </a:lnTo>
                        <a:lnTo>
                          <a:pt x="23497" y="7617"/>
                        </a:lnTo>
                        <a:lnTo>
                          <a:pt x="23581" y="7680"/>
                        </a:lnTo>
                        <a:lnTo>
                          <a:pt x="23623" y="7596"/>
                        </a:lnTo>
                        <a:lnTo>
                          <a:pt x="23811" y="7596"/>
                        </a:lnTo>
                        <a:lnTo>
                          <a:pt x="23790" y="7701"/>
                        </a:lnTo>
                        <a:lnTo>
                          <a:pt x="23937" y="7805"/>
                        </a:lnTo>
                        <a:lnTo>
                          <a:pt x="24083" y="7805"/>
                        </a:lnTo>
                        <a:lnTo>
                          <a:pt x="24146" y="7952"/>
                        </a:lnTo>
                        <a:lnTo>
                          <a:pt x="24083" y="8161"/>
                        </a:lnTo>
                        <a:lnTo>
                          <a:pt x="23832" y="8307"/>
                        </a:lnTo>
                        <a:lnTo>
                          <a:pt x="23769" y="8433"/>
                        </a:lnTo>
                        <a:lnTo>
                          <a:pt x="23769" y="8517"/>
                        </a:lnTo>
                        <a:lnTo>
                          <a:pt x="23979" y="8726"/>
                        </a:lnTo>
                        <a:lnTo>
                          <a:pt x="24104" y="8768"/>
                        </a:lnTo>
                        <a:lnTo>
                          <a:pt x="23895" y="8768"/>
                        </a:lnTo>
                        <a:lnTo>
                          <a:pt x="23665" y="8579"/>
                        </a:lnTo>
                        <a:lnTo>
                          <a:pt x="23665" y="8454"/>
                        </a:lnTo>
                        <a:lnTo>
                          <a:pt x="23769" y="8224"/>
                        </a:lnTo>
                        <a:lnTo>
                          <a:pt x="23832" y="8161"/>
                        </a:lnTo>
                        <a:lnTo>
                          <a:pt x="23832" y="8098"/>
                        </a:lnTo>
                        <a:lnTo>
                          <a:pt x="23895" y="7952"/>
                        </a:lnTo>
                        <a:lnTo>
                          <a:pt x="23832" y="7910"/>
                        </a:lnTo>
                        <a:lnTo>
                          <a:pt x="23456" y="8098"/>
                        </a:lnTo>
                        <a:lnTo>
                          <a:pt x="23246" y="8161"/>
                        </a:lnTo>
                        <a:lnTo>
                          <a:pt x="23184" y="8307"/>
                        </a:lnTo>
                        <a:lnTo>
                          <a:pt x="23058" y="8349"/>
                        </a:lnTo>
                        <a:lnTo>
                          <a:pt x="22953" y="8307"/>
                        </a:lnTo>
                        <a:lnTo>
                          <a:pt x="22828" y="8328"/>
                        </a:lnTo>
                        <a:lnTo>
                          <a:pt x="22660" y="8454"/>
                        </a:lnTo>
                        <a:lnTo>
                          <a:pt x="22221" y="8621"/>
                        </a:lnTo>
                        <a:lnTo>
                          <a:pt x="21907" y="8684"/>
                        </a:lnTo>
                        <a:lnTo>
                          <a:pt x="21782" y="8684"/>
                        </a:lnTo>
                        <a:lnTo>
                          <a:pt x="21614" y="8851"/>
                        </a:lnTo>
                        <a:lnTo>
                          <a:pt x="21468" y="8851"/>
                        </a:lnTo>
                        <a:lnTo>
                          <a:pt x="21384" y="8935"/>
                        </a:lnTo>
                        <a:lnTo>
                          <a:pt x="21510" y="9040"/>
                        </a:lnTo>
                        <a:lnTo>
                          <a:pt x="21510" y="9165"/>
                        </a:lnTo>
                        <a:lnTo>
                          <a:pt x="21489" y="9291"/>
                        </a:lnTo>
                        <a:lnTo>
                          <a:pt x="21572" y="9374"/>
                        </a:lnTo>
                        <a:lnTo>
                          <a:pt x="21677" y="9374"/>
                        </a:lnTo>
                        <a:lnTo>
                          <a:pt x="21698" y="9458"/>
                        </a:lnTo>
                        <a:lnTo>
                          <a:pt x="21635" y="9521"/>
                        </a:lnTo>
                        <a:lnTo>
                          <a:pt x="21844" y="9667"/>
                        </a:lnTo>
                        <a:lnTo>
                          <a:pt x="22012" y="9918"/>
                        </a:lnTo>
                        <a:lnTo>
                          <a:pt x="22012" y="10128"/>
                        </a:lnTo>
                        <a:lnTo>
                          <a:pt x="22054" y="10232"/>
                        </a:lnTo>
                        <a:lnTo>
                          <a:pt x="22116" y="10232"/>
                        </a:lnTo>
                        <a:lnTo>
                          <a:pt x="22137" y="10400"/>
                        </a:lnTo>
                        <a:lnTo>
                          <a:pt x="22305" y="10504"/>
                        </a:lnTo>
                        <a:lnTo>
                          <a:pt x="22430" y="10462"/>
                        </a:lnTo>
                        <a:lnTo>
                          <a:pt x="22828" y="10504"/>
                        </a:lnTo>
                        <a:lnTo>
                          <a:pt x="22953" y="10421"/>
                        </a:lnTo>
                        <a:lnTo>
                          <a:pt x="22953" y="10504"/>
                        </a:lnTo>
                        <a:lnTo>
                          <a:pt x="22995" y="10609"/>
                        </a:lnTo>
                        <a:lnTo>
                          <a:pt x="22995" y="10755"/>
                        </a:lnTo>
                        <a:lnTo>
                          <a:pt x="23184" y="10839"/>
                        </a:lnTo>
                        <a:lnTo>
                          <a:pt x="23288" y="10986"/>
                        </a:lnTo>
                        <a:lnTo>
                          <a:pt x="23581" y="10986"/>
                        </a:lnTo>
                        <a:lnTo>
                          <a:pt x="23790" y="11132"/>
                        </a:lnTo>
                        <a:lnTo>
                          <a:pt x="23874" y="11132"/>
                        </a:lnTo>
                        <a:lnTo>
                          <a:pt x="23979" y="11258"/>
                        </a:lnTo>
                        <a:lnTo>
                          <a:pt x="24000" y="11550"/>
                        </a:lnTo>
                        <a:lnTo>
                          <a:pt x="24041" y="11676"/>
                        </a:lnTo>
                        <a:lnTo>
                          <a:pt x="24000" y="11864"/>
                        </a:lnTo>
                        <a:lnTo>
                          <a:pt x="24125" y="12011"/>
                        </a:lnTo>
                        <a:lnTo>
                          <a:pt x="24230" y="12094"/>
                        </a:lnTo>
                        <a:lnTo>
                          <a:pt x="24418" y="12346"/>
                        </a:lnTo>
                        <a:lnTo>
                          <a:pt x="24502" y="12618"/>
                        </a:lnTo>
                        <a:lnTo>
                          <a:pt x="24648" y="12743"/>
                        </a:lnTo>
                        <a:lnTo>
                          <a:pt x="24711" y="12869"/>
                        </a:lnTo>
                        <a:lnTo>
                          <a:pt x="24585" y="13141"/>
                        </a:lnTo>
                        <a:lnTo>
                          <a:pt x="24502" y="13162"/>
                        </a:lnTo>
                        <a:lnTo>
                          <a:pt x="24418" y="13141"/>
                        </a:lnTo>
                        <a:lnTo>
                          <a:pt x="24418" y="13141"/>
                        </a:lnTo>
                        <a:lnTo>
                          <a:pt x="24523" y="13287"/>
                        </a:lnTo>
                        <a:lnTo>
                          <a:pt x="24732" y="13329"/>
                        </a:lnTo>
                        <a:lnTo>
                          <a:pt x="24837" y="13392"/>
                        </a:lnTo>
                        <a:lnTo>
                          <a:pt x="25046" y="13643"/>
                        </a:lnTo>
                        <a:lnTo>
                          <a:pt x="25255" y="13706"/>
                        </a:lnTo>
                        <a:lnTo>
                          <a:pt x="25276" y="13685"/>
                        </a:lnTo>
                        <a:lnTo>
                          <a:pt x="25360" y="13706"/>
                        </a:lnTo>
                        <a:lnTo>
                          <a:pt x="25548" y="13559"/>
                        </a:lnTo>
                        <a:lnTo>
                          <a:pt x="25736" y="13517"/>
                        </a:lnTo>
                        <a:lnTo>
                          <a:pt x="25945" y="13685"/>
                        </a:lnTo>
                        <a:lnTo>
                          <a:pt x="26092" y="13747"/>
                        </a:lnTo>
                        <a:lnTo>
                          <a:pt x="26197" y="13747"/>
                        </a:lnTo>
                        <a:lnTo>
                          <a:pt x="26280" y="13894"/>
                        </a:lnTo>
                        <a:lnTo>
                          <a:pt x="26301" y="14124"/>
                        </a:lnTo>
                        <a:lnTo>
                          <a:pt x="26238" y="13915"/>
                        </a:lnTo>
                        <a:lnTo>
                          <a:pt x="26176" y="13810"/>
                        </a:lnTo>
                        <a:lnTo>
                          <a:pt x="25987" y="13810"/>
                        </a:lnTo>
                        <a:lnTo>
                          <a:pt x="25757" y="13643"/>
                        </a:lnTo>
                        <a:lnTo>
                          <a:pt x="25611" y="13643"/>
                        </a:lnTo>
                        <a:lnTo>
                          <a:pt x="25443" y="13810"/>
                        </a:lnTo>
                        <a:lnTo>
                          <a:pt x="25443" y="13978"/>
                        </a:lnTo>
                        <a:lnTo>
                          <a:pt x="25464" y="14061"/>
                        </a:lnTo>
                        <a:lnTo>
                          <a:pt x="25234" y="13810"/>
                        </a:lnTo>
                        <a:lnTo>
                          <a:pt x="24983" y="13810"/>
                        </a:lnTo>
                        <a:lnTo>
                          <a:pt x="24857" y="13706"/>
                        </a:lnTo>
                        <a:lnTo>
                          <a:pt x="24857" y="13580"/>
                        </a:lnTo>
                        <a:lnTo>
                          <a:pt x="24753" y="13434"/>
                        </a:lnTo>
                        <a:lnTo>
                          <a:pt x="24565" y="13371"/>
                        </a:lnTo>
                        <a:lnTo>
                          <a:pt x="24397" y="13371"/>
                        </a:lnTo>
                        <a:lnTo>
                          <a:pt x="24188" y="13245"/>
                        </a:lnTo>
                        <a:lnTo>
                          <a:pt x="24230" y="13182"/>
                        </a:lnTo>
                        <a:lnTo>
                          <a:pt x="24230" y="13057"/>
                        </a:lnTo>
                        <a:lnTo>
                          <a:pt x="24313" y="13015"/>
                        </a:lnTo>
                        <a:lnTo>
                          <a:pt x="24272" y="12910"/>
                        </a:lnTo>
                        <a:lnTo>
                          <a:pt x="24230" y="12638"/>
                        </a:lnTo>
                        <a:lnTo>
                          <a:pt x="24167" y="12429"/>
                        </a:lnTo>
                        <a:lnTo>
                          <a:pt x="24083" y="12387"/>
                        </a:lnTo>
                        <a:lnTo>
                          <a:pt x="24021" y="12555"/>
                        </a:lnTo>
                        <a:lnTo>
                          <a:pt x="23958" y="12597"/>
                        </a:lnTo>
                        <a:lnTo>
                          <a:pt x="23979" y="12743"/>
                        </a:lnTo>
                        <a:lnTo>
                          <a:pt x="23895" y="12827"/>
                        </a:lnTo>
                        <a:lnTo>
                          <a:pt x="23916" y="12910"/>
                        </a:lnTo>
                        <a:lnTo>
                          <a:pt x="23895" y="13036"/>
                        </a:lnTo>
                        <a:lnTo>
                          <a:pt x="23811" y="13036"/>
                        </a:lnTo>
                        <a:lnTo>
                          <a:pt x="23769" y="12659"/>
                        </a:lnTo>
                        <a:lnTo>
                          <a:pt x="23853" y="12555"/>
                        </a:lnTo>
                        <a:lnTo>
                          <a:pt x="23811" y="12429"/>
                        </a:lnTo>
                        <a:lnTo>
                          <a:pt x="23644" y="12283"/>
                        </a:lnTo>
                        <a:lnTo>
                          <a:pt x="23644" y="12094"/>
                        </a:lnTo>
                        <a:lnTo>
                          <a:pt x="23560" y="11969"/>
                        </a:lnTo>
                        <a:lnTo>
                          <a:pt x="23560" y="11802"/>
                        </a:lnTo>
                        <a:lnTo>
                          <a:pt x="23707" y="11697"/>
                        </a:lnTo>
                        <a:lnTo>
                          <a:pt x="23707" y="11613"/>
                        </a:lnTo>
                        <a:lnTo>
                          <a:pt x="23686" y="11509"/>
                        </a:lnTo>
                        <a:lnTo>
                          <a:pt x="23707" y="11299"/>
                        </a:lnTo>
                        <a:lnTo>
                          <a:pt x="23581" y="11278"/>
                        </a:lnTo>
                        <a:lnTo>
                          <a:pt x="23539" y="11299"/>
                        </a:lnTo>
                        <a:lnTo>
                          <a:pt x="23456" y="11216"/>
                        </a:lnTo>
                        <a:lnTo>
                          <a:pt x="23225" y="11383"/>
                        </a:lnTo>
                        <a:lnTo>
                          <a:pt x="22912" y="11425"/>
                        </a:lnTo>
                        <a:lnTo>
                          <a:pt x="22744" y="11425"/>
                        </a:lnTo>
                        <a:lnTo>
                          <a:pt x="22514" y="11195"/>
                        </a:lnTo>
                        <a:lnTo>
                          <a:pt x="22388" y="11111"/>
                        </a:lnTo>
                        <a:lnTo>
                          <a:pt x="22347" y="11006"/>
                        </a:lnTo>
                        <a:lnTo>
                          <a:pt x="22012" y="10965"/>
                        </a:lnTo>
                        <a:lnTo>
                          <a:pt x="21886" y="10860"/>
                        </a:lnTo>
                        <a:lnTo>
                          <a:pt x="21761" y="10693"/>
                        </a:lnTo>
                        <a:lnTo>
                          <a:pt x="21363" y="10693"/>
                        </a:lnTo>
                        <a:lnTo>
                          <a:pt x="21259" y="10651"/>
                        </a:lnTo>
                        <a:lnTo>
                          <a:pt x="21133" y="10734"/>
                        </a:lnTo>
                        <a:lnTo>
                          <a:pt x="20987" y="10944"/>
                        </a:lnTo>
                        <a:lnTo>
                          <a:pt x="20966" y="11069"/>
                        </a:lnTo>
                        <a:lnTo>
                          <a:pt x="20924" y="11111"/>
                        </a:lnTo>
                        <a:lnTo>
                          <a:pt x="20861" y="11090"/>
                        </a:lnTo>
                        <a:lnTo>
                          <a:pt x="20840" y="11174"/>
                        </a:lnTo>
                        <a:lnTo>
                          <a:pt x="20924" y="11258"/>
                        </a:lnTo>
                        <a:lnTo>
                          <a:pt x="21091" y="11132"/>
                        </a:lnTo>
                        <a:lnTo>
                          <a:pt x="21300" y="11174"/>
                        </a:lnTo>
                        <a:lnTo>
                          <a:pt x="21405" y="11383"/>
                        </a:lnTo>
                        <a:lnTo>
                          <a:pt x="21280" y="11613"/>
                        </a:lnTo>
                        <a:lnTo>
                          <a:pt x="21133" y="11655"/>
                        </a:lnTo>
                        <a:lnTo>
                          <a:pt x="20861" y="11550"/>
                        </a:lnTo>
                        <a:lnTo>
                          <a:pt x="20715" y="11362"/>
                        </a:lnTo>
                        <a:lnTo>
                          <a:pt x="20610" y="11362"/>
                        </a:lnTo>
                        <a:lnTo>
                          <a:pt x="20443" y="11467"/>
                        </a:lnTo>
                        <a:lnTo>
                          <a:pt x="20401" y="11550"/>
                        </a:lnTo>
                        <a:lnTo>
                          <a:pt x="20317" y="11571"/>
                        </a:lnTo>
                        <a:lnTo>
                          <a:pt x="20505" y="11822"/>
                        </a:lnTo>
                        <a:lnTo>
                          <a:pt x="20568" y="11822"/>
                        </a:lnTo>
                        <a:lnTo>
                          <a:pt x="20631" y="11969"/>
                        </a:lnTo>
                        <a:lnTo>
                          <a:pt x="20840" y="12136"/>
                        </a:lnTo>
                        <a:lnTo>
                          <a:pt x="21028" y="12136"/>
                        </a:lnTo>
                        <a:lnTo>
                          <a:pt x="21112" y="12220"/>
                        </a:lnTo>
                        <a:lnTo>
                          <a:pt x="21405" y="12241"/>
                        </a:lnTo>
                        <a:lnTo>
                          <a:pt x="21489" y="12178"/>
                        </a:lnTo>
                        <a:lnTo>
                          <a:pt x="21531" y="12178"/>
                        </a:lnTo>
                        <a:lnTo>
                          <a:pt x="21572" y="12283"/>
                        </a:lnTo>
                        <a:lnTo>
                          <a:pt x="21782" y="12283"/>
                        </a:lnTo>
                        <a:lnTo>
                          <a:pt x="21824" y="12429"/>
                        </a:lnTo>
                        <a:lnTo>
                          <a:pt x="21907" y="12450"/>
                        </a:lnTo>
                        <a:lnTo>
                          <a:pt x="21928" y="12555"/>
                        </a:lnTo>
                        <a:lnTo>
                          <a:pt x="22158" y="12597"/>
                        </a:lnTo>
                        <a:lnTo>
                          <a:pt x="22263" y="12513"/>
                        </a:lnTo>
                        <a:lnTo>
                          <a:pt x="22200" y="12618"/>
                        </a:lnTo>
                        <a:lnTo>
                          <a:pt x="21949" y="12659"/>
                        </a:lnTo>
                        <a:lnTo>
                          <a:pt x="21803" y="12576"/>
                        </a:lnTo>
                        <a:lnTo>
                          <a:pt x="21698" y="12555"/>
                        </a:lnTo>
                        <a:lnTo>
                          <a:pt x="21531" y="12366"/>
                        </a:lnTo>
                        <a:lnTo>
                          <a:pt x="21426" y="12346"/>
                        </a:lnTo>
                        <a:lnTo>
                          <a:pt x="21321" y="12408"/>
                        </a:lnTo>
                        <a:lnTo>
                          <a:pt x="21196" y="12408"/>
                        </a:lnTo>
                        <a:lnTo>
                          <a:pt x="21091" y="12534"/>
                        </a:lnTo>
                        <a:lnTo>
                          <a:pt x="21049" y="12429"/>
                        </a:lnTo>
                        <a:lnTo>
                          <a:pt x="20945" y="12346"/>
                        </a:lnTo>
                        <a:lnTo>
                          <a:pt x="20840" y="12408"/>
                        </a:lnTo>
                        <a:lnTo>
                          <a:pt x="20631" y="12408"/>
                        </a:lnTo>
                        <a:lnTo>
                          <a:pt x="20464" y="12304"/>
                        </a:lnTo>
                        <a:lnTo>
                          <a:pt x="20338" y="12325"/>
                        </a:lnTo>
                        <a:lnTo>
                          <a:pt x="20296" y="12220"/>
                        </a:lnTo>
                        <a:lnTo>
                          <a:pt x="20401" y="12136"/>
                        </a:lnTo>
                        <a:lnTo>
                          <a:pt x="20401" y="12053"/>
                        </a:lnTo>
                        <a:lnTo>
                          <a:pt x="20296" y="11990"/>
                        </a:lnTo>
                        <a:lnTo>
                          <a:pt x="20296" y="11885"/>
                        </a:lnTo>
                        <a:lnTo>
                          <a:pt x="20108" y="11718"/>
                        </a:lnTo>
                        <a:lnTo>
                          <a:pt x="20024" y="11592"/>
                        </a:lnTo>
                        <a:lnTo>
                          <a:pt x="20087" y="11425"/>
                        </a:lnTo>
                        <a:lnTo>
                          <a:pt x="19982" y="11278"/>
                        </a:lnTo>
                        <a:lnTo>
                          <a:pt x="19982" y="11006"/>
                        </a:lnTo>
                        <a:lnTo>
                          <a:pt x="19836" y="10881"/>
                        </a:lnTo>
                        <a:lnTo>
                          <a:pt x="19836" y="10693"/>
                        </a:lnTo>
                        <a:lnTo>
                          <a:pt x="19794" y="10651"/>
                        </a:lnTo>
                        <a:lnTo>
                          <a:pt x="19710" y="10630"/>
                        </a:lnTo>
                        <a:lnTo>
                          <a:pt x="19689" y="10462"/>
                        </a:lnTo>
                        <a:lnTo>
                          <a:pt x="19522" y="10337"/>
                        </a:lnTo>
                        <a:lnTo>
                          <a:pt x="19459" y="10379"/>
                        </a:lnTo>
                        <a:lnTo>
                          <a:pt x="19689" y="10860"/>
                        </a:lnTo>
                        <a:lnTo>
                          <a:pt x="19752" y="11174"/>
                        </a:lnTo>
                        <a:lnTo>
                          <a:pt x="19710" y="11425"/>
                        </a:lnTo>
                        <a:lnTo>
                          <a:pt x="19522" y="11676"/>
                        </a:lnTo>
                        <a:lnTo>
                          <a:pt x="19396" y="11802"/>
                        </a:lnTo>
                        <a:lnTo>
                          <a:pt x="19396" y="11885"/>
                        </a:lnTo>
                        <a:lnTo>
                          <a:pt x="19480" y="11948"/>
                        </a:lnTo>
                        <a:lnTo>
                          <a:pt x="19501" y="12136"/>
                        </a:lnTo>
                        <a:lnTo>
                          <a:pt x="19417" y="12346"/>
                        </a:lnTo>
                        <a:lnTo>
                          <a:pt x="19417" y="12471"/>
                        </a:lnTo>
                        <a:lnTo>
                          <a:pt x="19627" y="12618"/>
                        </a:lnTo>
                        <a:lnTo>
                          <a:pt x="19899" y="12848"/>
                        </a:lnTo>
                        <a:lnTo>
                          <a:pt x="19940" y="12994"/>
                        </a:lnTo>
                        <a:lnTo>
                          <a:pt x="20108" y="12994"/>
                        </a:lnTo>
                        <a:lnTo>
                          <a:pt x="20233" y="13141"/>
                        </a:lnTo>
                        <a:lnTo>
                          <a:pt x="20338" y="13371"/>
                        </a:lnTo>
                        <a:lnTo>
                          <a:pt x="20317" y="13727"/>
                        </a:lnTo>
                        <a:lnTo>
                          <a:pt x="20275" y="13894"/>
                        </a:lnTo>
                        <a:lnTo>
                          <a:pt x="20422" y="14103"/>
                        </a:lnTo>
                        <a:lnTo>
                          <a:pt x="20380" y="14354"/>
                        </a:lnTo>
                        <a:lnTo>
                          <a:pt x="20464" y="14501"/>
                        </a:lnTo>
                        <a:lnTo>
                          <a:pt x="20673" y="14731"/>
                        </a:lnTo>
                        <a:lnTo>
                          <a:pt x="20715" y="14856"/>
                        </a:lnTo>
                        <a:lnTo>
                          <a:pt x="20673" y="15024"/>
                        </a:lnTo>
                        <a:lnTo>
                          <a:pt x="20736" y="15087"/>
                        </a:lnTo>
                        <a:lnTo>
                          <a:pt x="20882" y="15149"/>
                        </a:lnTo>
                        <a:lnTo>
                          <a:pt x="21070" y="15045"/>
                        </a:lnTo>
                        <a:lnTo>
                          <a:pt x="21280" y="15087"/>
                        </a:lnTo>
                        <a:lnTo>
                          <a:pt x="21363" y="15045"/>
                        </a:lnTo>
                        <a:lnTo>
                          <a:pt x="21384" y="14877"/>
                        </a:lnTo>
                        <a:lnTo>
                          <a:pt x="21510" y="14752"/>
                        </a:lnTo>
                        <a:lnTo>
                          <a:pt x="21677" y="14815"/>
                        </a:lnTo>
                        <a:lnTo>
                          <a:pt x="21782" y="14773"/>
                        </a:lnTo>
                        <a:lnTo>
                          <a:pt x="21991" y="14919"/>
                        </a:lnTo>
                        <a:lnTo>
                          <a:pt x="22116" y="14856"/>
                        </a:lnTo>
                        <a:lnTo>
                          <a:pt x="22200" y="14982"/>
                        </a:lnTo>
                        <a:lnTo>
                          <a:pt x="22451" y="15087"/>
                        </a:lnTo>
                        <a:lnTo>
                          <a:pt x="22640" y="15087"/>
                        </a:lnTo>
                        <a:lnTo>
                          <a:pt x="22765" y="15275"/>
                        </a:lnTo>
                        <a:lnTo>
                          <a:pt x="22765" y="15379"/>
                        </a:lnTo>
                        <a:lnTo>
                          <a:pt x="22953" y="15484"/>
                        </a:lnTo>
                        <a:lnTo>
                          <a:pt x="23016" y="15589"/>
                        </a:lnTo>
                        <a:lnTo>
                          <a:pt x="23037" y="15610"/>
                        </a:lnTo>
                        <a:lnTo>
                          <a:pt x="23058" y="15693"/>
                        </a:lnTo>
                        <a:lnTo>
                          <a:pt x="23142" y="15777"/>
                        </a:lnTo>
                        <a:lnTo>
                          <a:pt x="23058" y="15861"/>
                        </a:lnTo>
                        <a:lnTo>
                          <a:pt x="22953" y="15882"/>
                        </a:lnTo>
                        <a:lnTo>
                          <a:pt x="22953" y="16070"/>
                        </a:lnTo>
                        <a:lnTo>
                          <a:pt x="23037" y="16216"/>
                        </a:lnTo>
                        <a:lnTo>
                          <a:pt x="23121" y="16279"/>
                        </a:lnTo>
                        <a:lnTo>
                          <a:pt x="23079" y="16384"/>
                        </a:lnTo>
                        <a:lnTo>
                          <a:pt x="23163" y="16488"/>
                        </a:lnTo>
                        <a:lnTo>
                          <a:pt x="23288" y="16488"/>
                        </a:lnTo>
                        <a:lnTo>
                          <a:pt x="23372" y="16593"/>
                        </a:lnTo>
                        <a:lnTo>
                          <a:pt x="23518" y="16593"/>
                        </a:lnTo>
                        <a:lnTo>
                          <a:pt x="23602" y="16426"/>
                        </a:lnTo>
                        <a:lnTo>
                          <a:pt x="23665" y="16509"/>
                        </a:lnTo>
                        <a:lnTo>
                          <a:pt x="23769" y="16488"/>
                        </a:lnTo>
                        <a:lnTo>
                          <a:pt x="23832" y="16509"/>
                        </a:lnTo>
                        <a:lnTo>
                          <a:pt x="23790" y="16530"/>
                        </a:lnTo>
                        <a:lnTo>
                          <a:pt x="23728" y="16593"/>
                        </a:lnTo>
                        <a:lnTo>
                          <a:pt x="23560" y="16614"/>
                        </a:lnTo>
                        <a:lnTo>
                          <a:pt x="23456" y="16635"/>
                        </a:lnTo>
                        <a:lnTo>
                          <a:pt x="23288" y="16656"/>
                        </a:lnTo>
                        <a:lnTo>
                          <a:pt x="23142" y="16551"/>
                        </a:lnTo>
                        <a:lnTo>
                          <a:pt x="22995" y="16551"/>
                        </a:lnTo>
                        <a:lnTo>
                          <a:pt x="22932" y="16426"/>
                        </a:lnTo>
                        <a:lnTo>
                          <a:pt x="22974" y="16384"/>
                        </a:lnTo>
                        <a:lnTo>
                          <a:pt x="22953" y="16237"/>
                        </a:lnTo>
                        <a:lnTo>
                          <a:pt x="22849" y="16112"/>
                        </a:lnTo>
                        <a:lnTo>
                          <a:pt x="22828" y="15986"/>
                        </a:lnTo>
                        <a:lnTo>
                          <a:pt x="22723" y="15923"/>
                        </a:lnTo>
                        <a:lnTo>
                          <a:pt x="22744" y="15798"/>
                        </a:lnTo>
                        <a:lnTo>
                          <a:pt x="22619" y="15610"/>
                        </a:lnTo>
                        <a:lnTo>
                          <a:pt x="22556" y="15610"/>
                        </a:lnTo>
                        <a:lnTo>
                          <a:pt x="22430" y="15526"/>
                        </a:lnTo>
                        <a:lnTo>
                          <a:pt x="22242" y="15421"/>
                        </a:lnTo>
                        <a:lnTo>
                          <a:pt x="22242" y="15254"/>
                        </a:lnTo>
                        <a:lnTo>
                          <a:pt x="22054" y="15066"/>
                        </a:lnTo>
                        <a:lnTo>
                          <a:pt x="21907" y="15066"/>
                        </a:lnTo>
                        <a:lnTo>
                          <a:pt x="21677" y="15317"/>
                        </a:lnTo>
                        <a:lnTo>
                          <a:pt x="21510" y="15338"/>
                        </a:lnTo>
                        <a:lnTo>
                          <a:pt x="21405" y="15463"/>
                        </a:lnTo>
                        <a:lnTo>
                          <a:pt x="21217" y="15589"/>
                        </a:lnTo>
                        <a:lnTo>
                          <a:pt x="21259" y="15944"/>
                        </a:lnTo>
                        <a:lnTo>
                          <a:pt x="21321" y="16049"/>
                        </a:lnTo>
                        <a:lnTo>
                          <a:pt x="21572" y="16175"/>
                        </a:lnTo>
                        <a:lnTo>
                          <a:pt x="21761" y="16593"/>
                        </a:lnTo>
                        <a:lnTo>
                          <a:pt x="21719" y="16698"/>
                        </a:lnTo>
                        <a:lnTo>
                          <a:pt x="21531" y="17012"/>
                        </a:lnTo>
                        <a:lnTo>
                          <a:pt x="21510" y="17179"/>
                        </a:lnTo>
                        <a:lnTo>
                          <a:pt x="21614" y="17367"/>
                        </a:lnTo>
                        <a:lnTo>
                          <a:pt x="21510" y="17639"/>
                        </a:lnTo>
                        <a:lnTo>
                          <a:pt x="21510" y="17744"/>
                        </a:lnTo>
                        <a:lnTo>
                          <a:pt x="21363" y="17890"/>
                        </a:lnTo>
                        <a:lnTo>
                          <a:pt x="21363" y="17974"/>
                        </a:lnTo>
                        <a:lnTo>
                          <a:pt x="21259" y="18016"/>
                        </a:lnTo>
                        <a:lnTo>
                          <a:pt x="21175" y="18120"/>
                        </a:lnTo>
                        <a:lnTo>
                          <a:pt x="21175" y="18267"/>
                        </a:lnTo>
                        <a:lnTo>
                          <a:pt x="21259" y="18330"/>
                        </a:lnTo>
                        <a:lnTo>
                          <a:pt x="21259" y="18434"/>
                        </a:lnTo>
                        <a:lnTo>
                          <a:pt x="21070" y="18539"/>
                        </a:lnTo>
                        <a:lnTo>
                          <a:pt x="20840" y="18497"/>
                        </a:lnTo>
                        <a:lnTo>
                          <a:pt x="20798" y="18434"/>
                        </a:lnTo>
                        <a:lnTo>
                          <a:pt x="20589" y="18434"/>
                        </a:lnTo>
                        <a:lnTo>
                          <a:pt x="20380" y="18476"/>
                        </a:lnTo>
                        <a:lnTo>
                          <a:pt x="20212" y="18413"/>
                        </a:lnTo>
                        <a:lnTo>
                          <a:pt x="19794" y="18330"/>
                        </a:lnTo>
                        <a:lnTo>
                          <a:pt x="19627" y="18183"/>
                        </a:lnTo>
                        <a:lnTo>
                          <a:pt x="19585" y="18079"/>
                        </a:lnTo>
                        <a:lnTo>
                          <a:pt x="19396" y="18100"/>
                        </a:lnTo>
                        <a:lnTo>
                          <a:pt x="19334" y="18204"/>
                        </a:lnTo>
                        <a:lnTo>
                          <a:pt x="19313" y="18162"/>
                        </a:lnTo>
                        <a:lnTo>
                          <a:pt x="19229" y="18120"/>
                        </a:lnTo>
                        <a:lnTo>
                          <a:pt x="19313" y="17974"/>
                        </a:lnTo>
                        <a:lnTo>
                          <a:pt x="19480" y="17953"/>
                        </a:lnTo>
                        <a:lnTo>
                          <a:pt x="19794" y="17890"/>
                        </a:lnTo>
                        <a:lnTo>
                          <a:pt x="19836" y="17807"/>
                        </a:lnTo>
                        <a:lnTo>
                          <a:pt x="20108" y="17974"/>
                        </a:lnTo>
                        <a:lnTo>
                          <a:pt x="20171" y="17974"/>
                        </a:lnTo>
                        <a:lnTo>
                          <a:pt x="20212" y="17890"/>
                        </a:lnTo>
                        <a:lnTo>
                          <a:pt x="20338" y="17890"/>
                        </a:lnTo>
                        <a:lnTo>
                          <a:pt x="20338" y="17974"/>
                        </a:lnTo>
                        <a:lnTo>
                          <a:pt x="20150" y="18079"/>
                        </a:lnTo>
                        <a:lnTo>
                          <a:pt x="20254" y="18183"/>
                        </a:lnTo>
                        <a:lnTo>
                          <a:pt x="20464" y="18162"/>
                        </a:lnTo>
                        <a:lnTo>
                          <a:pt x="20547" y="18058"/>
                        </a:lnTo>
                        <a:lnTo>
                          <a:pt x="20673" y="17995"/>
                        </a:lnTo>
                        <a:lnTo>
                          <a:pt x="20673" y="17911"/>
                        </a:lnTo>
                        <a:lnTo>
                          <a:pt x="20568" y="17786"/>
                        </a:lnTo>
                        <a:lnTo>
                          <a:pt x="20568" y="17702"/>
                        </a:lnTo>
                        <a:lnTo>
                          <a:pt x="20694" y="17786"/>
                        </a:lnTo>
                        <a:lnTo>
                          <a:pt x="20756" y="17702"/>
                        </a:lnTo>
                        <a:lnTo>
                          <a:pt x="20756" y="17472"/>
                        </a:lnTo>
                        <a:lnTo>
                          <a:pt x="20882" y="17388"/>
                        </a:lnTo>
                        <a:lnTo>
                          <a:pt x="20861" y="17325"/>
                        </a:lnTo>
                        <a:lnTo>
                          <a:pt x="20777" y="17346"/>
                        </a:lnTo>
                        <a:lnTo>
                          <a:pt x="20756" y="17284"/>
                        </a:lnTo>
                        <a:lnTo>
                          <a:pt x="20882" y="17242"/>
                        </a:lnTo>
                        <a:lnTo>
                          <a:pt x="20882" y="17012"/>
                        </a:lnTo>
                        <a:lnTo>
                          <a:pt x="20840" y="16928"/>
                        </a:lnTo>
                        <a:lnTo>
                          <a:pt x="20903" y="16823"/>
                        </a:lnTo>
                        <a:lnTo>
                          <a:pt x="20903" y="16760"/>
                        </a:lnTo>
                        <a:lnTo>
                          <a:pt x="21008" y="16698"/>
                        </a:lnTo>
                        <a:lnTo>
                          <a:pt x="20987" y="16509"/>
                        </a:lnTo>
                        <a:lnTo>
                          <a:pt x="20861" y="16384"/>
                        </a:lnTo>
                        <a:lnTo>
                          <a:pt x="20777" y="16175"/>
                        </a:lnTo>
                        <a:lnTo>
                          <a:pt x="20798" y="16007"/>
                        </a:lnTo>
                        <a:lnTo>
                          <a:pt x="20798" y="15882"/>
                        </a:lnTo>
                        <a:lnTo>
                          <a:pt x="20861" y="15903"/>
                        </a:lnTo>
                        <a:lnTo>
                          <a:pt x="20861" y="15819"/>
                        </a:lnTo>
                        <a:lnTo>
                          <a:pt x="20673" y="15651"/>
                        </a:lnTo>
                        <a:lnTo>
                          <a:pt x="20589" y="15610"/>
                        </a:lnTo>
                        <a:lnTo>
                          <a:pt x="20526" y="15505"/>
                        </a:lnTo>
                        <a:lnTo>
                          <a:pt x="20338" y="15463"/>
                        </a:lnTo>
                        <a:lnTo>
                          <a:pt x="20108" y="15170"/>
                        </a:lnTo>
                        <a:lnTo>
                          <a:pt x="20045" y="14940"/>
                        </a:lnTo>
                        <a:lnTo>
                          <a:pt x="20003" y="14877"/>
                        </a:lnTo>
                        <a:lnTo>
                          <a:pt x="20045" y="14794"/>
                        </a:lnTo>
                        <a:lnTo>
                          <a:pt x="19919" y="14710"/>
                        </a:lnTo>
                        <a:lnTo>
                          <a:pt x="19836" y="14563"/>
                        </a:lnTo>
                        <a:lnTo>
                          <a:pt x="19899" y="14417"/>
                        </a:lnTo>
                        <a:lnTo>
                          <a:pt x="19710" y="14145"/>
                        </a:lnTo>
                        <a:lnTo>
                          <a:pt x="19710" y="13978"/>
                        </a:lnTo>
                        <a:lnTo>
                          <a:pt x="19585" y="13831"/>
                        </a:lnTo>
                        <a:lnTo>
                          <a:pt x="19606" y="13768"/>
                        </a:lnTo>
                        <a:lnTo>
                          <a:pt x="19606" y="13685"/>
                        </a:lnTo>
                        <a:lnTo>
                          <a:pt x="19501" y="13580"/>
                        </a:lnTo>
                        <a:lnTo>
                          <a:pt x="19438" y="13224"/>
                        </a:lnTo>
                        <a:lnTo>
                          <a:pt x="19375" y="13078"/>
                        </a:lnTo>
                        <a:lnTo>
                          <a:pt x="19229" y="12973"/>
                        </a:lnTo>
                        <a:lnTo>
                          <a:pt x="19292" y="12910"/>
                        </a:lnTo>
                        <a:lnTo>
                          <a:pt x="19250" y="12848"/>
                        </a:lnTo>
                        <a:lnTo>
                          <a:pt x="19166" y="12869"/>
                        </a:lnTo>
                        <a:lnTo>
                          <a:pt x="19166" y="12848"/>
                        </a:lnTo>
                        <a:lnTo>
                          <a:pt x="19041" y="12806"/>
                        </a:lnTo>
                        <a:lnTo>
                          <a:pt x="18957" y="12638"/>
                        </a:lnTo>
                        <a:lnTo>
                          <a:pt x="18831" y="12534"/>
                        </a:lnTo>
                        <a:lnTo>
                          <a:pt x="18769" y="12408"/>
                        </a:lnTo>
                        <a:lnTo>
                          <a:pt x="18852" y="12387"/>
                        </a:lnTo>
                        <a:lnTo>
                          <a:pt x="18873" y="12283"/>
                        </a:lnTo>
                        <a:lnTo>
                          <a:pt x="18831" y="12178"/>
                        </a:lnTo>
                        <a:lnTo>
                          <a:pt x="18852" y="12094"/>
                        </a:lnTo>
                        <a:lnTo>
                          <a:pt x="18790" y="11990"/>
                        </a:lnTo>
                        <a:lnTo>
                          <a:pt x="18852" y="11676"/>
                        </a:lnTo>
                        <a:lnTo>
                          <a:pt x="18769" y="11488"/>
                        </a:lnTo>
                        <a:lnTo>
                          <a:pt x="18769" y="11278"/>
                        </a:lnTo>
                        <a:lnTo>
                          <a:pt x="18727" y="11195"/>
                        </a:lnTo>
                        <a:lnTo>
                          <a:pt x="18727" y="11069"/>
                        </a:lnTo>
                        <a:lnTo>
                          <a:pt x="18643" y="10944"/>
                        </a:lnTo>
                        <a:lnTo>
                          <a:pt x="18748" y="10881"/>
                        </a:lnTo>
                        <a:lnTo>
                          <a:pt x="18685" y="10776"/>
                        </a:lnTo>
                        <a:lnTo>
                          <a:pt x="18559" y="10755"/>
                        </a:lnTo>
                        <a:lnTo>
                          <a:pt x="18413" y="10755"/>
                        </a:lnTo>
                        <a:lnTo>
                          <a:pt x="18057" y="10630"/>
                        </a:lnTo>
                        <a:lnTo>
                          <a:pt x="17932" y="10630"/>
                        </a:lnTo>
                        <a:lnTo>
                          <a:pt x="17890" y="10672"/>
                        </a:lnTo>
                        <a:lnTo>
                          <a:pt x="17785" y="10630"/>
                        </a:lnTo>
                        <a:lnTo>
                          <a:pt x="17681" y="10630"/>
                        </a:lnTo>
                        <a:lnTo>
                          <a:pt x="17534" y="10714"/>
                        </a:lnTo>
                        <a:lnTo>
                          <a:pt x="17388" y="10714"/>
                        </a:lnTo>
                        <a:lnTo>
                          <a:pt x="17262" y="10755"/>
                        </a:lnTo>
                        <a:lnTo>
                          <a:pt x="17220" y="10714"/>
                        </a:lnTo>
                        <a:lnTo>
                          <a:pt x="17262" y="10651"/>
                        </a:lnTo>
                        <a:lnTo>
                          <a:pt x="17158" y="10609"/>
                        </a:lnTo>
                        <a:lnTo>
                          <a:pt x="17053" y="10630"/>
                        </a:lnTo>
                        <a:lnTo>
                          <a:pt x="17074" y="10860"/>
                        </a:lnTo>
                        <a:lnTo>
                          <a:pt x="17053" y="11069"/>
                        </a:lnTo>
                        <a:lnTo>
                          <a:pt x="17158" y="11195"/>
                        </a:lnTo>
                        <a:lnTo>
                          <a:pt x="17116" y="11258"/>
                        </a:lnTo>
                        <a:lnTo>
                          <a:pt x="17074" y="11467"/>
                        </a:lnTo>
                        <a:lnTo>
                          <a:pt x="17158" y="11550"/>
                        </a:lnTo>
                        <a:lnTo>
                          <a:pt x="17158" y="11676"/>
                        </a:lnTo>
                        <a:lnTo>
                          <a:pt x="17199" y="11760"/>
                        </a:lnTo>
                        <a:lnTo>
                          <a:pt x="17158" y="11822"/>
                        </a:lnTo>
                        <a:lnTo>
                          <a:pt x="17158" y="12011"/>
                        </a:lnTo>
                        <a:lnTo>
                          <a:pt x="17220" y="12136"/>
                        </a:lnTo>
                        <a:lnTo>
                          <a:pt x="17158" y="12304"/>
                        </a:lnTo>
                        <a:lnTo>
                          <a:pt x="17158" y="12408"/>
                        </a:lnTo>
                        <a:lnTo>
                          <a:pt x="17199" y="12534"/>
                        </a:lnTo>
                        <a:lnTo>
                          <a:pt x="17178" y="12618"/>
                        </a:lnTo>
                        <a:lnTo>
                          <a:pt x="17053" y="12701"/>
                        </a:lnTo>
                        <a:lnTo>
                          <a:pt x="16844" y="13015"/>
                        </a:lnTo>
                        <a:lnTo>
                          <a:pt x="16760" y="13057"/>
                        </a:lnTo>
                        <a:lnTo>
                          <a:pt x="16781" y="13162"/>
                        </a:lnTo>
                        <a:lnTo>
                          <a:pt x="16865" y="13266"/>
                        </a:lnTo>
                        <a:lnTo>
                          <a:pt x="16802" y="13371"/>
                        </a:lnTo>
                        <a:lnTo>
                          <a:pt x="16781" y="13559"/>
                        </a:lnTo>
                        <a:lnTo>
                          <a:pt x="16906" y="13685"/>
                        </a:lnTo>
                        <a:lnTo>
                          <a:pt x="16990" y="13643"/>
                        </a:lnTo>
                        <a:lnTo>
                          <a:pt x="17074" y="13706"/>
                        </a:lnTo>
                        <a:lnTo>
                          <a:pt x="17158" y="13915"/>
                        </a:lnTo>
                        <a:lnTo>
                          <a:pt x="17283" y="13915"/>
                        </a:lnTo>
                        <a:lnTo>
                          <a:pt x="17388" y="14019"/>
                        </a:lnTo>
                        <a:lnTo>
                          <a:pt x="17304" y="13999"/>
                        </a:lnTo>
                        <a:lnTo>
                          <a:pt x="17220" y="14103"/>
                        </a:lnTo>
                        <a:lnTo>
                          <a:pt x="17220" y="14271"/>
                        </a:lnTo>
                        <a:lnTo>
                          <a:pt x="17409" y="14396"/>
                        </a:lnTo>
                        <a:lnTo>
                          <a:pt x="17409" y="14522"/>
                        </a:lnTo>
                        <a:lnTo>
                          <a:pt x="17325" y="14605"/>
                        </a:lnTo>
                        <a:lnTo>
                          <a:pt x="17262" y="14543"/>
                        </a:lnTo>
                        <a:lnTo>
                          <a:pt x="17262" y="14626"/>
                        </a:lnTo>
                        <a:lnTo>
                          <a:pt x="17367" y="14898"/>
                        </a:lnTo>
                        <a:lnTo>
                          <a:pt x="17430" y="14961"/>
                        </a:lnTo>
                        <a:lnTo>
                          <a:pt x="17492" y="15149"/>
                        </a:lnTo>
                        <a:lnTo>
                          <a:pt x="17534" y="15066"/>
                        </a:lnTo>
                        <a:lnTo>
                          <a:pt x="17639" y="15149"/>
                        </a:lnTo>
                        <a:lnTo>
                          <a:pt x="17764" y="15149"/>
                        </a:lnTo>
                        <a:lnTo>
                          <a:pt x="17911" y="15233"/>
                        </a:lnTo>
                        <a:lnTo>
                          <a:pt x="18015" y="15066"/>
                        </a:lnTo>
                        <a:lnTo>
                          <a:pt x="18057" y="15128"/>
                        </a:lnTo>
                        <a:lnTo>
                          <a:pt x="18057" y="15338"/>
                        </a:lnTo>
                        <a:lnTo>
                          <a:pt x="18141" y="15442"/>
                        </a:lnTo>
                        <a:lnTo>
                          <a:pt x="18183" y="15463"/>
                        </a:lnTo>
                        <a:lnTo>
                          <a:pt x="18434" y="15756"/>
                        </a:lnTo>
                        <a:lnTo>
                          <a:pt x="18559" y="15777"/>
                        </a:lnTo>
                        <a:lnTo>
                          <a:pt x="18643" y="15735"/>
                        </a:lnTo>
                        <a:lnTo>
                          <a:pt x="18748" y="15735"/>
                        </a:lnTo>
                        <a:lnTo>
                          <a:pt x="18769" y="15777"/>
                        </a:lnTo>
                        <a:lnTo>
                          <a:pt x="18873" y="15777"/>
                        </a:lnTo>
                        <a:lnTo>
                          <a:pt x="18769" y="15861"/>
                        </a:lnTo>
                        <a:lnTo>
                          <a:pt x="18769" y="16175"/>
                        </a:lnTo>
                        <a:lnTo>
                          <a:pt x="18748" y="16258"/>
                        </a:lnTo>
                        <a:lnTo>
                          <a:pt x="18811" y="16384"/>
                        </a:lnTo>
                        <a:lnTo>
                          <a:pt x="18790" y="16426"/>
                        </a:lnTo>
                        <a:lnTo>
                          <a:pt x="18706" y="16426"/>
                        </a:lnTo>
                        <a:lnTo>
                          <a:pt x="18748" y="16593"/>
                        </a:lnTo>
                        <a:lnTo>
                          <a:pt x="18748" y="16677"/>
                        </a:lnTo>
                        <a:lnTo>
                          <a:pt x="18601" y="16635"/>
                        </a:lnTo>
                        <a:lnTo>
                          <a:pt x="18476" y="16384"/>
                        </a:lnTo>
                        <a:lnTo>
                          <a:pt x="18329" y="16258"/>
                        </a:lnTo>
                        <a:lnTo>
                          <a:pt x="18141" y="16216"/>
                        </a:lnTo>
                        <a:lnTo>
                          <a:pt x="18057" y="16070"/>
                        </a:lnTo>
                        <a:lnTo>
                          <a:pt x="17932" y="15965"/>
                        </a:lnTo>
                        <a:lnTo>
                          <a:pt x="17618" y="15944"/>
                        </a:lnTo>
                        <a:lnTo>
                          <a:pt x="17304" y="15756"/>
                        </a:lnTo>
                        <a:lnTo>
                          <a:pt x="17116" y="15735"/>
                        </a:lnTo>
                        <a:lnTo>
                          <a:pt x="17095" y="15631"/>
                        </a:lnTo>
                        <a:lnTo>
                          <a:pt x="17011" y="15631"/>
                        </a:lnTo>
                        <a:lnTo>
                          <a:pt x="16906" y="15547"/>
                        </a:lnTo>
                        <a:lnTo>
                          <a:pt x="16760" y="15589"/>
                        </a:lnTo>
                        <a:lnTo>
                          <a:pt x="16655" y="15693"/>
                        </a:lnTo>
                        <a:lnTo>
                          <a:pt x="16593" y="15568"/>
                        </a:lnTo>
                        <a:lnTo>
                          <a:pt x="16614" y="15526"/>
                        </a:lnTo>
                        <a:lnTo>
                          <a:pt x="16593" y="15442"/>
                        </a:lnTo>
                        <a:lnTo>
                          <a:pt x="16237" y="15317"/>
                        </a:lnTo>
                        <a:lnTo>
                          <a:pt x="16070" y="15212"/>
                        </a:lnTo>
                        <a:lnTo>
                          <a:pt x="15526" y="15170"/>
                        </a:lnTo>
                        <a:lnTo>
                          <a:pt x="15086" y="15233"/>
                        </a:lnTo>
                        <a:lnTo>
                          <a:pt x="14982" y="15191"/>
                        </a:lnTo>
                        <a:lnTo>
                          <a:pt x="14877" y="15233"/>
                        </a:lnTo>
                        <a:lnTo>
                          <a:pt x="14772" y="15170"/>
                        </a:lnTo>
                        <a:lnTo>
                          <a:pt x="14710" y="15212"/>
                        </a:lnTo>
                        <a:lnTo>
                          <a:pt x="14605" y="15170"/>
                        </a:lnTo>
                        <a:lnTo>
                          <a:pt x="14521" y="15233"/>
                        </a:lnTo>
                        <a:lnTo>
                          <a:pt x="14584" y="15359"/>
                        </a:lnTo>
                        <a:lnTo>
                          <a:pt x="14584" y="15463"/>
                        </a:lnTo>
                        <a:lnTo>
                          <a:pt x="14458" y="15505"/>
                        </a:lnTo>
                        <a:lnTo>
                          <a:pt x="14458" y="15568"/>
                        </a:lnTo>
                        <a:lnTo>
                          <a:pt x="14521" y="15693"/>
                        </a:lnTo>
                        <a:lnTo>
                          <a:pt x="14605" y="15756"/>
                        </a:lnTo>
                        <a:lnTo>
                          <a:pt x="14668" y="15965"/>
                        </a:lnTo>
                        <a:lnTo>
                          <a:pt x="14710" y="16070"/>
                        </a:lnTo>
                        <a:lnTo>
                          <a:pt x="14751" y="15965"/>
                        </a:lnTo>
                        <a:lnTo>
                          <a:pt x="14814" y="15965"/>
                        </a:lnTo>
                        <a:lnTo>
                          <a:pt x="14919" y="16133"/>
                        </a:lnTo>
                        <a:lnTo>
                          <a:pt x="14919" y="16237"/>
                        </a:lnTo>
                        <a:lnTo>
                          <a:pt x="15044" y="16279"/>
                        </a:lnTo>
                        <a:lnTo>
                          <a:pt x="15212" y="16447"/>
                        </a:lnTo>
                        <a:lnTo>
                          <a:pt x="15044" y="16426"/>
                        </a:lnTo>
                        <a:lnTo>
                          <a:pt x="15002" y="16384"/>
                        </a:lnTo>
                        <a:lnTo>
                          <a:pt x="14919" y="16384"/>
                        </a:lnTo>
                        <a:lnTo>
                          <a:pt x="14877" y="16551"/>
                        </a:lnTo>
                        <a:lnTo>
                          <a:pt x="14772" y="16635"/>
                        </a:lnTo>
                        <a:lnTo>
                          <a:pt x="14605" y="16551"/>
                        </a:lnTo>
                        <a:lnTo>
                          <a:pt x="14521" y="16614"/>
                        </a:lnTo>
                        <a:lnTo>
                          <a:pt x="14521" y="16656"/>
                        </a:lnTo>
                        <a:lnTo>
                          <a:pt x="14668" y="16823"/>
                        </a:lnTo>
                        <a:lnTo>
                          <a:pt x="14710" y="16865"/>
                        </a:lnTo>
                        <a:lnTo>
                          <a:pt x="14710" y="16949"/>
                        </a:lnTo>
                        <a:lnTo>
                          <a:pt x="14668" y="17032"/>
                        </a:lnTo>
                        <a:lnTo>
                          <a:pt x="14375" y="17032"/>
                        </a:lnTo>
                        <a:lnTo>
                          <a:pt x="14291" y="16949"/>
                        </a:lnTo>
                        <a:lnTo>
                          <a:pt x="14312" y="16865"/>
                        </a:lnTo>
                        <a:lnTo>
                          <a:pt x="14270" y="16760"/>
                        </a:lnTo>
                        <a:lnTo>
                          <a:pt x="14375" y="16698"/>
                        </a:lnTo>
                        <a:lnTo>
                          <a:pt x="14375" y="16635"/>
                        </a:lnTo>
                        <a:lnTo>
                          <a:pt x="14270" y="16530"/>
                        </a:lnTo>
                        <a:lnTo>
                          <a:pt x="14186" y="16509"/>
                        </a:lnTo>
                        <a:lnTo>
                          <a:pt x="14270" y="16405"/>
                        </a:lnTo>
                        <a:lnTo>
                          <a:pt x="14249" y="16384"/>
                        </a:lnTo>
                        <a:lnTo>
                          <a:pt x="14165" y="16426"/>
                        </a:lnTo>
                        <a:lnTo>
                          <a:pt x="14103" y="16426"/>
                        </a:lnTo>
                        <a:lnTo>
                          <a:pt x="13956" y="16593"/>
                        </a:lnTo>
                        <a:lnTo>
                          <a:pt x="13873" y="16614"/>
                        </a:lnTo>
                        <a:lnTo>
                          <a:pt x="13768" y="16719"/>
                        </a:lnTo>
                        <a:lnTo>
                          <a:pt x="13768" y="16760"/>
                        </a:lnTo>
                        <a:lnTo>
                          <a:pt x="13642" y="16760"/>
                        </a:lnTo>
                        <a:lnTo>
                          <a:pt x="13580" y="16844"/>
                        </a:lnTo>
                        <a:lnTo>
                          <a:pt x="13580" y="16928"/>
                        </a:lnTo>
                        <a:lnTo>
                          <a:pt x="13517" y="16970"/>
                        </a:lnTo>
                        <a:lnTo>
                          <a:pt x="13245" y="16970"/>
                        </a:lnTo>
                        <a:lnTo>
                          <a:pt x="13161" y="16949"/>
                        </a:lnTo>
                        <a:lnTo>
                          <a:pt x="13119" y="16970"/>
                        </a:lnTo>
                        <a:lnTo>
                          <a:pt x="13036" y="16970"/>
                        </a:lnTo>
                        <a:lnTo>
                          <a:pt x="12952" y="16928"/>
                        </a:lnTo>
                        <a:lnTo>
                          <a:pt x="12805" y="17032"/>
                        </a:lnTo>
                        <a:lnTo>
                          <a:pt x="12785" y="17074"/>
                        </a:lnTo>
                        <a:lnTo>
                          <a:pt x="12680" y="17116"/>
                        </a:lnTo>
                        <a:lnTo>
                          <a:pt x="12575" y="17221"/>
                        </a:lnTo>
                        <a:lnTo>
                          <a:pt x="12575" y="17263"/>
                        </a:lnTo>
                        <a:lnTo>
                          <a:pt x="12638" y="17325"/>
                        </a:lnTo>
                        <a:lnTo>
                          <a:pt x="12617" y="17388"/>
                        </a:lnTo>
                        <a:lnTo>
                          <a:pt x="12638" y="17472"/>
                        </a:lnTo>
                        <a:lnTo>
                          <a:pt x="12617" y="17535"/>
                        </a:lnTo>
                        <a:lnTo>
                          <a:pt x="12513" y="17451"/>
                        </a:lnTo>
                        <a:lnTo>
                          <a:pt x="12471" y="17367"/>
                        </a:lnTo>
                        <a:lnTo>
                          <a:pt x="12408" y="17367"/>
                        </a:lnTo>
                        <a:lnTo>
                          <a:pt x="12282" y="17493"/>
                        </a:lnTo>
                        <a:lnTo>
                          <a:pt x="12220" y="17639"/>
                        </a:lnTo>
                        <a:lnTo>
                          <a:pt x="12220" y="17493"/>
                        </a:lnTo>
                        <a:lnTo>
                          <a:pt x="12094" y="17451"/>
                        </a:lnTo>
                        <a:lnTo>
                          <a:pt x="12010" y="17493"/>
                        </a:lnTo>
                        <a:lnTo>
                          <a:pt x="11948" y="17493"/>
                        </a:lnTo>
                        <a:lnTo>
                          <a:pt x="11864" y="17535"/>
                        </a:lnTo>
                        <a:lnTo>
                          <a:pt x="11759" y="17493"/>
                        </a:lnTo>
                        <a:lnTo>
                          <a:pt x="11738" y="17388"/>
                        </a:lnTo>
                        <a:lnTo>
                          <a:pt x="11864" y="17284"/>
                        </a:lnTo>
                        <a:lnTo>
                          <a:pt x="11969" y="17284"/>
                        </a:lnTo>
                        <a:lnTo>
                          <a:pt x="12010" y="17221"/>
                        </a:lnTo>
                        <a:lnTo>
                          <a:pt x="11948" y="17074"/>
                        </a:lnTo>
                        <a:lnTo>
                          <a:pt x="11969" y="17032"/>
                        </a:lnTo>
                        <a:lnTo>
                          <a:pt x="12052" y="16970"/>
                        </a:lnTo>
                        <a:lnTo>
                          <a:pt x="11906" y="16844"/>
                        </a:lnTo>
                        <a:lnTo>
                          <a:pt x="11864" y="16865"/>
                        </a:lnTo>
                        <a:lnTo>
                          <a:pt x="11780" y="16844"/>
                        </a:lnTo>
                        <a:lnTo>
                          <a:pt x="11759" y="16802"/>
                        </a:lnTo>
                        <a:lnTo>
                          <a:pt x="11969" y="16698"/>
                        </a:lnTo>
                        <a:lnTo>
                          <a:pt x="12052" y="16698"/>
                        </a:lnTo>
                        <a:lnTo>
                          <a:pt x="12157" y="16635"/>
                        </a:lnTo>
                        <a:lnTo>
                          <a:pt x="12115" y="16593"/>
                        </a:lnTo>
                        <a:lnTo>
                          <a:pt x="11906" y="16614"/>
                        </a:lnTo>
                        <a:lnTo>
                          <a:pt x="11592" y="16740"/>
                        </a:lnTo>
                        <a:lnTo>
                          <a:pt x="11529" y="16823"/>
                        </a:lnTo>
                        <a:lnTo>
                          <a:pt x="11571" y="16886"/>
                        </a:lnTo>
                        <a:lnTo>
                          <a:pt x="11592" y="16970"/>
                        </a:lnTo>
                        <a:lnTo>
                          <a:pt x="11655" y="17053"/>
                        </a:lnTo>
                        <a:lnTo>
                          <a:pt x="11592" y="17137"/>
                        </a:lnTo>
                        <a:lnTo>
                          <a:pt x="11529" y="17158"/>
                        </a:lnTo>
                        <a:lnTo>
                          <a:pt x="11425" y="17053"/>
                        </a:lnTo>
                        <a:lnTo>
                          <a:pt x="11445" y="17012"/>
                        </a:lnTo>
                        <a:lnTo>
                          <a:pt x="11487" y="16991"/>
                        </a:lnTo>
                        <a:lnTo>
                          <a:pt x="11466" y="16907"/>
                        </a:lnTo>
                        <a:lnTo>
                          <a:pt x="11445" y="16907"/>
                        </a:lnTo>
                        <a:lnTo>
                          <a:pt x="11236" y="17116"/>
                        </a:lnTo>
                        <a:lnTo>
                          <a:pt x="11236" y="17158"/>
                        </a:lnTo>
                        <a:lnTo>
                          <a:pt x="11320" y="17242"/>
                        </a:lnTo>
                        <a:lnTo>
                          <a:pt x="11383" y="17263"/>
                        </a:lnTo>
                        <a:lnTo>
                          <a:pt x="11383" y="17346"/>
                        </a:lnTo>
                        <a:lnTo>
                          <a:pt x="11257" y="17472"/>
                        </a:lnTo>
                        <a:lnTo>
                          <a:pt x="11215" y="17430"/>
                        </a:lnTo>
                        <a:lnTo>
                          <a:pt x="11257" y="17346"/>
                        </a:lnTo>
                        <a:lnTo>
                          <a:pt x="11236" y="17263"/>
                        </a:lnTo>
                        <a:lnTo>
                          <a:pt x="11173" y="17263"/>
                        </a:lnTo>
                        <a:lnTo>
                          <a:pt x="11173" y="17200"/>
                        </a:lnTo>
                        <a:lnTo>
                          <a:pt x="10943" y="17263"/>
                        </a:lnTo>
                        <a:lnTo>
                          <a:pt x="10922" y="17346"/>
                        </a:lnTo>
                        <a:lnTo>
                          <a:pt x="10755" y="17430"/>
                        </a:lnTo>
                        <a:lnTo>
                          <a:pt x="10629" y="17409"/>
                        </a:lnTo>
                        <a:lnTo>
                          <a:pt x="10546" y="17430"/>
                        </a:lnTo>
                        <a:lnTo>
                          <a:pt x="10546" y="17472"/>
                        </a:lnTo>
                        <a:lnTo>
                          <a:pt x="10316" y="17765"/>
                        </a:lnTo>
                        <a:lnTo>
                          <a:pt x="10274" y="17786"/>
                        </a:lnTo>
                        <a:lnTo>
                          <a:pt x="10064" y="18058"/>
                        </a:lnTo>
                        <a:lnTo>
                          <a:pt x="9960" y="18100"/>
                        </a:lnTo>
                        <a:lnTo>
                          <a:pt x="9876" y="18037"/>
                        </a:lnTo>
                        <a:lnTo>
                          <a:pt x="9813" y="18037"/>
                        </a:lnTo>
                        <a:lnTo>
                          <a:pt x="9876" y="18141"/>
                        </a:lnTo>
                        <a:lnTo>
                          <a:pt x="10023" y="18246"/>
                        </a:lnTo>
                        <a:lnTo>
                          <a:pt x="10064" y="18309"/>
                        </a:lnTo>
                        <a:lnTo>
                          <a:pt x="10064" y="18309"/>
                        </a:lnTo>
                        <a:lnTo>
                          <a:pt x="9876" y="18246"/>
                        </a:lnTo>
                        <a:lnTo>
                          <a:pt x="9813" y="18288"/>
                        </a:lnTo>
                        <a:lnTo>
                          <a:pt x="9500" y="18309"/>
                        </a:lnTo>
                        <a:lnTo>
                          <a:pt x="9458" y="18372"/>
                        </a:lnTo>
                        <a:lnTo>
                          <a:pt x="9541" y="18476"/>
                        </a:lnTo>
                        <a:lnTo>
                          <a:pt x="9541" y="18581"/>
                        </a:lnTo>
                        <a:lnTo>
                          <a:pt x="9458" y="18706"/>
                        </a:lnTo>
                        <a:lnTo>
                          <a:pt x="9500" y="18895"/>
                        </a:lnTo>
                        <a:lnTo>
                          <a:pt x="9458" y="19020"/>
                        </a:lnTo>
                        <a:lnTo>
                          <a:pt x="9248" y="19104"/>
                        </a:lnTo>
                        <a:lnTo>
                          <a:pt x="9228" y="19146"/>
                        </a:lnTo>
                        <a:lnTo>
                          <a:pt x="9081" y="19146"/>
                        </a:lnTo>
                        <a:lnTo>
                          <a:pt x="9039" y="19229"/>
                        </a:lnTo>
                        <a:lnTo>
                          <a:pt x="8956" y="19104"/>
                        </a:lnTo>
                        <a:lnTo>
                          <a:pt x="8809" y="19208"/>
                        </a:lnTo>
                        <a:lnTo>
                          <a:pt x="8579" y="19208"/>
                        </a:lnTo>
                        <a:lnTo>
                          <a:pt x="8328" y="18916"/>
                        </a:lnTo>
                        <a:lnTo>
                          <a:pt x="8098" y="18706"/>
                        </a:lnTo>
                        <a:lnTo>
                          <a:pt x="8014" y="18644"/>
                        </a:lnTo>
                        <a:lnTo>
                          <a:pt x="8014" y="18476"/>
                        </a:lnTo>
                        <a:lnTo>
                          <a:pt x="8056" y="18413"/>
                        </a:lnTo>
                        <a:lnTo>
                          <a:pt x="8098" y="18455"/>
                        </a:lnTo>
                        <a:lnTo>
                          <a:pt x="8160" y="18372"/>
                        </a:lnTo>
                        <a:lnTo>
                          <a:pt x="8119" y="18309"/>
                        </a:lnTo>
                        <a:lnTo>
                          <a:pt x="8181" y="18267"/>
                        </a:lnTo>
                        <a:lnTo>
                          <a:pt x="8370" y="18267"/>
                        </a:lnTo>
                        <a:lnTo>
                          <a:pt x="8412" y="18183"/>
                        </a:lnTo>
                        <a:lnTo>
                          <a:pt x="8621" y="18183"/>
                        </a:lnTo>
                        <a:lnTo>
                          <a:pt x="8642" y="18100"/>
                        </a:lnTo>
                        <a:lnTo>
                          <a:pt x="8495" y="17890"/>
                        </a:lnTo>
                        <a:lnTo>
                          <a:pt x="8474" y="17807"/>
                        </a:lnTo>
                        <a:lnTo>
                          <a:pt x="8328" y="17786"/>
                        </a:lnTo>
                        <a:lnTo>
                          <a:pt x="8202" y="17660"/>
                        </a:lnTo>
                        <a:lnTo>
                          <a:pt x="8202" y="17556"/>
                        </a:lnTo>
                        <a:lnTo>
                          <a:pt x="8077" y="17451"/>
                        </a:lnTo>
                        <a:lnTo>
                          <a:pt x="7763" y="17430"/>
                        </a:lnTo>
                        <a:lnTo>
                          <a:pt x="7554" y="17451"/>
                        </a:lnTo>
                        <a:lnTo>
                          <a:pt x="7449" y="17493"/>
                        </a:lnTo>
                        <a:lnTo>
                          <a:pt x="7323" y="17493"/>
                        </a:lnTo>
                        <a:lnTo>
                          <a:pt x="7072" y="17346"/>
                        </a:lnTo>
                        <a:lnTo>
                          <a:pt x="6947" y="17346"/>
                        </a:lnTo>
                        <a:lnTo>
                          <a:pt x="6947" y="17388"/>
                        </a:lnTo>
                        <a:lnTo>
                          <a:pt x="7240" y="17639"/>
                        </a:lnTo>
                        <a:lnTo>
                          <a:pt x="7386" y="17744"/>
                        </a:lnTo>
                        <a:lnTo>
                          <a:pt x="7470" y="17974"/>
                        </a:lnTo>
                        <a:lnTo>
                          <a:pt x="7470" y="18100"/>
                        </a:lnTo>
                        <a:lnTo>
                          <a:pt x="7533" y="18183"/>
                        </a:lnTo>
                        <a:lnTo>
                          <a:pt x="7470" y="18225"/>
                        </a:lnTo>
                        <a:lnTo>
                          <a:pt x="7470" y="18330"/>
                        </a:lnTo>
                        <a:lnTo>
                          <a:pt x="7491" y="18413"/>
                        </a:lnTo>
                        <a:lnTo>
                          <a:pt x="7449" y="18434"/>
                        </a:lnTo>
                        <a:lnTo>
                          <a:pt x="7449" y="18706"/>
                        </a:lnTo>
                        <a:lnTo>
                          <a:pt x="7386" y="18853"/>
                        </a:lnTo>
                        <a:lnTo>
                          <a:pt x="7449" y="18999"/>
                        </a:lnTo>
                        <a:lnTo>
                          <a:pt x="7595" y="18999"/>
                        </a:lnTo>
                        <a:lnTo>
                          <a:pt x="7742" y="19062"/>
                        </a:lnTo>
                        <a:lnTo>
                          <a:pt x="7805" y="19167"/>
                        </a:lnTo>
                        <a:lnTo>
                          <a:pt x="7784" y="19229"/>
                        </a:lnTo>
                        <a:lnTo>
                          <a:pt x="7805" y="19313"/>
                        </a:lnTo>
                        <a:lnTo>
                          <a:pt x="7784" y="19355"/>
                        </a:lnTo>
                        <a:lnTo>
                          <a:pt x="7784" y="19418"/>
                        </a:lnTo>
                        <a:lnTo>
                          <a:pt x="7847" y="19460"/>
                        </a:lnTo>
                        <a:lnTo>
                          <a:pt x="7784" y="19543"/>
                        </a:lnTo>
                        <a:lnTo>
                          <a:pt x="7784" y="19794"/>
                        </a:lnTo>
                        <a:lnTo>
                          <a:pt x="7742" y="19857"/>
                        </a:lnTo>
                        <a:lnTo>
                          <a:pt x="7805" y="20004"/>
                        </a:lnTo>
                        <a:lnTo>
                          <a:pt x="7847" y="20213"/>
                        </a:lnTo>
                        <a:lnTo>
                          <a:pt x="7763" y="20171"/>
                        </a:lnTo>
                        <a:lnTo>
                          <a:pt x="7700" y="20045"/>
                        </a:lnTo>
                        <a:lnTo>
                          <a:pt x="7575" y="19941"/>
                        </a:lnTo>
                        <a:lnTo>
                          <a:pt x="7449" y="20066"/>
                        </a:lnTo>
                        <a:lnTo>
                          <a:pt x="7470" y="19941"/>
                        </a:lnTo>
                        <a:lnTo>
                          <a:pt x="7428" y="19857"/>
                        </a:lnTo>
                        <a:lnTo>
                          <a:pt x="7240" y="19836"/>
                        </a:lnTo>
                        <a:lnTo>
                          <a:pt x="7072" y="19857"/>
                        </a:lnTo>
                        <a:lnTo>
                          <a:pt x="6968" y="19773"/>
                        </a:lnTo>
                        <a:lnTo>
                          <a:pt x="6821" y="19753"/>
                        </a:lnTo>
                        <a:lnTo>
                          <a:pt x="6738" y="19794"/>
                        </a:lnTo>
                        <a:lnTo>
                          <a:pt x="6612" y="20087"/>
                        </a:lnTo>
                        <a:lnTo>
                          <a:pt x="6424" y="20255"/>
                        </a:lnTo>
                        <a:lnTo>
                          <a:pt x="6298" y="20276"/>
                        </a:lnTo>
                        <a:lnTo>
                          <a:pt x="6194" y="20380"/>
                        </a:lnTo>
                        <a:lnTo>
                          <a:pt x="6173" y="20527"/>
                        </a:lnTo>
                        <a:lnTo>
                          <a:pt x="6026" y="20694"/>
                        </a:lnTo>
                        <a:lnTo>
                          <a:pt x="5963" y="20757"/>
                        </a:lnTo>
                        <a:lnTo>
                          <a:pt x="5963" y="20841"/>
                        </a:lnTo>
                        <a:lnTo>
                          <a:pt x="6005" y="21029"/>
                        </a:lnTo>
                        <a:lnTo>
                          <a:pt x="6277" y="21301"/>
                        </a:lnTo>
                        <a:lnTo>
                          <a:pt x="6424" y="21531"/>
                        </a:lnTo>
                        <a:lnTo>
                          <a:pt x="6340" y="21636"/>
                        </a:lnTo>
                        <a:lnTo>
                          <a:pt x="6277" y="21636"/>
                        </a:lnTo>
                        <a:lnTo>
                          <a:pt x="6277" y="21761"/>
                        </a:lnTo>
                        <a:lnTo>
                          <a:pt x="6173" y="21845"/>
                        </a:lnTo>
                        <a:lnTo>
                          <a:pt x="6110" y="21949"/>
                        </a:lnTo>
                        <a:lnTo>
                          <a:pt x="5963" y="21782"/>
                        </a:lnTo>
                        <a:lnTo>
                          <a:pt x="5587" y="21615"/>
                        </a:lnTo>
                        <a:lnTo>
                          <a:pt x="5461" y="21615"/>
                        </a:lnTo>
                        <a:lnTo>
                          <a:pt x="5398" y="21531"/>
                        </a:lnTo>
                        <a:lnTo>
                          <a:pt x="5189" y="21531"/>
                        </a:lnTo>
                        <a:lnTo>
                          <a:pt x="5085" y="21447"/>
                        </a:lnTo>
                        <a:lnTo>
                          <a:pt x="5022" y="21322"/>
                        </a:lnTo>
                        <a:lnTo>
                          <a:pt x="4854" y="21301"/>
                        </a:lnTo>
                        <a:lnTo>
                          <a:pt x="4729" y="21217"/>
                        </a:lnTo>
                        <a:lnTo>
                          <a:pt x="4603" y="21217"/>
                        </a:lnTo>
                        <a:lnTo>
                          <a:pt x="4562" y="21301"/>
                        </a:lnTo>
                        <a:lnTo>
                          <a:pt x="4603" y="21364"/>
                        </a:lnTo>
                        <a:lnTo>
                          <a:pt x="4562" y="21426"/>
                        </a:lnTo>
                        <a:lnTo>
                          <a:pt x="4603" y="21468"/>
                        </a:lnTo>
                        <a:lnTo>
                          <a:pt x="4520" y="21552"/>
                        </a:lnTo>
                        <a:lnTo>
                          <a:pt x="4415" y="21552"/>
                        </a:lnTo>
                        <a:lnTo>
                          <a:pt x="4499" y="21719"/>
                        </a:lnTo>
                        <a:lnTo>
                          <a:pt x="4520" y="21845"/>
                        </a:lnTo>
                        <a:lnTo>
                          <a:pt x="4666" y="21929"/>
                        </a:lnTo>
                        <a:lnTo>
                          <a:pt x="4771" y="22054"/>
                        </a:lnTo>
                        <a:lnTo>
                          <a:pt x="4917" y="22138"/>
                        </a:lnTo>
                        <a:lnTo>
                          <a:pt x="5022" y="22075"/>
                        </a:lnTo>
                        <a:lnTo>
                          <a:pt x="5085" y="22075"/>
                        </a:lnTo>
                        <a:lnTo>
                          <a:pt x="5168" y="22033"/>
                        </a:lnTo>
                        <a:lnTo>
                          <a:pt x="5189" y="22096"/>
                        </a:lnTo>
                        <a:lnTo>
                          <a:pt x="5336" y="22159"/>
                        </a:lnTo>
                        <a:lnTo>
                          <a:pt x="5336" y="22201"/>
                        </a:lnTo>
                        <a:lnTo>
                          <a:pt x="5273" y="22263"/>
                        </a:lnTo>
                        <a:lnTo>
                          <a:pt x="5357" y="22347"/>
                        </a:lnTo>
                        <a:lnTo>
                          <a:pt x="5357" y="22514"/>
                        </a:lnTo>
                        <a:lnTo>
                          <a:pt x="5273" y="22556"/>
                        </a:lnTo>
                        <a:lnTo>
                          <a:pt x="5168" y="22556"/>
                        </a:lnTo>
                        <a:lnTo>
                          <a:pt x="5043" y="22682"/>
                        </a:lnTo>
                        <a:lnTo>
                          <a:pt x="4980" y="22682"/>
                        </a:lnTo>
                        <a:lnTo>
                          <a:pt x="4875" y="22577"/>
                        </a:lnTo>
                        <a:lnTo>
                          <a:pt x="4729" y="22577"/>
                        </a:lnTo>
                        <a:lnTo>
                          <a:pt x="4645" y="22514"/>
                        </a:lnTo>
                        <a:lnTo>
                          <a:pt x="4457" y="22514"/>
                        </a:lnTo>
                        <a:lnTo>
                          <a:pt x="4415" y="22473"/>
                        </a:lnTo>
                        <a:lnTo>
                          <a:pt x="4415" y="22347"/>
                        </a:lnTo>
                        <a:lnTo>
                          <a:pt x="4310" y="22284"/>
                        </a:lnTo>
                        <a:lnTo>
                          <a:pt x="4227" y="22180"/>
                        </a:lnTo>
                        <a:lnTo>
                          <a:pt x="4185" y="22180"/>
                        </a:lnTo>
                        <a:lnTo>
                          <a:pt x="4080" y="22263"/>
                        </a:lnTo>
                        <a:lnTo>
                          <a:pt x="3829" y="22180"/>
                        </a:lnTo>
                        <a:lnTo>
                          <a:pt x="3787" y="22075"/>
                        </a:lnTo>
                        <a:lnTo>
                          <a:pt x="3725" y="22033"/>
                        </a:lnTo>
                        <a:lnTo>
                          <a:pt x="3787" y="21949"/>
                        </a:lnTo>
                        <a:lnTo>
                          <a:pt x="3766" y="21824"/>
                        </a:lnTo>
                        <a:lnTo>
                          <a:pt x="3766" y="21719"/>
                        </a:lnTo>
                        <a:lnTo>
                          <a:pt x="3662" y="21636"/>
                        </a:lnTo>
                        <a:lnTo>
                          <a:pt x="3662" y="21531"/>
                        </a:lnTo>
                        <a:lnTo>
                          <a:pt x="3494" y="21385"/>
                        </a:lnTo>
                        <a:lnTo>
                          <a:pt x="3494" y="21238"/>
                        </a:lnTo>
                        <a:lnTo>
                          <a:pt x="3411" y="21217"/>
                        </a:lnTo>
                        <a:lnTo>
                          <a:pt x="3453" y="21113"/>
                        </a:lnTo>
                        <a:lnTo>
                          <a:pt x="3515" y="21092"/>
                        </a:lnTo>
                        <a:lnTo>
                          <a:pt x="3557" y="20903"/>
                        </a:lnTo>
                        <a:lnTo>
                          <a:pt x="3557" y="20799"/>
                        </a:lnTo>
                        <a:lnTo>
                          <a:pt x="3515" y="20778"/>
                        </a:lnTo>
                        <a:lnTo>
                          <a:pt x="3515" y="20694"/>
                        </a:lnTo>
                        <a:lnTo>
                          <a:pt x="3578" y="20610"/>
                        </a:lnTo>
                        <a:lnTo>
                          <a:pt x="3515" y="20589"/>
                        </a:lnTo>
                        <a:lnTo>
                          <a:pt x="3390" y="20401"/>
                        </a:lnTo>
                        <a:lnTo>
                          <a:pt x="3139" y="20297"/>
                        </a:lnTo>
                        <a:lnTo>
                          <a:pt x="3055" y="20359"/>
                        </a:lnTo>
                        <a:lnTo>
                          <a:pt x="2992" y="20297"/>
                        </a:lnTo>
                        <a:lnTo>
                          <a:pt x="2930" y="20297"/>
                        </a:lnTo>
                        <a:lnTo>
                          <a:pt x="2867" y="20338"/>
                        </a:lnTo>
                        <a:lnTo>
                          <a:pt x="2741" y="20297"/>
                        </a:lnTo>
                        <a:lnTo>
                          <a:pt x="2783" y="20255"/>
                        </a:lnTo>
                        <a:lnTo>
                          <a:pt x="2888" y="20234"/>
                        </a:lnTo>
                        <a:lnTo>
                          <a:pt x="2930" y="20150"/>
                        </a:lnTo>
                        <a:lnTo>
                          <a:pt x="2783" y="20108"/>
                        </a:lnTo>
                        <a:lnTo>
                          <a:pt x="2783" y="20087"/>
                        </a:lnTo>
                        <a:lnTo>
                          <a:pt x="2867" y="20066"/>
                        </a:lnTo>
                        <a:lnTo>
                          <a:pt x="2783" y="20004"/>
                        </a:lnTo>
                        <a:lnTo>
                          <a:pt x="2720" y="20066"/>
                        </a:lnTo>
                        <a:lnTo>
                          <a:pt x="2532" y="20108"/>
                        </a:lnTo>
                        <a:lnTo>
                          <a:pt x="2511" y="20087"/>
                        </a:lnTo>
                        <a:lnTo>
                          <a:pt x="2553" y="20004"/>
                        </a:lnTo>
                        <a:lnTo>
                          <a:pt x="2658" y="19962"/>
                        </a:lnTo>
                        <a:lnTo>
                          <a:pt x="2637" y="19941"/>
                        </a:lnTo>
                        <a:lnTo>
                          <a:pt x="2448" y="19899"/>
                        </a:lnTo>
                        <a:lnTo>
                          <a:pt x="2427" y="19836"/>
                        </a:lnTo>
                        <a:lnTo>
                          <a:pt x="2302" y="19753"/>
                        </a:lnTo>
                        <a:lnTo>
                          <a:pt x="2260" y="19585"/>
                        </a:lnTo>
                        <a:lnTo>
                          <a:pt x="2134" y="19522"/>
                        </a:lnTo>
                        <a:lnTo>
                          <a:pt x="2155" y="19481"/>
                        </a:lnTo>
                        <a:lnTo>
                          <a:pt x="2260" y="19481"/>
                        </a:lnTo>
                        <a:lnTo>
                          <a:pt x="2302" y="19522"/>
                        </a:lnTo>
                        <a:lnTo>
                          <a:pt x="2448" y="19543"/>
                        </a:lnTo>
                        <a:lnTo>
                          <a:pt x="2469" y="19648"/>
                        </a:lnTo>
                        <a:lnTo>
                          <a:pt x="2720" y="19857"/>
                        </a:lnTo>
                        <a:lnTo>
                          <a:pt x="2783" y="19857"/>
                        </a:lnTo>
                        <a:lnTo>
                          <a:pt x="2825" y="19794"/>
                        </a:lnTo>
                        <a:lnTo>
                          <a:pt x="2950" y="19878"/>
                        </a:lnTo>
                        <a:lnTo>
                          <a:pt x="3139" y="19878"/>
                        </a:lnTo>
                        <a:lnTo>
                          <a:pt x="3160" y="19836"/>
                        </a:lnTo>
                        <a:lnTo>
                          <a:pt x="3243" y="19899"/>
                        </a:lnTo>
                        <a:lnTo>
                          <a:pt x="3160" y="19962"/>
                        </a:lnTo>
                        <a:lnTo>
                          <a:pt x="3202" y="19983"/>
                        </a:lnTo>
                        <a:lnTo>
                          <a:pt x="3202" y="20045"/>
                        </a:lnTo>
                        <a:lnTo>
                          <a:pt x="3306" y="20045"/>
                        </a:lnTo>
                        <a:lnTo>
                          <a:pt x="3369" y="19983"/>
                        </a:lnTo>
                        <a:lnTo>
                          <a:pt x="3557" y="19983"/>
                        </a:lnTo>
                        <a:lnTo>
                          <a:pt x="3494" y="20004"/>
                        </a:lnTo>
                        <a:lnTo>
                          <a:pt x="3599" y="20004"/>
                        </a:lnTo>
                        <a:lnTo>
                          <a:pt x="3704" y="19983"/>
                        </a:lnTo>
                        <a:lnTo>
                          <a:pt x="3704" y="20066"/>
                        </a:lnTo>
                        <a:lnTo>
                          <a:pt x="3871" y="20192"/>
                        </a:lnTo>
                        <a:lnTo>
                          <a:pt x="3934" y="20150"/>
                        </a:lnTo>
                        <a:lnTo>
                          <a:pt x="4038" y="20171"/>
                        </a:lnTo>
                        <a:lnTo>
                          <a:pt x="4080" y="20213"/>
                        </a:lnTo>
                        <a:lnTo>
                          <a:pt x="4227" y="20213"/>
                        </a:lnTo>
                        <a:lnTo>
                          <a:pt x="4331" y="20255"/>
                        </a:lnTo>
                        <a:lnTo>
                          <a:pt x="4415" y="20192"/>
                        </a:lnTo>
                        <a:lnTo>
                          <a:pt x="4541" y="20297"/>
                        </a:lnTo>
                        <a:lnTo>
                          <a:pt x="4729" y="20359"/>
                        </a:lnTo>
                        <a:lnTo>
                          <a:pt x="5064" y="20380"/>
                        </a:lnTo>
                        <a:lnTo>
                          <a:pt x="5336" y="20359"/>
                        </a:lnTo>
                        <a:lnTo>
                          <a:pt x="5357" y="20297"/>
                        </a:lnTo>
                        <a:lnTo>
                          <a:pt x="5545" y="20297"/>
                        </a:lnTo>
                        <a:lnTo>
                          <a:pt x="5608" y="20255"/>
                        </a:lnTo>
                        <a:lnTo>
                          <a:pt x="5796" y="20213"/>
                        </a:lnTo>
                        <a:lnTo>
                          <a:pt x="5963" y="20150"/>
                        </a:lnTo>
                        <a:lnTo>
                          <a:pt x="6173" y="19857"/>
                        </a:lnTo>
                        <a:lnTo>
                          <a:pt x="6194" y="19773"/>
                        </a:lnTo>
                        <a:lnTo>
                          <a:pt x="6319" y="19627"/>
                        </a:lnTo>
                        <a:lnTo>
                          <a:pt x="6319" y="19543"/>
                        </a:lnTo>
                        <a:lnTo>
                          <a:pt x="6340" y="19460"/>
                        </a:lnTo>
                        <a:lnTo>
                          <a:pt x="6382" y="19313"/>
                        </a:lnTo>
                        <a:lnTo>
                          <a:pt x="6382" y="19167"/>
                        </a:lnTo>
                        <a:lnTo>
                          <a:pt x="6382" y="19041"/>
                        </a:lnTo>
                        <a:lnTo>
                          <a:pt x="6319" y="18999"/>
                        </a:lnTo>
                        <a:lnTo>
                          <a:pt x="6277" y="18999"/>
                        </a:lnTo>
                        <a:lnTo>
                          <a:pt x="6173" y="18832"/>
                        </a:lnTo>
                        <a:lnTo>
                          <a:pt x="6089" y="18790"/>
                        </a:lnTo>
                        <a:lnTo>
                          <a:pt x="6068" y="18644"/>
                        </a:lnTo>
                        <a:lnTo>
                          <a:pt x="5963" y="18392"/>
                        </a:lnTo>
                        <a:lnTo>
                          <a:pt x="5859" y="18372"/>
                        </a:lnTo>
                        <a:lnTo>
                          <a:pt x="5817" y="18413"/>
                        </a:lnTo>
                        <a:lnTo>
                          <a:pt x="5691" y="18372"/>
                        </a:lnTo>
                        <a:lnTo>
                          <a:pt x="5691" y="18288"/>
                        </a:lnTo>
                        <a:lnTo>
                          <a:pt x="5461" y="18120"/>
                        </a:lnTo>
                        <a:lnTo>
                          <a:pt x="5461" y="18016"/>
                        </a:lnTo>
                        <a:lnTo>
                          <a:pt x="5336" y="17890"/>
                        </a:lnTo>
                        <a:lnTo>
                          <a:pt x="5273" y="17890"/>
                        </a:lnTo>
                        <a:lnTo>
                          <a:pt x="5294" y="17953"/>
                        </a:lnTo>
                        <a:lnTo>
                          <a:pt x="5378" y="18079"/>
                        </a:lnTo>
                        <a:lnTo>
                          <a:pt x="5294" y="18100"/>
                        </a:lnTo>
                        <a:lnTo>
                          <a:pt x="5168" y="17974"/>
                        </a:lnTo>
                        <a:lnTo>
                          <a:pt x="5085" y="17974"/>
                        </a:lnTo>
                        <a:lnTo>
                          <a:pt x="4938" y="17807"/>
                        </a:lnTo>
                        <a:lnTo>
                          <a:pt x="4875" y="17807"/>
                        </a:lnTo>
                        <a:lnTo>
                          <a:pt x="4875" y="17869"/>
                        </a:lnTo>
                        <a:lnTo>
                          <a:pt x="4917" y="17911"/>
                        </a:lnTo>
                        <a:lnTo>
                          <a:pt x="4834" y="17890"/>
                        </a:lnTo>
                        <a:lnTo>
                          <a:pt x="4708" y="17681"/>
                        </a:lnTo>
                        <a:lnTo>
                          <a:pt x="4603" y="17660"/>
                        </a:lnTo>
                        <a:lnTo>
                          <a:pt x="4520" y="17556"/>
                        </a:lnTo>
                        <a:lnTo>
                          <a:pt x="4122" y="17284"/>
                        </a:lnTo>
                        <a:lnTo>
                          <a:pt x="3515" y="16970"/>
                        </a:lnTo>
                        <a:lnTo>
                          <a:pt x="3390" y="16928"/>
                        </a:lnTo>
                        <a:lnTo>
                          <a:pt x="3369" y="16970"/>
                        </a:lnTo>
                        <a:lnTo>
                          <a:pt x="3243" y="16907"/>
                        </a:lnTo>
                        <a:lnTo>
                          <a:pt x="3097" y="16865"/>
                        </a:lnTo>
                        <a:lnTo>
                          <a:pt x="3097" y="16928"/>
                        </a:lnTo>
                        <a:lnTo>
                          <a:pt x="3034" y="16970"/>
                        </a:lnTo>
                        <a:lnTo>
                          <a:pt x="2930" y="16928"/>
                        </a:lnTo>
                        <a:lnTo>
                          <a:pt x="2762" y="16928"/>
                        </a:lnTo>
                        <a:lnTo>
                          <a:pt x="2678" y="16823"/>
                        </a:lnTo>
                        <a:lnTo>
                          <a:pt x="2574" y="16760"/>
                        </a:lnTo>
                        <a:lnTo>
                          <a:pt x="2574" y="16802"/>
                        </a:lnTo>
                        <a:lnTo>
                          <a:pt x="2637" y="16865"/>
                        </a:lnTo>
                        <a:lnTo>
                          <a:pt x="2616" y="16928"/>
                        </a:lnTo>
                        <a:lnTo>
                          <a:pt x="2532" y="16865"/>
                        </a:lnTo>
                        <a:lnTo>
                          <a:pt x="2406" y="16907"/>
                        </a:lnTo>
                        <a:lnTo>
                          <a:pt x="2344" y="16949"/>
                        </a:lnTo>
                        <a:lnTo>
                          <a:pt x="2365" y="17032"/>
                        </a:lnTo>
                        <a:lnTo>
                          <a:pt x="2302" y="17158"/>
                        </a:lnTo>
                        <a:lnTo>
                          <a:pt x="2155" y="17158"/>
                        </a:lnTo>
                        <a:lnTo>
                          <a:pt x="2239" y="17053"/>
                        </a:lnTo>
                        <a:lnTo>
                          <a:pt x="2323" y="17012"/>
                        </a:lnTo>
                        <a:lnTo>
                          <a:pt x="2260" y="16949"/>
                        </a:lnTo>
                        <a:lnTo>
                          <a:pt x="2197" y="16949"/>
                        </a:lnTo>
                        <a:lnTo>
                          <a:pt x="2218" y="16907"/>
                        </a:lnTo>
                        <a:lnTo>
                          <a:pt x="2239" y="16844"/>
                        </a:lnTo>
                        <a:lnTo>
                          <a:pt x="2197" y="16823"/>
                        </a:lnTo>
                        <a:lnTo>
                          <a:pt x="2134" y="16886"/>
                        </a:lnTo>
                        <a:lnTo>
                          <a:pt x="2030" y="17012"/>
                        </a:lnTo>
                        <a:lnTo>
                          <a:pt x="2030" y="16928"/>
                        </a:lnTo>
                        <a:lnTo>
                          <a:pt x="2030" y="16886"/>
                        </a:lnTo>
                        <a:lnTo>
                          <a:pt x="2009" y="16844"/>
                        </a:lnTo>
                        <a:lnTo>
                          <a:pt x="1946" y="16928"/>
                        </a:lnTo>
                        <a:lnTo>
                          <a:pt x="1925" y="16928"/>
                        </a:lnTo>
                        <a:lnTo>
                          <a:pt x="1925" y="16844"/>
                        </a:lnTo>
                        <a:lnTo>
                          <a:pt x="1821" y="16823"/>
                        </a:lnTo>
                        <a:lnTo>
                          <a:pt x="1716" y="16907"/>
                        </a:lnTo>
                        <a:lnTo>
                          <a:pt x="1695" y="16802"/>
                        </a:lnTo>
                        <a:lnTo>
                          <a:pt x="1632" y="16760"/>
                        </a:lnTo>
                        <a:lnTo>
                          <a:pt x="1569" y="16844"/>
                        </a:lnTo>
                        <a:lnTo>
                          <a:pt x="1528" y="16740"/>
                        </a:lnTo>
                        <a:lnTo>
                          <a:pt x="1528" y="16614"/>
                        </a:lnTo>
                        <a:lnTo>
                          <a:pt x="1590" y="16530"/>
                        </a:lnTo>
                        <a:lnTo>
                          <a:pt x="1590" y="16614"/>
                        </a:lnTo>
                        <a:lnTo>
                          <a:pt x="1674" y="16698"/>
                        </a:lnTo>
                        <a:lnTo>
                          <a:pt x="1800" y="16656"/>
                        </a:lnTo>
                        <a:lnTo>
                          <a:pt x="1883" y="16719"/>
                        </a:lnTo>
                        <a:lnTo>
                          <a:pt x="1988" y="16635"/>
                        </a:lnTo>
                        <a:lnTo>
                          <a:pt x="1988" y="16593"/>
                        </a:lnTo>
                        <a:lnTo>
                          <a:pt x="1904" y="16530"/>
                        </a:lnTo>
                        <a:lnTo>
                          <a:pt x="1883" y="16509"/>
                        </a:lnTo>
                        <a:lnTo>
                          <a:pt x="1800" y="16488"/>
                        </a:lnTo>
                        <a:lnTo>
                          <a:pt x="1737" y="16530"/>
                        </a:lnTo>
                        <a:lnTo>
                          <a:pt x="1695" y="16488"/>
                        </a:lnTo>
                        <a:lnTo>
                          <a:pt x="1632" y="16405"/>
                        </a:lnTo>
                        <a:lnTo>
                          <a:pt x="1528" y="16342"/>
                        </a:lnTo>
                        <a:lnTo>
                          <a:pt x="1423" y="16342"/>
                        </a:lnTo>
                        <a:lnTo>
                          <a:pt x="1402" y="16384"/>
                        </a:lnTo>
                        <a:lnTo>
                          <a:pt x="1465" y="16426"/>
                        </a:lnTo>
                        <a:lnTo>
                          <a:pt x="1486" y="16426"/>
                        </a:lnTo>
                        <a:lnTo>
                          <a:pt x="1486" y="16488"/>
                        </a:lnTo>
                        <a:lnTo>
                          <a:pt x="1402" y="16509"/>
                        </a:lnTo>
                        <a:lnTo>
                          <a:pt x="1360" y="16509"/>
                        </a:lnTo>
                        <a:lnTo>
                          <a:pt x="1360" y="16551"/>
                        </a:lnTo>
                        <a:lnTo>
                          <a:pt x="1465" y="16635"/>
                        </a:lnTo>
                        <a:lnTo>
                          <a:pt x="1402" y="16656"/>
                        </a:lnTo>
                        <a:lnTo>
                          <a:pt x="1318" y="16656"/>
                        </a:lnTo>
                        <a:lnTo>
                          <a:pt x="1277" y="16740"/>
                        </a:lnTo>
                        <a:lnTo>
                          <a:pt x="1256" y="16886"/>
                        </a:lnTo>
                        <a:lnTo>
                          <a:pt x="1193" y="16802"/>
                        </a:lnTo>
                        <a:lnTo>
                          <a:pt x="1193" y="16698"/>
                        </a:lnTo>
                        <a:lnTo>
                          <a:pt x="1151" y="16635"/>
                        </a:lnTo>
                        <a:lnTo>
                          <a:pt x="1005" y="16614"/>
                        </a:lnTo>
                        <a:lnTo>
                          <a:pt x="1005" y="16740"/>
                        </a:lnTo>
                        <a:lnTo>
                          <a:pt x="942" y="16823"/>
                        </a:lnTo>
                        <a:lnTo>
                          <a:pt x="795" y="16781"/>
                        </a:lnTo>
                        <a:lnTo>
                          <a:pt x="691" y="16781"/>
                        </a:lnTo>
                        <a:lnTo>
                          <a:pt x="691" y="16928"/>
                        </a:lnTo>
                        <a:lnTo>
                          <a:pt x="628" y="17053"/>
                        </a:lnTo>
                        <a:lnTo>
                          <a:pt x="481" y="17095"/>
                        </a:lnTo>
                        <a:lnTo>
                          <a:pt x="335" y="17242"/>
                        </a:lnTo>
                        <a:lnTo>
                          <a:pt x="335" y="17451"/>
                        </a:lnTo>
                        <a:lnTo>
                          <a:pt x="251" y="17451"/>
                        </a:lnTo>
                        <a:lnTo>
                          <a:pt x="105" y="17514"/>
                        </a:lnTo>
                        <a:lnTo>
                          <a:pt x="0" y="17556"/>
                        </a:lnTo>
                        <a:lnTo>
                          <a:pt x="105" y="17576"/>
                        </a:lnTo>
                        <a:lnTo>
                          <a:pt x="63" y="17744"/>
                        </a:lnTo>
                        <a:lnTo>
                          <a:pt x="21" y="17932"/>
                        </a:lnTo>
                        <a:lnTo>
                          <a:pt x="105" y="18037"/>
                        </a:lnTo>
                        <a:lnTo>
                          <a:pt x="209" y="18288"/>
                        </a:lnTo>
                        <a:lnTo>
                          <a:pt x="272" y="18288"/>
                        </a:lnTo>
                        <a:lnTo>
                          <a:pt x="440" y="18372"/>
                        </a:lnTo>
                        <a:lnTo>
                          <a:pt x="523" y="18497"/>
                        </a:lnTo>
                        <a:lnTo>
                          <a:pt x="565" y="18602"/>
                        </a:lnTo>
                        <a:lnTo>
                          <a:pt x="837" y="18769"/>
                        </a:lnTo>
                        <a:lnTo>
                          <a:pt x="900" y="18832"/>
                        </a:lnTo>
                        <a:lnTo>
                          <a:pt x="858" y="19020"/>
                        </a:lnTo>
                        <a:lnTo>
                          <a:pt x="753" y="19208"/>
                        </a:lnTo>
                        <a:lnTo>
                          <a:pt x="649" y="19460"/>
                        </a:lnTo>
                        <a:lnTo>
                          <a:pt x="774" y="19627"/>
                        </a:lnTo>
                        <a:lnTo>
                          <a:pt x="837" y="19773"/>
                        </a:lnTo>
                        <a:lnTo>
                          <a:pt x="1067" y="20234"/>
                        </a:lnTo>
                        <a:lnTo>
                          <a:pt x="1318" y="20820"/>
                        </a:lnTo>
                        <a:lnTo>
                          <a:pt x="1214" y="20861"/>
                        </a:lnTo>
                        <a:lnTo>
                          <a:pt x="1193" y="21217"/>
                        </a:lnTo>
                        <a:lnTo>
                          <a:pt x="1193" y="21322"/>
                        </a:lnTo>
                        <a:lnTo>
                          <a:pt x="1297" y="21343"/>
                        </a:lnTo>
                        <a:lnTo>
                          <a:pt x="1214" y="21447"/>
                        </a:lnTo>
                        <a:lnTo>
                          <a:pt x="1214" y="21636"/>
                        </a:lnTo>
                        <a:lnTo>
                          <a:pt x="1297" y="21740"/>
                        </a:lnTo>
                        <a:lnTo>
                          <a:pt x="1423" y="21761"/>
                        </a:lnTo>
                        <a:lnTo>
                          <a:pt x="1486" y="21866"/>
                        </a:lnTo>
                        <a:lnTo>
                          <a:pt x="1423" y="21929"/>
                        </a:lnTo>
                        <a:lnTo>
                          <a:pt x="1423" y="22138"/>
                        </a:lnTo>
                        <a:lnTo>
                          <a:pt x="1486" y="22263"/>
                        </a:lnTo>
                        <a:lnTo>
                          <a:pt x="1674" y="22389"/>
                        </a:lnTo>
                        <a:lnTo>
                          <a:pt x="1674" y="22577"/>
                        </a:lnTo>
                        <a:lnTo>
                          <a:pt x="1569" y="22745"/>
                        </a:lnTo>
                        <a:lnTo>
                          <a:pt x="1507" y="22912"/>
                        </a:lnTo>
                        <a:lnTo>
                          <a:pt x="1779" y="23289"/>
                        </a:lnTo>
                        <a:lnTo>
                          <a:pt x="1925" y="23330"/>
                        </a:lnTo>
                        <a:lnTo>
                          <a:pt x="2197" y="23623"/>
                        </a:lnTo>
                        <a:lnTo>
                          <a:pt x="2218" y="23812"/>
                        </a:lnTo>
                        <a:lnTo>
                          <a:pt x="2051" y="24230"/>
                        </a:lnTo>
                        <a:lnTo>
                          <a:pt x="1821" y="24628"/>
                        </a:lnTo>
                        <a:lnTo>
                          <a:pt x="1695" y="24900"/>
                        </a:lnTo>
                        <a:lnTo>
                          <a:pt x="1528" y="25151"/>
                        </a:lnTo>
                        <a:lnTo>
                          <a:pt x="1381" y="25402"/>
                        </a:lnTo>
                        <a:lnTo>
                          <a:pt x="1256" y="25486"/>
                        </a:lnTo>
                        <a:lnTo>
                          <a:pt x="984" y="25737"/>
                        </a:lnTo>
                        <a:lnTo>
                          <a:pt x="1005" y="25904"/>
                        </a:lnTo>
                        <a:cubicBezTo>
                          <a:pt x="1005" y="25883"/>
                          <a:pt x="1046" y="25883"/>
                          <a:pt x="1046" y="25883"/>
                        </a:cubicBezTo>
                        <a:cubicBezTo>
                          <a:pt x="1067" y="25883"/>
                          <a:pt x="1193" y="25799"/>
                          <a:pt x="1193" y="25799"/>
                        </a:cubicBezTo>
                        <a:lnTo>
                          <a:pt x="1318" y="25779"/>
                        </a:lnTo>
                        <a:lnTo>
                          <a:pt x="1256" y="25841"/>
                        </a:lnTo>
                        <a:lnTo>
                          <a:pt x="1297" y="25925"/>
                        </a:lnTo>
                        <a:lnTo>
                          <a:pt x="1297" y="26030"/>
                        </a:lnTo>
                        <a:lnTo>
                          <a:pt x="1172" y="25925"/>
                        </a:lnTo>
                        <a:lnTo>
                          <a:pt x="1151" y="26009"/>
                        </a:lnTo>
                        <a:lnTo>
                          <a:pt x="1277" y="26155"/>
                        </a:lnTo>
                        <a:lnTo>
                          <a:pt x="1402" y="26155"/>
                        </a:lnTo>
                        <a:lnTo>
                          <a:pt x="1486" y="26260"/>
                        </a:lnTo>
                        <a:lnTo>
                          <a:pt x="1611" y="26260"/>
                        </a:lnTo>
                        <a:lnTo>
                          <a:pt x="1674" y="26239"/>
                        </a:lnTo>
                        <a:lnTo>
                          <a:pt x="1779" y="26239"/>
                        </a:lnTo>
                        <a:lnTo>
                          <a:pt x="1883" y="26364"/>
                        </a:lnTo>
                        <a:lnTo>
                          <a:pt x="1800" y="26448"/>
                        </a:lnTo>
                        <a:lnTo>
                          <a:pt x="1611" y="26406"/>
                        </a:lnTo>
                        <a:lnTo>
                          <a:pt x="1528" y="26427"/>
                        </a:lnTo>
                        <a:lnTo>
                          <a:pt x="1507" y="26532"/>
                        </a:lnTo>
                        <a:lnTo>
                          <a:pt x="1381" y="26636"/>
                        </a:lnTo>
                        <a:lnTo>
                          <a:pt x="1277" y="26553"/>
                        </a:lnTo>
                        <a:lnTo>
                          <a:pt x="1214" y="26615"/>
                        </a:lnTo>
                        <a:lnTo>
                          <a:pt x="1214" y="26720"/>
                        </a:lnTo>
                        <a:lnTo>
                          <a:pt x="1109" y="26741"/>
                        </a:lnTo>
                        <a:lnTo>
                          <a:pt x="1067" y="26636"/>
                        </a:lnTo>
                        <a:lnTo>
                          <a:pt x="1005" y="26657"/>
                        </a:lnTo>
                        <a:lnTo>
                          <a:pt x="1005" y="26720"/>
                        </a:lnTo>
                        <a:lnTo>
                          <a:pt x="1067" y="26783"/>
                        </a:lnTo>
                        <a:lnTo>
                          <a:pt x="1046" y="26929"/>
                        </a:lnTo>
                        <a:lnTo>
                          <a:pt x="1088" y="26992"/>
                        </a:lnTo>
                        <a:lnTo>
                          <a:pt x="1088" y="27034"/>
                        </a:lnTo>
                        <a:lnTo>
                          <a:pt x="1067" y="27055"/>
                        </a:lnTo>
                        <a:lnTo>
                          <a:pt x="984" y="27159"/>
                        </a:lnTo>
                        <a:lnTo>
                          <a:pt x="942" y="27306"/>
                        </a:lnTo>
                        <a:lnTo>
                          <a:pt x="858" y="27369"/>
                        </a:lnTo>
                        <a:lnTo>
                          <a:pt x="795" y="27808"/>
                        </a:lnTo>
                        <a:lnTo>
                          <a:pt x="1067" y="28289"/>
                        </a:lnTo>
                        <a:lnTo>
                          <a:pt x="1067" y="28394"/>
                        </a:lnTo>
                        <a:lnTo>
                          <a:pt x="984" y="28457"/>
                        </a:lnTo>
                        <a:lnTo>
                          <a:pt x="1005" y="28561"/>
                        </a:lnTo>
                        <a:lnTo>
                          <a:pt x="942" y="28708"/>
                        </a:lnTo>
                        <a:lnTo>
                          <a:pt x="1046" y="28729"/>
                        </a:lnTo>
                        <a:lnTo>
                          <a:pt x="1067" y="28833"/>
                        </a:lnTo>
                        <a:lnTo>
                          <a:pt x="1046" y="28875"/>
                        </a:lnTo>
                        <a:lnTo>
                          <a:pt x="1088" y="28938"/>
                        </a:lnTo>
                        <a:lnTo>
                          <a:pt x="1109" y="29043"/>
                        </a:lnTo>
                        <a:lnTo>
                          <a:pt x="1088" y="29126"/>
                        </a:lnTo>
                        <a:lnTo>
                          <a:pt x="1172" y="29252"/>
                        </a:lnTo>
                        <a:lnTo>
                          <a:pt x="1193" y="29294"/>
                        </a:lnTo>
                        <a:lnTo>
                          <a:pt x="1256" y="29461"/>
                        </a:lnTo>
                        <a:lnTo>
                          <a:pt x="1318" y="29566"/>
                        </a:lnTo>
                        <a:lnTo>
                          <a:pt x="1360" y="29712"/>
                        </a:lnTo>
                        <a:lnTo>
                          <a:pt x="1402" y="29712"/>
                        </a:lnTo>
                        <a:lnTo>
                          <a:pt x="1507" y="29796"/>
                        </a:lnTo>
                        <a:lnTo>
                          <a:pt x="1632" y="29712"/>
                        </a:lnTo>
                        <a:lnTo>
                          <a:pt x="1737" y="29900"/>
                        </a:lnTo>
                        <a:lnTo>
                          <a:pt x="1883" y="29817"/>
                        </a:lnTo>
                        <a:lnTo>
                          <a:pt x="2009" y="29859"/>
                        </a:lnTo>
                        <a:lnTo>
                          <a:pt x="2113" y="30026"/>
                        </a:lnTo>
                        <a:lnTo>
                          <a:pt x="2260" y="29921"/>
                        </a:lnTo>
                        <a:lnTo>
                          <a:pt x="2427" y="29880"/>
                        </a:lnTo>
                        <a:lnTo>
                          <a:pt x="2511" y="29963"/>
                        </a:lnTo>
                        <a:lnTo>
                          <a:pt x="2574" y="29963"/>
                        </a:lnTo>
                        <a:lnTo>
                          <a:pt x="2846" y="30026"/>
                        </a:lnTo>
                        <a:lnTo>
                          <a:pt x="2867" y="30172"/>
                        </a:lnTo>
                        <a:lnTo>
                          <a:pt x="2825" y="30319"/>
                        </a:lnTo>
                        <a:lnTo>
                          <a:pt x="2930" y="30424"/>
                        </a:lnTo>
                        <a:lnTo>
                          <a:pt x="2930" y="30612"/>
                        </a:lnTo>
                        <a:lnTo>
                          <a:pt x="3055" y="30737"/>
                        </a:lnTo>
                        <a:lnTo>
                          <a:pt x="3139" y="30905"/>
                        </a:lnTo>
                        <a:lnTo>
                          <a:pt x="3285" y="31114"/>
                        </a:lnTo>
                        <a:lnTo>
                          <a:pt x="3390" y="31177"/>
                        </a:lnTo>
                        <a:lnTo>
                          <a:pt x="3453" y="31365"/>
                        </a:lnTo>
                        <a:lnTo>
                          <a:pt x="3620" y="31428"/>
                        </a:lnTo>
                        <a:lnTo>
                          <a:pt x="3829" y="31595"/>
                        </a:lnTo>
                        <a:lnTo>
                          <a:pt x="3871" y="31700"/>
                        </a:lnTo>
                        <a:lnTo>
                          <a:pt x="4018" y="31805"/>
                        </a:lnTo>
                        <a:lnTo>
                          <a:pt x="3934" y="31867"/>
                        </a:lnTo>
                        <a:lnTo>
                          <a:pt x="3829" y="32056"/>
                        </a:lnTo>
                        <a:lnTo>
                          <a:pt x="3557" y="32097"/>
                        </a:lnTo>
                        <a:lnTo>
                          <a:pt x="3411" y="31993"/>
                        </a:lnTo>
                        <a:lnTo>
                          <a:pt x="3369" y="32097"/>
                        </a:lnTo>
                        <a:lnTo>
                          <a:pt x="3369" y="32223"/>
                        </a:lnTo>
                        <a:lnTo>
                          <a:pt x="3474" y="32411"/>
                        </a:lnTo>
                        <a:lnTo>
                          <a:pt x="3453" y="32579"/>
                        </a:lnTo>
                        <a:lnTo>
                          <a:pt x="3578" y="32725"/>
                        </a:lnTo>
                        <a:lnTo>
                          <a:pt x="3578" y="32893"/>
                        </a:lnTo>
                        <a:lnTo>
                          <a:pt x="3683" y="32913"/>
                        </a:lnTo>
                        <a:lnTo>
                          <a:pt x="3808" y="32893"/>
                        </a:lnTo>
                        <a:lnTo>
                          <a:pt x="3808" y="32746"/>
                        </a:lnTo>
                        <a:lnTo>
                          <a:pt x="3892" y="32683"/>
                        </a:lnTo>
                        <a:lnTo>
                          <a:pt x="4185" y="32788"/>
                        </a:lnTo>
                        <a:lnTo>
                          <a:pt x="4457" y="32788"/>
                        </a:lnTo>
                        <a:lnTo>
                          <a:pt x="4624" y="32704"/>
                        </a:lnTo>
                        <a:lnTo>
                          <a:pt x="4750" y="32704"/>
                        </a:lnTo>
                        <a:lnTo>
                          <a:pt x="4834" y="32955"/>
                        </a:lnTo>
                        <a:lnTo>
                          <a:pt x="4959" y="33060"/>
                        </a:lnTo>
                        <a:lnTo>
                          <a:pt x="4875" y="33206"/>
                        </a:lnTo>
                        <a:lnTo>
                          <a:pt x="5043" y="33416"/>
                        </a:lnTo>
                        <a:lnTo>
                          <a:pt x="5357" y="33353"/>
                        </a:lnTo>
                        <a:lnTo>
                          <a:pt x="5461" y="33457"/>
                        </a:lnTo>
                        <a:lnTo>
                          <a:pt x="5482" y="33583"/>
                        </a:lnTo>
                        <a:lnTo>
                          <a:pt x="5587" y="33625"/>
                        </a:lnTo>
                        <a:lnTo>
                          <a:pt x="5587" y="33771"/>
                        </a:lnTo>
                        <a:lnTo>
                          <a:pt x="5650" y="33960"/>
                        </a:lnTo>
                        <a:lnTo>
                          <a:pt x="5901" y="34211"/>
                        </a:lnTo>
                        <a:lnTo>
                          <a:pt x="6005" y="34106"/>
                        </a:lnTo>
                        <a:lnTo>
                          <a:pt x="6173" y="34190"/>
                        </a:lnTo>
                        <a:lnTo>
                          <a:pt x="6298" y="34169"/>
                        </a:lnTo>
                        <a:lnTo>
                          <a:pt x="6424" y="34190"/>
                        </a:lnTo>
                        <a:lnTo>
                          <a:pt x="6612" y="34043"/>
                        </a:lnTo>
                        <a:lnTo>
                          <a:pt x="6696" y="34043"/>
                        </a:lnTo>
                        <a:lnTo>
                          <a:pt x="6821" y="34315"/>
                        </a:lnTo>
                        <a:lnTo>
                          <a:pt x="7010" y="34420"/>
                        </a:lnTo>
                        <a:lnTo>
                          <a:pt x="7051" y="34525"/>
                        </a:lnTo>
                        <a:lnTo>
                          <a:pt x="7135" y="34462"/>
                        </a:lnTo>
                        <a:lnTo>
                          <a:pt x="7344" y="34504"/>
                        </a:lnTo>
                        <a:lnTo>
                          <a:pt x="7491" y="34504"/>
                        </a:lnTo>
                        <a:lnTo>
                          <a:pt x="7595" y="34587"/>
                        </a:lnTo>
                        <a:lnTo>
                          <a:pt x="7742" y="34566"/>
                        </a:lnTo>
                        <a:lnTo>
                          <a:pt x="7888" y="34671"/>
                        </a:lnTo>
                        <a:lnTo>
                          <a:pt x="8077" y="34692"/>
                        </a:lnTo>
                        <a:lnTo>
                          <a:pt x="8160" y="34608"/>
                        </a:lnTo>
                        <a:lnTo>
                          <a:pt x="8202" y="34734"/>
                        </a:lnTo>
                        <a:lnTo>
                          <a:pt x="8286" y="34797"/>
                        </a:lnTo>
                        <a:lnTo>
                          <a:pt x="8286" y="34943"/>
                        </a:lnTo>
                        <a:lnTo>
                          <a:pt x="8181" y="35090"/>
                        </a:lnTo>
                        <a:lnTo>
                          <a:pt x="8056" y="35110"/>
                        </a:lnTo>
                        <a:lnTo>
                          <a:pt x="8014" y="35362"/>
                        </a:lnTo>
                        <a:lnTo>
                          <a:pt x="8181" y="35466"/>
                        </a:lnTo>
                        <a:lnTo>
                          <a:pt x="8202" y="35634"/>
                        </a:lnTo>
                        <a:lnTo>
                          <a:pt x="8119" y="35843"/>
                        </a:lnTo>
                        <a:lnTo>
                          <a:pt x="8160" y="35989"/>
                        </a:lnTo>
                        <a:lnTo>
                          <a:pt x="8056" y="36073"/>
                        </a:lnTo>
                        <a:lnTo>
                          <a:pt x="7763" y="36094"/>
                        </a:lnTo>
                        <a:lnTo>
                          <a:pt x="7637" y="36303"/>
                        </a:lnTo>
                        <a:lnTo>
                          <a:pt x="7554" y="36345"/>
                        </a:lnTo>
                        <a:lnTo>
                          <a:pt x="7533" y="36596"/>
                        </a:lnTo>
                        <a:lnTo>
                          <a:pt x="7554" y="36596"/>
                        </a:lnTo>
                        <a:lnTo>
                          <a:pt x="7658" y="36617"/>
                        </a:lnTo>
                        <a:lnTo>
                          <a:pt x="7784" y="36554"/>
                        </a:lnTo>
                        <a:lnTo>
                          <a:pt x="7951" y="36512"/>
                        </a:lnTo>
                        <a:lnTo>
                          <a:pt x="7972" y="36575"/>
                        </a:lnTo>
                        <a:lnTo>
                          <a:pt x="7951" y="36659"/>
                        </a:lnTo>
                        <a:lnTo>
                          <a:pt x="7637" y="36805"/>
                        </a:lnTo>
                        <a:lnTo>
                          <a:pt x="7491" y="36889"/>
                        </a:lnTo>
                        <a:lnTo>
                          <a:pt x="7554" y="36931"/>
                        </a:lnTo>
                        <a:lnTo>
                          <a:pt x="7637" y="36931"/>
                        </a:lnTo>
                        <a:lnTo>
                          <a:pt x="7554" y="37014"/>
                        </a:lnTo>
                        <a:lnTo>
                          <a:pt x="7428" y="36994"/>
                        </a:lnTo>
                        <a:lnTo>
                          <a:pt x="7240" y="37014"/>
                        </a:lnTo>
                        <a:lnTo>
                          <a:pt x="7323" y="37203"/>
                        </a:lnTo>
                        <a:lnTo>
                          <a:pt x="7386" y="37286"/>
                        </a:lnTo>
                        <a:lnTo>
                          <a:pt x="7449" y="37224"/>
                        </a:lnTo>
                        <a:lnTo>
                          <a:pt x="7470" y="37286"/>
                        </a:lnTo>
                        <a:lnTo>
                          <a:pt x="7575" y="37307"/>
                        </a:lnTo>
                        <a:lnTo>
                          <a:pt x="7575" y="37349"/>
                        </a:lnTo>
                        <a:lnTo>
                          <a:pt x="7491" y="37391"/>
                        </a:lnTo>
                        <a:lnTo>
                          <a:pt x="7449" y="37454"/>
                        </a:lnTo>
                        <a:lnTo>
                          <a:pt x="7365" y="37454"/>
                        </a:lnTo>
                        <a:lnTo>
                          <a:pt x="7323" y="37517"/>
                        </a:lnTo>
                        <a:lnTo>
                          <a:pt x="7323" y="37559"/>
                        </a:lnTo>
                        <a:lnTo>
                          <a:pt x="7177" y="37705"/>
                        </a:lnTo>
                        <a:lnTo>
                          <a:pt x="7177" y="37831"/>
                        </a:lnTo>
                        <a:lnTo>
                          <a:pt x="7240" y="37851"/>
                        </a:lnTo>
                        <a:lnTo>
                          <a:pt x="7219" y="38019"/>
                        </a:lnTo>
                        <a:lnTo>
                          <a:pt x="7114" y="37977"/>
                        </a:lnTo>
                        <a:lnTo>
                          <a:pt x="7072" y="38019"/>
                        </a:lnTo>
                        <a:lnTo>
                          <a:pt x="6968" y="37935"/>
                        </a:lnTo>
                        <a:lnTo>
                          <a:pt x="6842" y="37914"/>
                        </a:lnTo>
                        <a:lnTo>
                          <a:pt x="6842" y="37956"/>
                        </a:lnTo>
                        <a:lnTo>
                          <a:pt x="6905" y="38040"/>
                        </a:lnTo>
                        <a:lnTo>
                          <a:pt x="6821" y="38061"/>
                        </a:lnTo>
                        <a:lnTo>
                          <a:pt x="6738" y="38144"/>
                        </a:lnTo>
                        <a:lnTo>
                          <a:pt x="6863" y="38165"/>
                        </a:lnTo>
                        <a:lnTo>
                          <a:pt x="6947" y="38165"/>
                        </a:lnTo>
                        <a:lnTo>
                          <a:pt x="7114" y="38291"/>
                        </a:lnTo>
                        <a:lnTo>
                          <a:pt x="7114" y="38375"/>
                        </a:lnTo>
                        <a:lnTo>
                          <a:pt x="7240" y="38500"/>
                        </a:lnTo>
                        <a:lnTo>
                          <a:pt x="7449" y="38479"/>
                        </a:lnTo>
                        <a:lnTo>
                          <a:pt x="7679" y="38605"/>
                        </a:lnTo>
                        <a:lnTo>
                          <a:pt x="7847" y="38647"/>
                        </a:lnTo>
                        <a:lnTo>
                          <a:pt x="8202" y="38898"/>
                        </a:lnTo>
                        <a:lnTo>
                          <a:pt x="8286" y="39023"/>
                        </a:lnTo>
                        <a:lnTo>
                          <a:pt x="8391" y="39065"/>
                        </a:lnTo>
                        <a:lnTo>
                          <a:pt x="8412" y="39128"/>
                        </a:lnTo>
                        <a:lnTo>
                          <a:pt x="8516" y="39211"/>
                        </a:lnTo>
                        <a:lnTo>
                          <a:pt x="8600" y="39211"/>
                        </a:lnTo>
                        <a:lnTo>
                          <a:pt x="8621" y="39295"/>
                        </a:lnTo>
                        <a:lnTo>
                          <a:pt x="8725" y="39337"/>
                        </a:lnTo>
                        <a:lnTo>
                          <a:pt x="8788" y="39337"/>
                        </a:lnTo>
                        <a:lnTo>
                          <a:pt x="8893" y="39483"/>
                        </a:lnTo>
                        <a:lnTo>
                          <a:pt x="8997" y="39504"/>
                        </a:lnTo>
                        <a:lnTo>
                          <a:pt x="9039" y="39525"/>
                        </a:lnTo>
                        <a:lnTo>
                          <a:pt x="9102" y="39504"/>
                        </a:lnTo>
                        <a:lnTo>
                          <a:pt x="9248" y="39630"/>
                        </a:lnTo>
                        <a:lnTo>
                          <a:pt x="9248" y="39714"/>
                        </a:lnTo>
                        <a:lnTo>
                          <a:pt x="9374" y="39735"/>
                        </a:lnTo>
                        <a:lnTo>
                          <a:pt x="9520" y="39923"/>
                        </a:lnTo>
                        <a:lnTo>
                          <a:pt x="9583" y="40007"/>
                        </a:lnTo>
                        <a:lnTo>
                          <a:pt x="9625" y="40237"/>
                        </a:lnTo>
                        <a:lnTo>
                          <a:pt x="9730" y="40425"/>
                        </a:lnTo>
                        <a:lnTo>
                          <a:pt x="9688" y="40488"/>
                        </a:lnTo>
                        <a:lnTo>
                          <a:pt x="9730" y="40572"/>
                        </a:lnTo>
                        <a:cubicBezTo>
                          <a:pt x="9939" y="40572"/>
                          <a:pt x="10483" y="40572"/>
                          <a:pt x="10462" y="40446"/>
                        </a:cubicBezTo>
                        <a:lnTo>
                          <a:pt x="10420" y="40279"/>
                        </a:lnTo>
                        <a:lnTo>
                          <a:pt x="11090" y="40258"/>
                        </a:lnTo>
                        <a:cubicBezTo>
                          <a:pt x="11090" y="40258"/>
                          <a:pt x="11215" y="40383"/>
                          <a:pt x="11320" y="40383"/>
                        </a:cubicBezTo>
                        <a:cubicBezTo>
                          <a:pt x="11425" y="40383"/>
                          <a:pt x="11948" y="40153"/>
                          <a:pt x="11948" y="40153"/>
                        </a:cubicBezTo>
                        <a:cubicBezTo>
                          <a:pt x="11948" y="40153"/>
                          <a:pt x="12073" y="40174"/>
                          <a:pt x="12136" y="40279"/>
                        </a:cubicBezTo>
                        <a:cubicBezTo>
                          <a:pt x="12159" y="40337"/>
                          <a:pt x="12208" y="40350"/>
                          <a:pt x="12254" y="40350"/>
                        </a:cubicBezTo>
                        <a:cubicBezTo>
                          <a:pt x="12291" y="40350"/>
                          <a:pt x="12327" y="40341"/>
                          <a:pt x="12345" y="40341"/>
                        </a:cubicBezTo>
                        <a:lnTo>
                          <a:pt x="12345" y="40320"/>
                        </a:lnTo>
                        <a:lnTo>
                          <a:pt x="12492" y="40341"/>
                        </a:lnTo>
                        <a:lnTo>
                          <a:pt x="12764" y="40551"/>
                        </a:lnTo>
                        <a:lnTo>
                          <a:pt x="12826" y="40676"/>
                        </a:lnTo>
                        <a:lnTo>
                          <a:pt x="13098" y="40697"/>
                        </a:lnTo>
                        <a:lnTo>
                          <a:pt x="13140" y="40592"/>
                        </a:lnTo>
                        <a:lnTo>
                          <a:pt x="13308" y="40488"/>
                        </a:lnTo>
                        <a:lnTo>
                          <a:pt x="13496" y="40258"/>
                        </a:lnTo>
                        <a:lnTo>
                          <a:pt x="13433" y="40237"/>
                        </a:lnTo>
                        <a:lnTo>
                          <a:pt x="13119" y="39965"/>
                        </a:lnTo>
                        <a:lnTo>
                          <a:pt x="12910" y="39714"/>
                        </a:lnTo>
                        <a:lnTo>
                          <a:pt x="12889" y="39546"/>
                        </a:lnTo>
                        <a:lnTo>
                          <a:pt x="12805" y="39442"/>
                        </a:lnTo>
                        <a:lnTo>
                          <a:pt x="12805" y="39295"/>
                        </a:lnTo>
                        <a:lnTo>
                          <a:pt x="12785" y="39211"/>
                        </a:lnTo>
                        <a:lnTo>
                          <a:pt x="12764" y="39170"/>
                        </a:lnTo>
                        <a:lnTo>
                          <a:pt x="12680" y="39170"/>
                        </a:lnTo>
                        <a:lnTo>
                          <a:pt x="12680" y="39065"/>
                        </a:lnTo>
                        <a:lnTo>
                          <a:pt x="12722" y="39086"/>
                        </a:lnTo>
                        <a:lnTo>
                          <a:pt x="12764" y="38981"/>
                        </a:lnTo>
                        <a:lnTo>
                          <a:pt x="12805" y="38877"/>
                        </a:lnTo>
                        <a:lnTo>
                          <a:pt x="12722" y="38877"/>
                        </a:lnTo>
                        <a:lnTo>
                          <a:pt x="12680" y="38919"/>
                        </a:lnTo>
                        <a:lnTo>
                          <a:pt x="12554" y="38856"/>
                        </a:lnTo>
                        <a:lnTo>
                          <a:pt x="12554" y="38667"/>
                        </a:lnTo>
                        <a:lnTo>
                          <a:pt x="12450" y="38647"/>
                        </a:lnTo>
                        <a:lnTo>
                          <a:pt x="12366" y="38563"/>
                        </a:lnTo>
                        <a:lnTo>
                          <a:pt x="12282" y="38584"/>
                        </a:lnTo>
                        <a:lnTo>
                          <a:pt x="12178" y="38584"/>
                        </a:lnTo>
                        <a:lnTo>
                          <a:pt x="12136" y="38375"/>
                        </a:lnTo>
                        <a:lnTo>
                          <a:pt x="12157" y="38270"/>
                        </a:lnTo>
                        <a:lnTo>
                          <a:pt x="12199" y="38228"/>
                        </a:lnTo>
                        <a:lnTo>
                          <a:pt x="12199" y="38019"/>
                        </a:lnTo>
                        <a:lnTo>
                          <a:pt x="12261" y="37914"/>
                        </a:lnTo>
                        <a:lnTo>
                          <a:pt x="12282" y="37768"/>
                        </a:lnTo>
                        <a:lnTo>
                          <a:pt x="12345" y="37726"/>
                        </a:lnTo>
                        <a:lnTo>
                          <a:pt x="12366" y="37600"/>
                        </a:lnTo>
                        <a:lnTo>
                          <a:pt x="12408" y="37517"/>
                        </a:lnTo>
                        <a:lnTo>
                          <a:pt x="12408" y="37433"/>
                        </a:lnTo>
                        <a:lnTo>
                          <a:pt x="12471" y="37454"/>
                        </a:lnTo>
                        <a:lnTo>
                          <a:pt x="12513" y="37517"/>
                        </a:lnTo>
                        <a:lnTo>
                          <a:pt x="12575" y="37496"/>
                        </a:lnTo>
                        <a:lnTo>
                          <a:pt x="12596" y="37412"/>
                        </a:lnTo>
                        <a:lnTo>
                          <a:pt x="12659" y="37454"/>
                        </a:lnTo>
                        <a:lnTo>
                          <a:pt x="12701" y="37412"/>
                        </a:lnTo>
                        <a:lnTo>
                          <a:pt x="12785" y="37412"/>
                        </a:lnTo>
                        <a:lnTo>
                          <a:pt x="12868" y="37349"/>
                        </a:lnTo>
                        <a:lnTo>
                          <a:pt x="12826" y="37307"/>
                        </a:lnTo>
                        <a:lnTo>
                          <a:pt x="12764" y="37286"/>
                        </a:lnTo>
                        <a:lnTo>
                          <a:pt x="12805" y="37286"/>
                        </a:lnTo>
                        <a:cubicBezTo>
                          <a:pt x="12805" y="37286"/>
                          <a:pt x="12826" y="37307"/>
                          <a:pt x="12868" y="37307"/>
                        </a:cubicBezTo>
                        <a:cubicBezTo>
                          <a:pt x="12889" y="37307"/>
                          <a:pt x="12931" y="37286"/>
                          <a:pt x="12931" y="37286"/>
                        </a:cubicBezTo>
                        <a:lnTo>
                          <a:pt x="12994" y="37328"/>
                        </a:lnTo>
                        <a:lnTo>
                          <a:pt x="13036" y="37307"/>
                        </a:lnTo>
                        <a:lnTo>
                          <a:pt x="13015" y="37245"/>
                        </a:lnTo>
                        <a:lnTo>
                          <a:pt x="12847" y="37140"/>
                        </a:lnTo>
                        <a:lnTo>
                          <a:pt x="12931" y="37119"/>
                        </a:lnTo>
                        <a:lnTo>
                          <a:pt x="13036" y="37140"/>
                        </a:lnTo>
                        <a:lnTo>
                          <a:pt x="13098" y="37119"/>
                        </a:lnTo>
                        <a:lnTo>
                          <a:pt x="13161" y="37140"/>
                        </a:lnTo>
                        <a:lnTo>
                          <a:pt x="13161" y="37077"/>
                        </a:lnTo>
                        <a:lnTo>
                          <a:pt x="13119" y="37035"/>
                        </a:lnTo>
                        <a:lnTo>
                          <a:pt x="13161" y="37035"/>
                        </a:lnTo>
                        <a:lnTo>
                          <a:pt x="13161" y="36994"/>
                        </a:lnTo>
                        <a:lnTo>
                          <a:pt x="13119" y="36931"/>
                        </a:lnTo>
                        <a:lnTo>
                          <a:pt x="13203" y="36910"/>
                        </a:lnTo>
                        <a:lnTo>
                          <a:pt x="13203" y="36868"/>
                        </a:lnTo>
                        <a:lnTo>
                          <a:pt x="13203" y="36805"/>
                        </a:lnTo>
                        <a:lnTo>
                          <a:pt x="13057" y="36722"/>
                        </a:lnTo>
                        <a:lnTo>
                          <a:pt x="12910" y="36784"/>
                        </a:lnTo>
                        <a:lnTo>
                          <a:pt x="12701" y="36659"/>
                        </a:lnTo>
                        <a:lnTo>
                          <a:pt x="12701" y="36554"/>
                        </a:lnTo>
                        <a:lnTo>
                          <a:pt x="12910" y="36554"/>
                        </a:lnTo>
                        <a:lnTo>
                          <a:pt x="12680" y="36157"/>
                        </a:lnTo>
                        <a:lnTo>
                          <a:pt x="12408" y="35885"/>
                        </a:lnTo>
                        <a:lnTo>
                          <a:pt x="12052" y="35780"/>
                        </a:lnTo>
                        <a:lnTo>
                          <a:pt x="11989" y="35864"/>
                        </a:lnTo>
                        <a:lnTo>
                          <a:pt x="11822" y="35717"/>
                        </a:lnTo>
                        <a:lnTo>
                          <a:pt x="11843" y="35634"/>
                        </a:lnTo>
                        <a:lnTo>
                          <a:pt x="11738" y="35466"/>
                        </a:lnTo>
                        <a:lnTo>
                          <a:pt x="11508" y="35403"/>
                        </a:lnTo>
                        <a:lnTo>
                          <a:pt x="11571" y="35194"/>
                        </a:lnTo>
                        <a:lnTo>
                          <a:pt x="11634" y="34818"/>
                        </a:lnTo>
                        <a:lnTo>
                          <a:pt x="11550" y="34734"/>
                        </a:lnTo>
                        <a:lnTo>
                          <a:pt x="11529" y="34462"/>
                        </a:lnTo>
                        <a:lnTo>
                          <a:pt x="11634" y="34399"/>
                        </a:lnTo>
                        <a:lnTo>
                          <a:pt x="11780" y="34211"/>
                        </a:lnTo>
                        <a:lnTo>
                          <a:pt x="11780" y="34064"/>
                        </a:lnTo>
                        <a:lnTo>
                          <a:pt x="11864" y="33960"/>
                        </a:lnTo>
                        <a:lnTo>
                          <a:pt x="12178" y="34253"/>
                        </a:lnTo>
                        <a:lnTo>
                          <a:pt x="12199" y="34357"/>
                        </a:lnTo>
                        <a:lnTo>
                          <a:pt x="12387" y="34462"/>
                        </a:lnTo>
                        <a:lnTo>
                          <a:pt x="12575" y="34420"/>
                        </a:lnTo>
                        <a:lnTo>
                          <a:pt x="12554" y="34253"/>
                        </a:lnTo>
                        <a:lnTo>
                          <a:pt x="12617" y="34190"/>
                        </a:lnTo>
                        <a:lnTo>
                          <a:pt x="12492" y="33729"/>
                        </a:lnTo>
                        <a:lnTo>
                          <a:pt x="12680" y="33688"/>
                        </a:lnTo>
                        <a:lnTo>
                          <a:pt x="12868" y="33688"/>
                        </a:lnTo>
                        <a:lnTo>
                          <a:pt x="12868" y="33562"/>
                        </a:lnTo>
                        <a:lnTo>
                          <a:pt x="12785" y="33457"/>
                        </a:lnTo>
                        <a:lnTo>
                          <a:pt x="12805" y="33332"/>
                        </a:lnTo>
                        <a:lnTo>
                          <a:pt x="12994" y="33227"/>
                        </a:lnTo>
                        <a:lnTo>
                          <a:pt x="13077" y="33227"/>
                        </a:lnTo>
                        <a:lnTo>
                          <a:pt x="13119" y="33060"/>
                        </a:lnTo>
                        <a:lnTo>
                          <a:pt x="13203" y="32997"/>
                        </a:lnTo>
                        <a:lnTo>
                          <a:pt x="13329" y="33018"/>
                        </a:lnTo>
                        <a:lnTo>
                          <a:pt x="13349" y="32913"/>
                        </a:lnTo>
                        <a:lnTo>
                          <a:pt x="13329" y="32809"/>
                        </a:lnTo>
                        <a:lnTo>
                          <a:pt x="13349" y="32725"/>
                        </a:lnTo>
                        <a:lnTo>
                          <a:pt x="13538" y="32830"/>
                        </a:lnTo>
                        <a:lnTo>
                          <a:pt x="13663" y="32893"/>
                        </a:lnTo>
                        <a:lnTo>
                          <a:pt x="13642" y="32955"/>
                        </a:lnTo>
                        <a:lnTo>
                          <a:pt x="13559" y="33060"/>
                        </a:lnTo>
                        <a:lnTo>
                          <a:pt x="13621" y="33123"/>
                        </a:lnTo>
                        <a:lnTo>
                          <a:pt x="13726" y="33060"/>
                        </a:lnTo>
                        <a:lnTo>
                          <a:pt x="13747" y="32997"/>
                        </a:lnTo>
                        <a:lnTo>
                          <a:pt x="13831" y="32934"/>
                        </a:lnTo>
                        <a:lnTo>
                          <a:pt x="13831" y="33039"/>
                        </a:lnTo>
                        <a:lnTo>
                          <a:pt x="13914" y="32955"/>
                        </a:lnTo>
                        <a:lnTo>
                          <a:pt x="13935" y="32893"/>
                        </a:lnTo>
                        <a:lnTo>
                          <a:pt x="14040" y="32893"/>
                        </a:lnTo>
                        <a:lnTo>
                          <a:pt x="14165" y="32809"/>
                        </a:lnTo>
                        <a:lnTo>
                          <a:pt x="14270" y="32809"/>
                        </a:lnTo>
                        <a:lnTo>
                          <a:pt x="14312" y="32955"/>
                        </a:lnTo>
                        <a:lnTo>
                          <a:pt x="14458" y="33039"/>
                        </a:lnTo>
                        <a:lnTo>
                          <a:pt x="14668" y="32955"/>
                        </a:lnTo>
                        <a:lnTo>
                          <a:pt x="14772" y="32955"/>
                        </a:lnTo>
                        <a:lnTo>
                          <a:pt x="14814" y="33039"/>
                        </a:lnTo>
                        <a:lnTo>
                          <a:pt x="14898" y="33039"/>
                        </a:lnTo>
                        <a:lnTo>
                          <a:pt x="15002" y="33206"/>
                        </a:lnTo>
                        <a:lnTo>
                          <a:pt x="15128" y="33206"/>
                        </a:lnTo>
                        <a:lnTo>
                          <a:pt x="15233" y="33332"/>
                        </a:lnTo>
                        <a:lnTo>
                          <a:pt x="15400" y="33457"/>
                        </a:lnTo>
                        <a:lnTo>
                          <a:pt x="15463" y="33457"/>
                        </a:lnTo>
                        <a:lnTo>
                          <a:pt x="15526" y="33541"/>
                        </a:lnTo>
                        <a:lnTo>
                          <a:pt x="15526" y="33667"/>
                        </a:lnTo>
                        <a:lnTo>
                          <a:pt x="15609" y="33688"/>
                        </a:lnTo>
                        <a:lnTo>
                          <a:pt x="15672" y="33583"/>
                        </a:lnTo>
                        <a:lnTo>
                          <a:pt x="15672" y="33437"/>
                        </a:lnTo>
                        <a:lnTo>
                          <a:pt x="15777" y="33353"/>
                        </a:lnTo>
                        <a:lnTo>
                          <a:pt x="15860" y="33457"/>
                        </a:lnTo>
                        <a:lnTo>
                          <a:pt x="16070" y="33478"/>
                        </a:lnTo>
                        <a:lnTo>
                          <a:pt x="16153" y="33583"/>
                        </a:lnTo>
                        <a:lnTo>
                          <a:pt x="16258" y="33625"/>
                        </a:lnTo>
                        <a:lnTo>
                          <a:pt x="16383" y="33520"/>
                        </a:lnTo>
                        <a:lnTo>
                          <a:pt x="16383" y="33311"/>
                        </a:lnTo>
                        <a:lnTo>
                          <a:pt x="16509" y="33311"/>
                        </a:lnTo>
                        <a:lnTo>
                          <a:pt x="16509" y="33206"/>
                        </a:lnTo>
                        <a:lnTo>
                          <a:pt x="16614" y="33165"/>
                        </a:lnTo>
                        <a:lnTo>
                          <a:pt x="16697" y="33248"/>
                        </a:lnTo>
                        <a:lnTo>
                          <a:pt x="16760" y="33144"/>
                        </a:lnTo>
                        <a:lnTo>
                          <a:pt x="16886" y="33123"/>
                        </a:lnTo>
                        <a:lnTo>
                          <a:pt x="17032" y="33269"/>
                        </a:lnTo>
                        <a:lnTo>
                          <a:pt x="17074" y="33332"/>
                        </a:lnTo>
                        <a:lnTo>
                          <a:pt x="17220" y="33311"/>
                        </a:lnTo>
                        <a:lnTo>
                          <a:pt x="17199" y="33165"/>
                        </a:lnTo>
                        <a:lnTo>
                          <a:pt x="17283" y="33144"/>
                        </a:lnTo>
                        <a:lnTo>
                          <a:pt x="17409" y="33144"/>
                        </a:lnTo>
                        <a:lnTo>
                          <a:pt x="17451" y="33060"/>
                        </a:lnTo>
                        <a:lnTo>
                          <a:pt x="17597" y="33144"/>
                        </a:lnTo>
                        <a:lnTo>
                          <a:pt x="17660" y="33206"/>
                        </a:lnTo>
                        <a:lnTo>
                          <a:pt x="17639" y="33269"/>
                        </a:lnTo>
                        <a:lnTo>
                          <a:pt x="17555" y="33332"/>
                        </a:lnTo>
                        <a:lnTo>
                          <a:pt x="17660" y="33457"/>
                        </a:lnTo>
                        <a:lnTo>
                          <a:pt x="17764" y="33478"/>
                        </a:lnTo>
                        <a:lnTo>
                          <a:pt x="17827" y="33457"/>
                        </a:lnTo>
                        <a:lnTo>
                          <a:pt x="17911" y="33520"/>
                        </a:lnTo>
                        <a:lnTo>
                          <a:pt x="18078" y="33520"/>
                        </a:lnTo>
                        <a:lnTo>
                          <a:pt x="18287" y="33625"/>
                        </a:lnTo>
                        <a:lnTo>
                          <a:pt x="18434" y="33583"/>
                        </a:lnTo>
                        <a:lnTo>
                          <a:pt x="18476" y="33457"/>
                        </a:lnTo>
                        <a:lnTo>
                          <a:pt x="18476" y="33353"/>
                        </a:lnTo>
                        <a:lnTo>
                          <a:pt x="18539" y="33311"/>
                        </a:lnTo>
                        <a:lnTo>
                          <a:pt x="18706" y="33416"/>
                        </a:lnTo>
                        <a:lnTo>
                          <a:pt x="18873" y="33437"/>
                        </a:lnTo>
                        <a:lnTo>
                          <a:pt x="19062" y="33353"/>
                        </a:lnTo>
                        <a:lnTo>
                          <a:pt x="19103" y="33248"/>
                        </a:lnTo>
                        <a:lnTo>
                          <a:pt x="19083" y="32809"/>
                        </a:lnTo>
                        <a:lnTo>
                          <a:pt x="19020" y="32746"/>
                        </a:lnTo>
                        <a:lnTo>
                          <a:pt x="18852" y="32746"/>
                        </a:lnTo>
                        <a:lnTo>
                          <a:pt x="18748" y="32683"/>
                        </a:lnTo>
                        <a:lnTo>
                          <a:pt x="18706" y="32621"/>
                        </a:lnTo>
                        <a:lnTo>
                          <a:pt x="18580" y="32600"/>
                        </a:lnTo>
                        <a:lnTo>
                          <a:pt x="18497" y="32516"/>
                        </a:lnTo>
                        <a:lnTo>
                          <a:pt x="18371" y="32516"/>
                        </a:lnTo>
                        <a:lnTo>
                          <a:pt x="18371" y="32432"/>
                        </a:lnTo>
                        <a:lnTo>
                          <a:pt x="18350" y="32369"/>
                        </a:lnTo>
                        <a:lnTo>
                          <a:pt x="18371" y="32307"/>
                        </a:lnTo>
                        <a:lnTo>
                          <a:pt x="18476" y="32307"/>
                        </a:lnTo>
                        <a:lnTo>
                          <a:pt x="18497" y="32181"/>
                        </a:lnTo>
                        <a:lnTo>
                          <a:pt x="18580" y="32077"/>
                        </a:lnTo>
                        <a:lnTo>
                          <a:pt x="18559" y="31951"/>
                        </a:lnTo>
                        <a:lnTo>
                          <a:pt x="18476" y="31951"/>
                        </a:lnTo>
                        <a:lnTo>
                          <a:pt x="18476" y="31805"/>
                        </a:lnTo>
                        <a:lnTo>
                          <a:pt x="18601" y="31637"/>
                        </a:lnTo>
                        <a:lnTo>
                          <a:pt x="18748" y="31491"/>
                        </a:lnTo>
                        <a:lnTo>
                          <a:pt x="18978" y="31470"/>
                        </a:lnTo>
                        <a:lnTo>
                          <a:pt x="19083" y="31491"/>
                        </a:lnTo>
                        <a:lnTo>
                          <a:pt x="19166" y="31449"/>
                        </a:lnTo>
                        <a:lnTo>
                          <a:pt x="19166" y="31344"/>
                        </a:lnTo>
                        <a:lnTo>
                          <a:pt x="19062" y="31323"/>
                        </a:lnTo>
                        <a:lnTo>
                          <a:pt x="18978" y="31219"/>
                        </a:lnTo>
                        <a:lnTo>
                          <a:pt x="18873" y="31219"/>
                        </a:lnTo>
                        <a:lnTo>
                          <a:pt x="18790" y="31260"/>
                        </a:lnTo>
                        <a:lnTo>
                          <a:pt x="18685" y="31219"/>
                        </a:lnTo>
                        <a:lnTo>
                          <a:pt x="18539" y="31219"/>
                        </a:lnTo>
                        <a:lnTo>
                          <a:pt x="18539" y="31135"/>
                        </a:lnTo>
                        <a:lnTo>
                          <a:pt x="18580" y="31072"/>
                        </a:lnTo>
                        <a:lnTo>
                          <a:pt x="18748" y="31072"/>
                        </a:lnTo>
                        <a:lnTo>
                          <a:pt x="18685" y="30947"/>
                        </a:lnTo>
                        <a:lnTo>
                          <a:pt x="18539" y="30968"/>
                        </a:lnTo>
                        <a:lnTo>
                          <a:pt x="18434" y="30947"/>
                        </a:lnTo>
                        <a:lnTo>
                          <a:pt x="18476" y="30905"/>
                        </a:lnTo>
                        <a:lnTo>
                          <a:pt x="18434" y="30758"/>
                        </a:lnTo>
                        <a:lnTo>
                          <a:pt x="18476" y="30737"/>
                        </a:lnTo>
                        <a:lnTo>
                          <a:pt x="18601" y="30737"/>
                        </a:lnTo>
                        <a:lnTo>
                          <a:pt x="18664" y="30654"/>
                        </a:lnTo>
                        <a:lnTo>
                          <a:pt x="18748" y="30654"/>
                        </a:lnTo>
                        <a:lnTo>
                          <a:pt x="18769" y="30716"/>
                        </a:lnTo>
                        <a:lnTo>
                          <a:pt x="18894" y="30696"/>
                        </a:lnTo>
                        <a:lnTo>
                          <a:pt x="18999" y="30758"/>
                        </a:lnTo>
                        <a:lnTo>
                          <a:pt x="19062" y="30716"/>
                        </a:lnTo>
                        <a:lnTo>
                          <a:pt x="19062" y="30633"/>
                        </a:lnTo>
                        <a:lnTo>
                          <a:pt x="19166" y="30591"/>
                        </a:lnTo>
                        <a:lnTo>
                          <a:pt x="19271" y="30591"/>
                        </a:lnTo>
                        <a:lnTo>
                          <a:pt x="19334" y="30696"/>
                        </a:lnTo>
                        <a:lnTo>
                          <a:pt x="19396" y="30612"/>
                        </a:lnTo>
                        <a:lnTo>
                          <a:pt x="19396" y="30528"/>
                        </a:lnTo>
                        <a:lnTo>
                          <a:pt x="19606" y="30486"/>
                        </a:lnTo>
                        <a:lnTo>
                          <a:pt x="19731" y="30486"/>
                        </a:lnTo>
                        <a:lnTo>
                          <a:pt x="19899" y="30403"/>
                        </a:lnTo>
                        <a:lnTo>
                          <a:pt x="20045" y="30403"/>
                        </a:lnTo>
                        <a:lnTo>
                          <a:pt x="20066" y="30340"/>
                        </a:lnTo>
                        <a:lnTo>
                          <a:pt x="20233" y="30235"/>
                        </a:lnTo>
                        <a:lnTo>
                          <a:pt x="20359" y="30235"/>
                        </a:lnTo>
                        <a:lnTo>
                          <a:pt x="20443" y="30193"/>
                        </a:lnTo>
                        <a:lnTo>
                          <a:pt x="20526" y="30193"/>
                        </a:lnTo>
                        <a:lnTo>
                          <a:pt x="20589" y="30214"/>
                        </a:lnTo>
                        <a:lnTo>
                          <a:pt x="20652" y="30172"/>
                        </a:lnTo>
                        <a:lnTo>
                          <a:pt x="20652" y="30026"/>
                        </a:lnTo>
                        <a:lnTo>
                          <a:pt x="20736" y="29984"/>
                        </a:lnTo>
                        <a:lnTo>
                          <a:pt x="20861" y="29984"/>
                        </a:lnTo>
                        <a:lnTo>
                          <a:pt x="20882" y="29900"/>
                        </a:lnTo>
                        <a:lnTo>
                          <a:pt x="20966" y="29859"/>
                        </a:lnTo>
                        <a:lnTo>
                          <a:pt x="21008" y="29900"/>
                        </a:lnTo>
                        <a:lnTo>
                          <a:pt x="21091" y="29921"/>
                        </a:lnTo>
                        <a:lnTo>
                          <a:pt x="21196" y="29880"/>
                        </a:lnTo>
                        <a:lnTo>
                          <a:pt x="21321" y="29817"/>
                        </a:lnTo>
                        <a:lnTo>
                          <a:pt x="21572" y="29670"/>
                        </a:lnTo>
                        <a:lnTo>
                          <a:pt x="21614" y="29670"/>
                        </a:lnTo>
                        <a:lnTo>
                          <a:pt x="21677" y="29649"/>
                        </a:lnTo>
                        <a:lnTo>
                          <a:pt x="21803" y="29608"/>
                        </a:lnTo>
                        <a:lnTo>
                          <a:pt x="21886" y="29503"/>
                        </a:lnTo>
                        <a:lnTo>
                          <a:pt x="21949" y="29545"/>
                        </a:lnTo>
                        <a:lnTo>
                          <a:pt x="22116" y="29503"/>
                        </a:lnTo>
                        <a:lnTo>
                          <a:pt x="22116" y="29440"/>
                        </a:lnTo>
                        <a:lnTo>
                          <a:pt x="22054" y="29356"/>
                        </a:lnTo>
                        <a:lnTo>
                          <a:pt x="22116" y="29336"/>
                        </a:lnTo>
                        <a:lnTo>
                          <a:pt x="22284" y="29336"/>
                        </a:lnTo>
                        <a:lnTo>
                          <a:pt x="22305" y="29231"/>
                        </a:lnTo>
                        <a:lnTo>
                          <a:pt x="22409" y="29168"/>
                        </a:lnTo>
                        <a:lnTo>
                          <a:pt x="22472" y="29168"/>
                        </a:lnTo>
                        <a:lnTo>
                          <a:pt x="22556" y="29147"/>
                        </a:lnTo>
                        <a:lnTo>
                          <a:pt x="22681" y="29189"/>
                        </a:lnTo>
                        <a:lnTo>
                          <a:pt x="22849" y="29168"/>
                        </a:lnTo>
                        <a:lnTo>
                          <a:pt x="22974" y="29273"/>
                        </a:lnTo>
                        <a:lnTo>
                          <a:pt x="23100" y="29273"/>
                        </a:lnTo>
                        <a:lnTo>
                          <a:pt x="23246" y="29210"/>
                        </a:lnTo>
                        <a:lnTo>
                          <a:pt x="23372" y="29210"/>
                        </a:lnTo>
                        <a:lnTo>
                          <a:pt x="23414" y="29356"/>
                        </a:lnTo>
                        <a:lnTo>
                          <a:pt x="23477" y="29377"/>
                        </a:lnTo>
                        <a:lnTo>
                          <a:pt x="23539" y="29503"/>
                        </a:lnTo>
                        <a:lnTo>
                          <a:pt x="23602" y="29608"/>
                        </a:lnTo>
                        <a:lnTo>
                          <a:pt x="23686" y="29670"/>
                        </a:lnTo>
                        <a:lnTo>
                          <a:pt x="23686" y="29712"/>
                        </a:lnTo>
                        <a:lnTo>
                          <a:pt x="23665" y="29817"/>
                        </a:lnTo>
                        <a:lnTo>
                          <a:pt x="23686" y="29921"/>
                        </a:lnTo>
                        <a:lnTo>
                          <a:pt x="23686" y="29984"/>
                        </a:lnTo>
                        <a:lnTo>
                          <a:pt x="23602" y="30005"/>
                        </a:lnTo>
                        <a:lnTo>
                          <a:pt x="23665" y="30110"/>
                        </a:lnTo>
                        <a:lnTo>
                          <a:pt x="23749" y="30152"/>
                        </a:lnTo>
                        <a:lnTo>
                          <a:pt x="23874" y="30089"/>
                        </a:lnTo>
                        <a:lnTo>
                          <a:pt x="23937" y="30152"/>
                        </a:lnTo>
                        <a:lnTo>
                          <a:pt x="24000" y="30131"/>
                        </a:lnTo>
                        <a:lnTo>
                          <a:pt x="24021" y="30026"/>
                        </a:lnTo>
                        <a:lnTo>
                          <a:pt x="24104" y="30005"/>
                        </a:lnTo>
                        <a:lnTo>
                          <a:pt x="24125" y="30110"/>
                        </a:lnTo>
                        <a:lnTo>
                          <a:pt x="24209" y="30110"/>
                        </a:lnTo>
                        <a:lnTo>
                          <a:pt x="24230" y="30026"/>
                        </a:lnTo>
                        <a:lnTo>
                          <a:pt x="24188" y="29921"/>
                        </a:lnTo>
                        <a:lnTo>
                          <a:pt x="24209" y="29900"/>
                        </a:lnTo>
                        <a:lnTo>
                          <a:pt x="24418" y="30026"/>
                        </a:lnTo>
                        <a:lnTo>
                          <a:pt x="24439" y="30214"/>
                        </a:lnTo>
                        <a:lnTo>
                          <a:pt x="24523" y="30340"/>
                        </a:lnTo>
                        <a:lnTo>
                          <a:pt x="24606" y="30340"/>
                        </a:lnTo>
                        <a:lnTo>
                          <a:pt x="24669" y="30256"/>
                        </a:lnTo>
                        <a:lnTo>
                          <a:pt x="24627" y="30235"/>
                        </a:lnTo>
                        <a:lnTo>
                          <a:pt x="24606" y="30193"/>
                        </a:lnTo>
                        <a:lnTo>
                          <a:pt x="24732" y="30152"/>
                        </a:lnTo>
                        <a:lnTo>
                          <a:pt x="24941" y="30256"/>
                        </a:lnTo>
                        <a:lnTo>
                          <a:pt x="25025" y="30256"/>
                        </a:lnTo>
                        <a:lnTo>
                          <a:pt x="25088" y="30193"/>
                        </a:lnTo>
                        <a:lnTo>
                          <a:pt x="25150" y="30214"/>
                        </a:lnTo>
                        <a:lnTo>
                          <a:pt x="25088" y="30319"/>
                        </a:lnTo>
                        <a:lnTo>
                          <a:pt x="25025" y="30361"/>
                        </a:lnTo>
                        <a:lnTo>
                          <a:pt x="25025" y="30528"/>
                        </a:lnTo>
                        <a:lnTo>
                          <a:pt x="25088" y="30633"/>
                        </a:lnTo>
                        <a:lnTo>
                          <a:pt x="25171" y="30633"/>
                        </a:lnTo>
                        <a:lnTo>
                          <a:pt x="25255" y="30549"/>
                        </a:lnTo>
                        <a:lnTo>
                          <a:pt x="25381" y="30528"/>
                        </a:lnTo>
                        <a:lnTo>
                          <a:pt x="25611" y="30570"/>
                        </a:lnTo>
                        <a:lnTo>
                          <a:pt x="25673" y="30612"/>
                        </a:lnTo>
                        <a:lnTo>
                          <a:pt x="25757" y="30549"/>
                        </a:lnTo>
                        <a:lnTo>
                          <a:pt x="25715" y="30424"/>
                        </a:lnTo>
                        <a:lnTo>
                          <a:pt x="25820" y="30361"/>
                        </a:lnTo>
                        <a:lnTo>
                          <a:pt x="25987" y="30340"/>
                        </a:lnTo>
                        <a:lnTo>
                          <a:pt x="26092" y="30256"/>
                        </a:lnTo>
                        <a:lnTo>
                          <a:pt x="26134" y="30152"/>
                        </a:lnTo>
                        <a:lnTo>
                          <a:pt x="26217" y="30089"/>
                        </a:lnTo>
                        <a:lnTo>
                          <a:pt x="26217" y="30005"/>
                        </a:lnTo>
                        <a:lnTo>
                          <a:pt x="26343" y="29880"/>
                        </a:lnTo>
                        <a:lnTo>
                          <a:pt x="26448" y="29838"/>
                        </a:lnTo>
                        <a:lnTo>
                          <a:pt x="26531" y="29733"/>
                        </a:lnTo>
                        <a:lnTo>
                          <a:pt x="26657" y="29712"/>
                        </a:lnTo>
                        <a:lnTo>
                          <a:pt x="26824" y="29670"/>
                        </a:lnTo>
                        <a:lnTo>
                          <a:pt x="26866" y="29712"/>
                        </a:lnTo>
                        <a:lnTo>
                          <a:pt x="26866" y="29817"/>
                        </a:lnTo>
                        <a:lnTo>
                          <a:pt x="27138" y="29900"/>
                        </a:lnTo>
                        <a:lnTo>
                          <a:pt x="27054" y="29921"/>
                        </a:lnTo>
                        <a:lnTo>
                          <a:pt x="27117" y="30005"/>
                        </a:lnTo>
                        <a:lnTo>
                          <a:pt x="28163" y="30800"/>
                        </a:lnTo>
                        <a:lnTo>
                          <a:pt x="29565" y="32579"/>
                        </a:lnTo>
                        <a:lnTo>
                          <a:pt x="29712" y="32537"/>
                        </a:lnTo>
                        <a:lnTo>
                          <a:pt x="29816" y="32495"/>
                        </a:lnTo>
                        <a:lnTo>
                          <a:pt x="29837" y="32411"/>
                        </a:lnTo>
                        <a:lnTo>
                          <a:pt x="29816" y="32390"/>
                        </a:lnTo>
                        <a:lnTo>
                          <a:pt x="29816" y="32265"/>
                        </a:lnTo>
                        <a:lnTo>
                          <a:pt x="29879" y="32202"/>
                        </a:lnTo>
                        <a:lnTo>
                          <a:pt x="30047" y="32286"/>
                        </a:lnTo>
                        <a:lnTo>
                          <a:pt x="30026" y="32369"/>
                        </a:lnTo>
                        <a:lnTo>
                          <a:pt x="30026" y="32432"/>
                        </a:lnTo>
                        <a:lnTo>
                          <a:pt x="30151" y="32474"/>
                        </a:lnTo>
                        <a:lnTo>
                          <a:pt x="30214" y="32537"/>
                        </a:lnTo>
                        <a:lnTo>
                          <a:pt x="30319" y="32537"/>
                        </a:lnTo>
                        <a:lnTo>
                          <a:pt x="30402" y="32495"/>
                        </a:lnTo>
                        <a:lnTo>
                          <a:pt x="30507" y="32474"/>
                        </a:lnTo>
                        <a:lnTo>
                          <a:pt x="30674" y="32537"/>
                        </a:lnTo>
                        <a:lnTo>
                          <a:pt x="30800" y="32495"/>
                        </a:lnTo>
                        <a:lnTo>
                          <a:pt x="30904" y="32516"/>
                        </a:lnTo>
                        <a:lnTo>
                          <a:pt x="31009" y="32474"/>
                        </a:lnTo>
                        <a:lnTo>
                          <a:pt x="31030" y="32411"/>
                        </a:lnTo>
                        <a:lnTo>
                          <a:pt x="31009" y="32369"/>
                        </a:lnTo>
                        <a:lnTo>
                          <a:pt x="31030" y="32307"/>
                        </a:lnTo>
                        <a:lnTo>
                          <a:pt x="31218" y="32286"/>
                        </a:lnTo>
                        <a:lnTo>
                          <a:pt x="31427" y="32286"/>
                        </a:lnTo>
                        <a:lnTo>
                          <a:pt x="31616" y="32328"/>
                        </a:lnTo>
                        <a:lnTo>
                          <a:pt x="31783" y="32474"/>
                        </a:lnTo>
                        <a:lnTo>
                          <a:pt x="31888" y="32621"/>
                        </a:lnTo>
                        <a:lnTo>
                          <a:pt x="31951" y="32746"/>
                        </a:lnTo>
                        <a:lnTo>
                          <a:pt x="32013" y="32746"/>
                        </a:lnTo>
                        <a:lnTo>
                          <a:pt x="32139" y="32788"/>
                        </a:lnTo>
                        <a:lnTo>
                          <a:pt x="32264" y="32851"/>
                        </a:lnTo>
                        <a:lnTo>
                          <a:pt x="32327" y="32851"/>
                        </a:lnTo>
                        <a:lnTo>
                          <a:pt x="32390" y="32913"/>
                        </a:lnTo>
                        <a:lnTo>
                          <a:pt x="32390" y="32997"/>
                        </a:lnTo>
                        <a:lnTo>
                          <a:pt x="32369" y="33039"/>
                        </a:lnTo>
                        <a:lnTo>
                          <a:pt x="32369" y="33144"/>
                        </a:lnTo>
                        <a:lnTo>
                          <a:pt x="32390" y="33227"/>
                        </a:lnTo>
                        <a:lnTo>
                          <a:pt x="32453" y="33269"/>
                        </a:lnTo>
                        <a:lnTo>
                          <a:pt x="32474" y="33311"/>
                        </a:lnTo>
                        <a:lnTo>
                          <a:pt x="32536" y="33311"/>
                        </a:lnTo>
                        <a:lnTo>
                          <a:pt x="32641" y="33353"/>
                        </a:lnTo>
                        <a:lnTo>
                          <a:pt x="32704" y="33416"/>
                        </a:lnTo>
                        <a:lnTo>
                          <a:pt x="32746" y="33353"/>
                        </a:lnTo>
                        <a:lnTo>
                          <a:pt x="32850" y="33311"/>
                        </a:lnTo>
                        <a:lnTo>
                          <a:pt x="33101" y="33269"/>
                        </a:lnTo>
                        <a:lnTo>
                          <a:pt x="33227" y="33248"/>
                        </a:lnTo>
                        <a:lnTo>
                          <a:pt x="33290" y="33144"/>
                        </a:lnTo>
                        <a:lnTo>
                          <a:pt x="33394" y="33102"/>
                        </a:lnTo>
                        <a:lnTo>
                          <a:pt x="33436" y="33123"/>
                        </a:lnTo>
                        <a:lnTo>
                          <a:pt x="33394" y="33248"/>
                        </a:lnTo>
                        <a:lnTo>
                          <a:pt x="33415" y="33353"/>
                        </a:lnTo>
                        <a:lnTo>
                          <a:pt x="33499" y="33374"/>
                        </a:lnTo>
                        <a:lnTo>
                          <a:pt x="33624" y="33478"/>
                        </a:lnTo>
                        <a:lnTo>
                          <a:pt x="33792" y="33541"/>
                        </a:lnTo>
                        <a:lnTo>
                          <a:pt x="33813" y="33562"/>
                        </a:lnTo>
                        <a:lnTo>
                          <a:pt x="33896" y="33562"/>
                        </a:lnTo>
                        <a:lnTo>
                          <a:pt x="34001" y="33625"/>
                        </a:lnTo>
                        <a:lnTo>
                          <a:pt x="34043" y="33625"/>
                        </a:lnTo>
                        <a:lnTo>
                          <a:pt x="34043" y="33583"/>
                        </a:lnTo>
                        <a:lnTo>
                          <a:pt x="34127" y="33374"/>
                        </a:lnTo>
                        <a:lnTo>
                          <a:pt x="34231" y="33332"/>
                        </a:lnTo>
                        <a:lnTo>
                          <a:pt x="34482" y="33332"/>
                        </a:lnTo>
                        <a:lnTo>
                          <a:pt x="34524" y="33269"/>
                        </a:lnTo>
                        <a:lnTo>
                          <a:pt x="34629" y="33165"/>
                        </a:lnTo>
                        <a:lnTo>
                          <a:pt x="34796" y="33102"/>
                        </a:lnTo>
                        <a:lnTo>
                          <a:pt x="34796" y="32997"/>
                        </a:lnTo>
                        <a:lnTo>
                          <a:pt x="34859" y="32893"/>
                        </a:lnTo>
                        <a:lnTo>
                          <a:pt x="35005" y="32809"/>
                        </a:lnTo>
                        <a:lnTo>
                          <a:pt x="35005" y="32725"/>
                        </a:lnTo>
                        <a:lnTo>
                          <a:pt x="35110" y="32621"/>
                        </a:lnTo>
                        <a:lnTo>
                          <a:pt x="35215" y="32600"/>
                        </a:lnTo>
                        <a:lnTo>
                          <a:pt x="35298" y="32495"/>
                        </a:lnTo>
                        <a:lnTo>
                          <a:pt x="35361" y="32432"/>
                        </a:lnTo>
                        <a:lnTo>
                          <a:pt x="35298" y="32390"/>
                        </a:lnTo>
                        <a:lnTo>
                          <a:pt x="35298" y="32307"/>
                        </a:lnTo>
                        <a:lnTo>
                          <a:pt x="35319" y="32265"/>
                        </a:lnTo>
                        <a:lnTo>
                          <a:pt x="35508" y="32307"/>
                        </a:lnTo>
                        <a:lnTo>
                          <a:pt x="35591" y="32265"/>
                        </a:lnTo>
                        <a:lnTo>
                          <a:pt x="35633" y="32097"/>
                        </a:lnTo>
                        <a:lnTo>
                          <a:pt x="35717" y="32077"/>
                        </a:lnTo>
                        <a:lnTo>
                          <a:pt x="35926" y="32056"/>
                        </a:lnTo>
                        <a:lnTo>
                          <a:pt x="36031" y="32014"/>
                        </a:lnTo>
                        <a:lnTo>
                          <a:pt x="36261" y="32014"/>
                        </a:lnTo>
                        <a:lnTo>
                          <a:pt x="36345" y="31972"/>
                        </a:lnTo>
                        <a:lnTo>
                          <a:pt x="36365" y="31972"/>
                        </a:lnTo>
                        <a:lnTo>
                          <a:pt x="36449" y="32077"/>
                        </a:lnTo>
                        <a:lnTo>
                          <a:pt x="36449" y="32160"/>
                        </a:lnTo>
                        <a:lnTo>
                          <a:pt x="36533" y="32223"/>
                        </a:lnTo>
                        <a:lnTo>
                          <a:pt x="36658" y="32223"/>
                        </a:lnTo>
                        <a:lnTo>
                          <a:pt x="36700" y="32202"/>
                        </a:lnTo>
                        <a:lnTo>
                          <a:pt x="36805" y="32202"/>
                        </a:lnTo>
                        <a:lnTo>
                          <a:pt x="36889" y="32160"/>
                        </a:lnTo>
                        <a:lnTo>
                          <a:pt x="37077" y="32160"/>
                        </a:lnTo>
                        <a:lnTo>
                          <a:pt x="37098" y="32223"/>
                        </a:lnTo>
                        <a:lnTo>
                          <a:pt x="37119" y="32328"/>
                        </a:lnTo>
                        <a:lnTo>
                          <a:pt x="37161" y="32411"/>
                        </a:lnTo>
                        <a:lnTo>
                          <a:pt x="37453" y="32579"/>
                        </a:lnTo>
                        <a:lnTo>
                          <a:pt x="37537" y="32641"/>
                        </a:lnTo>
                        <a:lnTo>
                          <a:pt x="37746" y="32746"/>
                        </a:lnTo>
                        <a:lnTo>
                          <a:pt x="37830" y="32704"/>
                        </a:lnTo>
                        <a:lnTo>
                          <a:pt x="37935" y="32641"/>
                        </a:lnTo>
                        <a:lnTo>
                          <a:pt x="38060" y="32579"/>
                        </a:lnTo>
                        <a:lnTo>
                          <a:pt x="38165" y="32579"/>
                        </a:lnTo>
                        <a:lnTo>
                          <a:pt x="38269" y="32600"/>
                        </a:lnTo>
                        <a:lnTo>
                          <a:pt x="38353" y="32641"/>
                        </a:lnTo>
                        <a:lnTo>
                          <a:pt x="38437" y="32621"/>
                        </a:lnTo>
                        <a:lnTo>
                          <a:pt x="38688" y="32621"/>
                        </a:lnTo>
                        <a:lnTo>
                          <a:pt x="38793" y="32683"/>
                        </a:lnTo>
                        <a:lnTo>
                          <a:pt x="38897" y="32683"/>
                        </a:lnTo>
                        <a:lnTo>
                          <a:pt x="38939" y="32641"/>
                        </a:lnTo>
                        <a:lnTo>
                          <a:pt x="39044" y="32683"/>
                        </a:lnTo>
                        <a:lnTo>
                          <a:pt x="39211" y="32641"/>
                        </a:lnTo>
                        <a:lnTo>
                          <a:pt x="39316" y="32474"/>
                        </a:lnTo>
                        <a:lnTo>
                          <a:pt x="39274" y="32390"/>
                        </a:lnTo>
                        <a:lnTo>
                          <a:pt x="39169" y="32307"/>
                        </a:lnTo>
                        <a:lnTo>
                          <a:pt x="39169" y="32118"/>
                        </a:lnTo>
                        <a:lnTo>
                          <a:pt x="39190" y="31951"/>
                        </a:lnTo>
                        <a:lnTo>
                          <a:pt x="39169" y="31867"/>
                        </a:lnTo>
                        <a:lnTo>
                          <a:pt x="39065" y="31846"/>
                        </a:lnTo>
                        <a:lnTo>
                          <a:pt x="39002" y="31763"/>
                        </a:lnTo>
                        <a:lnTo>
                          <a:pt x="38834" y="31700"/>
                        </a:lnTo>
                        <a:lnTo>
                          <a:pt x="38772" y="31574"/>
                        </a:lnTo>
                        <a:lnTo>
                          <a:pt x="38772" y="31281"/>
                        </a:lnTo>
                        <a:lnTo>
                          <a:pt x="38876" y="31156"/>
                        </a:lnTo>
                        <a:lnTo>
                          <a:pt x="38876" y="31072"/>
                        </a:lnTo>
                        <a:lnTo>
                          <a:pt x="38939" y="30968"/>
                        </a:lnTo>
                        <a:lnTo>
                          <a:pt x="39044" y="30947"/>
                        </a:lnTo>
                        <a:lnTo>
                          <a:pt x="39086" y="30968"/>
                        </a:lnTo>
                        <a:lnTo>
                          <a:pt x="39148" y="30863"/>
                        </a:lnTo>
                        <a:lnTo>
                          <a:pt x="39106" y="30758"/>
                        </a:lnTo>
                        <a:lnTo>
                          <a:pt x="39148" y="30696"/>
                        </a:lnTo>
                        <a:lnTo>
                          <a:pt x="39211" y="30633"/>
                        </a:lnTo>
                        <a:lnTo>
                          <a:pt x="39316" y="30633"/>
                        </a:lnTo>
                        <a:lnTo>
                          <a:pt x="39399" y="30696"/>
                        </a:lnTo>
                        <a:lnTo>
                          <a:pt x="39567" y="30737"/>
                        </a:lnTo>
                        <a:lnTo>
                          <a:pt x="39713" y="30821"/>
                        </a:lnTo>
                        <a:lnTo>
                          <a:pt x="39734" y="30863"/>
                        </a:lnTo>
                        <a:lnTo>
                          <a:pt x="39881" y="30926"/>
                        </a:lnTo>
                        <a:lnTo>
                          <a:pt x="40236" y="30926"/>
                        </a:lnTo>
                        <a:lnTo>
                          <a:pt x="40320" y="30968"/>
                        </a:lnTo>
                        <a:lnTo>
                          <a:pt x="40362" y="31030"/>
                        </a:lnTo>
                        <a:lnTo>
                          <a:pt x="40529" y="31051"/>
                        </a:lnTo>
                        <a:lnTo>
                          <a:pt x="40613" y="31114"/>
                        </a:lnTo>
                        <a:lnTo>
                          <a:pt x="40718" y="31135"/>
                        </a:lnTo>
                        <a:lnTo>
                          <a:pt x="40948" y="31135"/>
                        </a:lnTo>
                        <a:lnTo>
                          <a:pt x="41031" y="31156"/>
                        </a:lnTo>
                        <a:lnTo>
                          <a:pt x="41073" y="31240"/>
                        </a:lnTo>
                        <a:lnTo>
                          <a:pt x="41073" y="31323"/>
                        </a:lnTo>
                        <a:lnTo>
                          <a:pt x="41136" y="31386"/>
                        </a:lnTo>
                        <a:lnTo>
                          <a:pt x="41136" y="31470"/>
                        </a:lnTo>
                        <a:lnTo>
                          <a:pt x="41178" y="31533"/>
                        </a:lnTo>
                        <a:lnTo>
                          <a:pt x="41241" y="31658"/>
                        </a:lnTo>
                        <a:lnTo>
                          <a:pt x="41241" y="31763"/>
                        </a:lnTo>
                        <a:lnTo>
                          <a:pt x="41303" y="31805"/>
                        </a:lnTo>
                        <a:lnTo>
                          <a:pt x="41387" y="31805"/>
                        </a:lnTo>
                        <a:lnTo>
                          <a:pt x="41492" y="31909"/>
                        </a:lnTo>
                        <a:lnTo>
                          <a:pt x="41513" y="31972"/>
                        </a:lnTo>
                        <a:lnTo>
                          <a:pt x="41680" y="32014"/>
                        </a:lnTo>
                        <a:lnTo>
                          <a:pt x="41868" y="32118"/>
                        </a:lnTo>
                        <a:lnTo>
                          <a:pt x="41931" y="32118"/>
                        </a:lnTo>
                        <a:lnTo>
                          <a:pt x="41994" y="32077"/>
                        </a:lnTo>
                        <a:lnTo>
                          <a:pt x="42182" y="32077"/>
                        </a:lnTo>
                        <a:lnTo>
                          <a:pt x="42245" y="32014"/>
                        </a:lnTo>
                        <a:lnTo>
                          <a:pt x="42329" y="32014"/>
                        </a:lnTo>
                        <a:lnTo>
                          <a:pt x="42412" y="32056"/>
                        </a:lnTo>
                        <a:lnTo>
                          <a:pt x="42496" y="32014"/>
                        </a:lnTo>
                        <a:lnTo>
                          <a:pt x="42601" y="31909"/>
                        </a:lnTo>
                        <a:lnTo>
                          <a:pt x="42747" y="31867"/>
                        </a:lnTo>
                        <a:lnTo>
                          <a:pt x="42977" y="31846"/>
                        </a:lnTo>
                        <a:lnTo>
                          <a:pt x="43124" y="31763"/>
                        </a:lnTo>
                        <a:lnTo>
                          <a:pt x="43270" y="31763"/>
                        </a:lnTo>
                        <a:lnTo>
                          <a:pt x="43396" y="31700"/>
                        </a:lnTo>
                        <a:lnTo>
                          <a:pt x="43542" y="31784"/>
                        </a:lnTo>
                        <a:lnTo>
                          <a:pt x="43710" y="31805"/>
                        </a:lnTo>
                        <a:lnTo>
                          <a:pt x="43961" y="31805"/>
                        </a:lnTo>
                        <a:lnTo>
                          <a:pt x="44065" y="31972"/>
                        </a:lnTo>
                        <a:lnTo>
                          <a:pt x="44275" y="32056"/>
                        </a:lnTo>
                        <a:lnTo>
                          <a:pt x="44421" y="32056"/>
                        </a:lnTo>
                        <a:lnTo>
                          <a:pt x="44547" y="32014"/>
                        </a:lnTo>
                        <a:lnTo>
                          <a:pt x="44609" y="32077"/>
                        </a:lnTo>
                        <a:lnTo>
                          <a:pt x="44651" y="32265"/>
                        </a:lnTo>
                        <a:lnTo>
                          <a:pt x="44756" y="32328"/>
                        </a:lnTo>
                        <a:lnTo>
                          <a:pt x="44840" y="32390"/>
                        </a:lnTo>
                        <a:lnTo>
                          <a:pt x="44923" y="32411"/>
                        </a:lnTo>
                        <a:lnTo>
                          <a:pt x="45028" y="32516"/>
                        </a:lnTo>
                        <a:lnTo>
                          <a:pt x="45112" y="32516"/>
                        </a:lnTo>
                        <a:lnTo>
                          <a:pt x="45363" y="32495"/>
                        </a:lnTo>
                        <a:lnTo>
                          <a:pt x="45593" y="32579"/>
                        </a:lnTo>
                        <a:lnTo>
                          <a:pt x="45948" y="32579"/>
                        </a:lnTo>
                        <a:lnTo>
                          <a:pt x="46095" y="32537"/>
                        </a:lnTo>
                        <a:lnTo>
                          <a:pt x="46158" y="32495"/>
                        </a:lnTo>
                        <a:lnTo>
                          <a:pt x="46283" y="32495"/>
                        </a:lnTo>
                        <a:lnTo>
                          <a:pt x="46388" y="32537"/>
                        </a:lnTo>
                        <a:lnTo>
                          <a:pt x="46472" y="32537"/>
                        </a:lnTo>
                        <a:lnTo>
                          <a:pt x="46534" y="32411"/>
                        </a:lnTo>
                        <a:lnTo>
                          <a:pt x="46744" y="32286"/>
                        </a:lnTo>
                        <a:lnTo>
                          <a:pt x="46890" y="32286"/>
                        </a:lnTo>
                        <a:lnTo>
                          <a:pt x="46953" y="32181"/>
                        </a:lnTo>
                        <a:lnTo>
                          <a:pt x="47329" y="32181"/>
                        </a:lnTo>
                        <a:lnTo>
                          <a:pt x="47434" y="32077"/>
                        </a:lnTo>
                        <a:lnTo>
                          <a:pt x="47455" y="31972"/>
                        </a:lnTo>
                        <a:lnTo>
                          <a:pt x="47455" y="31909"/>
                        </a:lnTo>
                        <a:lnTo>
                          <a:pt x="47539" y="31805"/>
                        </a:lnTo>
                        <a:lnTo>
                          <a:pt x="47664" y="31763"/>
                        </a:lnTo>
                        <a:lnTo>
                          <a:pt x="47748" y="31679"/>
                        </a:lnTo>
                        <a:lnTo>
                          <a:pt x="47790" y="31553"/>
                        </a:lnTo>
                        <a:lnTo>
                          <a:pt x="47873" y="31470"/>
                        </a:lnTo>
                        <a:lnTo>
                          <a:pt x="47978" y="31470"/>
                        </a:lnTo>
                        <a:lnTo>
                          <a:pt x="47999" y="31491"/>
                        </a:lnTo>
                        <a:lnTo>
                          <a:pt x="48187" y="31449"/>
                        </a:lnTo>
                        <a:lnTo>
                          <a:pt x="48292" y="31449"/>
                        </a:lnTo>
                        <a:lnTo>
                          <a:pt x="48417" y="31533"/>
                        </a:lnTo>
                        <a:lnTo>
                          <a:pt x="48501" y="31637"/>
                        </a:lnTo>
                        <a:lnTo>
                          <a:pt x="48585" y="31658"/>
                        </a:lnTo>
                        <a:lnTo>
                          <a:pt x="48689" y="31595"/>
                        </a:lnTo>
                        <a:lnTo>
                          <a:pt x="48731" y="31658"/>
                        </a:lnTo>
                        <a:lnTo>
                          <a:pt x="48836" y="31658"/>
                        </a:lnTo>
                        <a:lnTo>
                          <a:pt x="48982" y="31574"/>
                        </a:lnTo>
                        <a:lnTo>
                          <a:pt x="48982" y="31533"/>
                        </a:lnTo>
                        <a:lnTo>
                          <a:pt x="49150" y="31491"/>
                        </a:lnTo>
                        <a:lnTo>
                          <a:pt x="49359" y="31574"/>
                        </a:lnTo>
                        <a:lnTo>
                          <a:pt x="49422" y="31637"/>
                        </a:lnTo>
                        <a:lnTo>
                          <a:pt x="49464" y="31595"/>
                        </a:lnTo>
                        <a:lnTo>
                          <a:pt x="49547" y="31595"/>
                        </a:lnTo>
                        <a:lnTo>
                          <a:pt x="49568" y="31658"/>
                        </a:lnTo>
                        <a:lnTo>
                          <a:pt x="49673" y="31637"/>
                        </a:lnTo>
                        <a:lnTo>
                          <a:pt x="49840" y="31658"/>
                        </a:lnTo>
                        <a:lnTo>
                          <a:pt x="49924" y="31742"/>
                        </a:lnTo>
                        <a:lnTo>
                          <a:pt x="49966" y="31742"/>
                        </a:lnTo>
                        <a:lnTo>
                          <a:pt x="50259" y="31470"/>
                        </a:lnTo>
                        <a:lnTo>
                          <a:pt x="50384" y="31365"/>
                        </a:lnTo>
                        <a:lnTo>
                          <a:pt x="50594" y="31344"/>
                        </a:lnTo>
                        <a:lnTo>
                          <a:pt x="50677" y="31260"/>
                        </a:lnTo>
                        <a:lnTo>
                          <a:pt x="50698" y="31156"/>
                        </a:lnTo>
                        <a:lnTo>
                          <a:pt x="50677" y="31030"/>
                        </a:lnTo>
                        <a:lnTo>
                          <a:pt x="50614" y="31009"/>
                        </a:lnTo>
                        <a:lnTo>
                          <a:pt x="50573" y="31030"/>
                        </a:lnTo>
                        <a:lnTo>
                          <a:pt x="50510" y="31009"/>
                        </a:lnTo>
                        <a:lnTo>
                          <a:pt x="50468" y="31009"/>
                        </a:lnTo>
                        <a:lnTo>
                          <a:pt x="50468" y="30842"/>
                        </a:lnTo>
                        <a:lnTo>
                          <a:pt x="50489" y="30800"/>
                        </a:lnTo>
                        <a:lnTo>
                          <a:pt x="50489" y="30633"/>
                        </a:lnTo>
                        <a:lnTo>
                          <a:pt x="50447" y="30528"/>
                        </a:lnTo>
                        <a:lnTo>
                          <a:pt x="50468" y="30444"/>
                        </a:lnTo>
                        <a:lnTo>
                          <a:pt x="50552" y="30424"/>
                        </a:lnTo>
                        <a:lnTo>
                          <a:pt x="50552" y="30319"/>
                        </a:lnTo>
                        <a:lnTo>
                          <a:pt x="50468" y="30235"/>
                        </a:lnTo>
                        <a:lnTo>
                          <a:pt x="50447" y="30110"/>
                        </a:lnTo>
                        <a:lnTo>
                          <a:pt x="50468" y="30068"/>
                        </a:lnTo>
                        <a:lnTo>
                          <a:pt x="50405" y="29963"/>
                        </a:lnTo>
                        <a:lnTo>
                          <a:pt x="50405" y="29859"/>
                        </a:lnTo>
                        <a:lnTo>
                          <a:pt x="50489" y="29754"/>
                        </a:lnTo>
                        <a:lnTo>
                          <a:pt x="50573" y="29691"/>
                        </a:lnTo>
                        <a:lnTo>
                          <a:pt x="50594" y="29566"/>
                        </a:lnTo>
                        <a:lnTo>
                          <a:pt x="50677" y="29461"/>
                        </a:lnTo>
                        <a:lnTo>
                          <a:pt x="50761" y="29398"/>
                        </a:lnTo>
                        <a:lnTo>
                          <a:pt x="50761" y="29273"/>
                        </a:lnTo>
                        <a:lnTo>
                          <a:pt x="50719" y="29189"/>
                        </a:lnTo>
                        <a:lnTo>
                          <a:pt x="50719" y="29126"/>
                        </a:lnTo>
                        <a:lnTo>
                          <a:pt x="50656" y="29064"/>
                        </a:lnTo>
                        <a:lnTo>
                          <a:pt x="50594" y="28959"/>
                        </a:lnTo>
                        <a:lnTo>
                          <a:pt x="50510" y="28833"/>
                        </a:lnTo>
                        <a:lnTo>
                          <a:pt x="50447" y="28812"/>
                        </a:lnTo>
                        <a:lnTo>
                          <a:pt x="50363" y="28833"/>
                        </a:lnTo>
                        <a:lnTo>
                          <a:pt x="50238" y="28917"/>
                        </a:lnTo>
                        <a:lnTo>
                          <a:pt x="50175" y="28917"/>
                        </a:lnTo>
                        <a:lnTo>
                          <a:pt x="50154" y="28854"/>
                        </a:lnTo>
                        <a:lnTo>
                          <a:pt x="50154" y="28603"/>
                        </a:lnTo>
                        <a:lnTo>
                          <a:pt x="50175" y="28540"/>
                        </a:lnTo>
                        <a:lnTo>
                          <a:pt x="50175" y="28499"/>
                        </a:lnTo>
                        <a:lnTo>
                          <a:pt x="50238" y="28436"/>
                        </a:lnTo>
                        <a:lnTo>
                          <a:pt x="50259" y="28331"/>
                        </a:lnTo>
                        <a:lnTo>
                          <a:pt x="50342" y="28227"/>
                        </a:lnTo>
                        <a:lnTo>
                          <a:pt x="50342" y="28143"/>
                        </a:lnTo>
                        <a:lnTo>
                          <a:pt x="50384" y="28101"/>
                        </a:lnTo>
                        <a:lnTo>
                          <a:pt x="50552" y="28080"/>
                        </a:lnTo>
                        <a:lnTo>
                          <a:pt x="50614" y="28038"/>
                        </a:lnTo>
                        <a:lnTo>
                          <a:pt x="50698" y="28038"/>
                        </a:lnTo>
                        <a:lnTo>
                          <a:pt x="50719" y="28017"/>
                        </a:lnTo>
                        <a:lnTo>
                          <a:pt x="50803" y="28017"/>
                        </a:lnTo>
                        <a:lnTo>
                          <a:pt x="50886" y="27996"/>
                        </a:lnTo>
                        <a:lnTo>
                          <a:pt x="50928" y="27913"/>
                        </a:lnTo>
                        <a:lnTo>
                          <a:pt x="51033" y="27913"/>
                        </a:lnTo>
                        <a:lnTo>
                          <a:pt x="51117" y="27829"/>
                        </a:lnTo>
                        <a:lnTo>
                          <a:pt x="51242" y="27871"/>
                        </a:lnTo>
                        <a:lnTo>
                          <a:pt x="51451" y="27871"/>
                        </a:lnTo>
                        <a:lnTo>
                          <a:pt x="51514" y="27808"/>
                        </a:lnTo>
                        <a:lnTo>
                          <a:pt x="51556" y="27808"/>
                        </a:lnTo>
                        <a:lnTo>
                          <a:pt x="51598" y="27724"/>
                        </a:lnTo>
                        <a:lnTo>
                          <a:pt x="51744" y="27703"/>
                        </a:lnTo>
                        <a:lnTo>
                          <a:pt x="51765" y="27683"/>
                        </a:lnTo>
                        <a:lnTo>
                          <a:pt x="51849" y="27703"/>
                        </a:lnTo>
                        <a:lnTo>
                          <a:pt x="51933" y="27703"/>
                        </a:lnTo>
                        <a:lnTo>
                          <a:pt x="52016" y="27745"/>
                        </a:lnTo>
                        <a:lnTo>
                          <a:pt x="52184" y="27787"/>
                        </a:lnTo>
                        <a:lnTo>
                          <a:pt x="52267" y="27829"/>
                        </a:lnTo>
                        <a:lnTo>
                          <a:pt x="52288" y="27892"/>
                        </a:lnTo>
                        <a:lnTo>
                          <a:pt x="52435" y="27892"/>
                        </a:lnTo>
                        <a:lnTo>
                          <a:pt x="52498" y="27850"/>
                        </a:lnTo>
                        <a:lnTo>
                          <a:pt x="52539" y="27892"/>
                        </a:lnTo>
                        <a:lnTo>
                          <a:pt x="52644" y="27934"/>
                        </a:lnTo>
                        <a:lnTo>
                          <a:pt x="52686" y="27913"/>
                        </a:lnTo>
                        <a:lnTo>
                          <a:pt x="52686" y="27829"/>
                        </a:lnTo>
                        <a:lnTo>
                          <a:pt x="52749" y="27808"/>
                        </a:lnTo>
                        <a:lnTo>
                          <a:pt x="52790" y="27829"/>
                        </a:lnTo>
                        <a:lnTo>
                          <a:pt x="52874" y="27829"/>
                        </a:lnTo>
                        <a:lnTo>
                          <a:pt x="52916" y="27808"/>
                        </a:lnTo>
                        <a:lnTo>
                          <a:pt x="52979" y="27892"/>
                        </a:lnTo>
                        <a:lnTo>
                          <a:pt x="53021" y="27892"/>
                        </a:lnTo>
                        <a:lnTo>
                          <a:pt x="53104" y="27913"/>
                        </a:lnTo>
                        <a:lnTo>
                          <a:pt x="53125" y="27955"/>
                        </a:lnTo>
                        <a:lnTo>
                          <a:pt x="53104" y="28017"/>
                        </a:lnTo>
                        <a:lnTo>
                          <a:pt x="53125" y="28059"/>
                        </a:lnTo>
                        <a:lnTo>
                          <a:pt x="53188" y="28059"/>
                        </a:lnTo>
                        <a:lnTo>
                          <a:pt x="53209" y="28122"/>
                        </a:lnTo>
                        <a:lnTo>
                          <a:pt x="53272" y="28059"/>
                        </a:lnTo>
                        <a:lnTo>
                          <a:pt x="53335" y="28101"/>
                        </a:lnTo>
                        <a:lnTo>
                          <a:pt x="53376" y="28143"/>
                        </a:lnTo>
                        <a:lnTo>
                          <a:pt x="53335" y="28206"/>
                        </a:lnTo>
                        <a:lnTo>
                          <a:pt x="53376" y="28247"/>
                        </a:lnTo>
                        <a:lnTo>
                          <a:pt x="53481" y="28268"/>
                        </a:lnTo>
                        <a:lnTo>
                          <a:pt x="53523" y="28268"/>
                        </a:lnTo>
                        <a:lnTo>
                          <a:pt x="53586" y="28310"/>
                        </a:lnTo>
                        <a:lnTo>
                          <a:pt x="53586" y="28352"/>
                        </a:lnTo>
                        <a:lnTo>
                          <a:pt x="53627" y="28373"/>
                        </a:lnTo>
                        <a:lnTo>
                          <a:pt x="53690" y="28457"/>
                        </a:lnTo>
                        <a:lnTo>
                          <a:pt x="53690" y="28540"/>
                        </a:lnTo>
                        <a:lnTo>
                          <a:pt x="53711" y="28624"/>
                        </a:lnTo>
                        <a:lnTo>
                          <a:pt x="53711" y="28666"/>
                        </a:lnTo>
                        <a:lnTo>
                          <a:pt x="53732" y="28687"/>
                        </a:lnTo>
                        <a:lnTo>
                          <a:pt x="53899" y="28687"/>
                        </a:lnTo>
                        <a:lnTo>
                          <a:pt x="53920" y="28750"/>
                        </a:lnTo>
                        <a:lnTo>
                          <a:pt x="53899" y="28833"/>
                        </a:lnTo>
                        <a:lnTo>
                          <a:pt x="53899" y="28875"/>
                        </a:lnTo>
                        <a:lnTo>
                          <a:pt x="54025" y="28959"/>
                        </a:lnTo>
                        <a:lnTo>
                          <a:pt x="54067" y="29064"/>
                        </a:lnTo>
                        <a:lnTo>
                          <a:pt x="54151" y="29147"/>
                        </a:lnTo>
                        <a:lnTo>
                          <a:pt x="54171" y="29210"/>
                        </a:lnTo>
                        <a:lnTo>
                          <a:pt x="54234" y="29252"/>
                        </a:lnTo>
                        <a:lnTo>
                          <a:pt x="54255" y="29356"/>
                        </a:lnTo>
                        <a:lnTo>
                          <a:pt x="54339" y="29398"/>
                        </a:lnTo>
                        <a:lnTo>
                          <a:pt x="54339" y="29461"/>
                        </a:lnTo>
                        <a:lnTo>
                          <a:pt x="54318" y="29503"/>
                        </a:lnTo>
                        <a:lnTo>
                          <a:pt x="54339" y="29524"/>
                        </a:lnTo>
                        <a:lnTo>
                          <a:pt x="54381" y="29503"/>
                        </a:lnTo>
                        <a:lnTo>
                          <a:pt x="54443" y="29587"/>
                        </a:lnTo>
                        <a:lnTo>
                          <a:pt x="54464" y="29670"/>
                        </a:lnTo>
                        <a:lnTo>
                          <a:pt x="54569" y="29817"/>
                        </a:lnTo>
                        <a:lnTo>
                          <a:pt x="54778" y="29963"/>
                        </a:lnTo>
                        <a:lnTo>
                          <a:pt x="54799" y="30047"/>
                        </a:lnTo>
                        <a:lnTo>
                          <a:pt x="54841" y="30152"/>
                        </a:lnTo>
                        <a:lnTo>
                          <a:pt x="54883" y="30193"/>
                        </a:lnTo>
                        <a:lnTo>
                          <a:pt x="54883" y="30298"/>
                        </a:lnTo>
                        <a:lnTo>
                          <a:pt x="54967" y="30319"/>
                        </a:lnTo>
                        <a:lnTo>
                          <a:pt x="55008" y="30319"/>
                        </a:lnTo>
                        <a:lnTo>
                          <a:pt x="55050" y="30424"/>
                        </a:lnTo>
                        <a:lnTo>
                          <a:pt x="55050" y="30507"/>
                        </a:lnTo>
                        <a:lnTo>
                          <a:pt x="55092" y="30612"/>
                        </a:lnTo>
                        <a:lnTo>
                          <a:pt x="55218" y="30737"/>
                        </a:lnTo>
                        <a:lnTo>
                          <a:pt x="55322" y="30758"/>
                        </a:lnTo>
                        <a:lnTo>
                          <a:pt x="55385" y="30842"/>
                        </a:lnTo>
                        <a:lnTo>
                          <a:pt x="55469" y="30842"/>
                        </a:lnTo>
                        <a:lnTo>
                          <a:pt x="55511" y="30821"/>
                        </a:lnTo>
                        <a:lnTo>
                          <a:pt x="55573" y="30842"/>
                        </a:lnTo>
                        <a:lnTo>
                          <a:pt x="55615" y="30821"/>
                        </a:lnTo>
                        <a:lnTo>
                          <a:pt x="55741" y="30842"/>
                        </a:lnTo>
                        <a:lnTo>
                          <a:pt x="55803" y="30779"/>
                        </a:lnTo>
                        <a:lnTo>
                          <a:pt x="55887" y="30779"/>
                        </a:lnTo>
                        <a:lnTo>
                          <a:pt x="55887" y="30821"/>
                        </a:lnTo>
                        <a:lnTo>
                          <a:pt x="55824" y="30863"/>
                        </a:lnTo>
                        <a:lnTo>
                          <a:pt x="55845" y="30905"/>
                        </a:lnTo>
                        <a:lnTo>
                          <a:pt x="55992" y="30905"/>
                        </a:lnTo>
                        <a:lnTo>
                          <a:pt x="56034" y="30926"/>
                        </a:lnTo>
                        <a:lnTo>
                          <a:pt x="56055" y="30968"/>
                        </a:lnTo>
                        <a:lnTo>
                          <a:pt x="56138" y="31030"/>
                        </a:lnTo>
                        <a:lnTo>
                          <a:pt x="56159" y="30968"/>
                        </a:lnTo>
                        <a:lnTo>
                          <a:pt x="56222" y="30947"/>
                        </a:lnTo>
                        <a:lnTo>
                          <a:pt x="56264" y="30968"/>
                        </a:lnTo>
                        <a:lnTo>
                          <a:pt x="56306" y="30905"/>
                        </a:lnTo>
                        <a:lnTo>
                          <a:pt x="56348" y="30905"/>
                        </a:lnTo>
                        <a:lnTo>
                          <a:pt x="56410" y="30947"/>
                        </a:lnTo>
                        <a:lnTo>
                          <a:pt x="56431" y="31009"/>
                        </a:lnTo>
                        <a:lnTo>
                          <a:pt x="56473" y="31072"/>
                        </a:lnTo>
                        <a:lnTo>
                          <a:pt x="56536" y="31072"/>
                        </a:lnTo>
                        <a:lnTo>
                          <a:pt x="56557" y="31135"/>
                        </a:lnTo>
                        <a:lnTo>
                          <a:pt x="56620" y="31177"/>
                        </a:lnTo>
                        <a:lnTo>
                          <a:pt x="56640" y="31177"/>
                        </a:lnTo>
                        <a:lnTo>
                          <a:pt x="56682" y="31240"/>
                        </a:lnTo>
                        <a:lnTo>
                          <a:pt x="56724" y="31281"/>
                        </a:lnTo>
                        <a:lnTo>
                          <a:pt x="56850" y="31344"/>
                        </a:lnTo>
                        <a:lnTo>
                          <a:pt x="56871" y="31365"/>
                        </a:lnTo>
                        <a:lnTo>
                          <a:pt x="56933" y="31365"/>
                        </a:lnTo>
                        <a:lnTo>
                          <a:pt x="56975" y="31407"/>
                        </a:lnTo>
                        <a:lnTo>
                          <a:pt x="57059" y="31449"/>
                        </a:lnTo>
                        <a:lnTo>
                          <a:pt x="57122" y="31407"/>
                        </a:lnTo>
                        <a:lnTo>
                          <a:pt x="57184" y="31407"/>
                        </a:lnTo>
                        <a:lnTo>
                          <a:pt x="57247" y="31365"/>
                        </a:lnTo>
                        <a:lnTo>
                          <a:pt x="57289" y="31365"/>
                        </a:lnTo>
                        <a:lnTo>
                          <a:pt x="57352" y="31386"/>
                        </a:lnTo>
                        <a:lnTo>
                          <a:pt x="57352" y="31470"/>
                        </a:lnTo>
                        <a:lnTo>
                          <a:pt x="57289" y="31553"/>
                        </a:lnTo>
                        <a:lnTo>
                          <a:pt x="57289" y="31637"/>
                        </a:lnTo>
                        <a:lnTo>
                          <a:pt x="57289" y="31700"/>
                        </a:lnTo>
                        <a:lnTo>
                          <a:pt x="57394" y="31700"/>
                        </a:lnTo>
                        <a:lnTo>
                          <a:pt x="57436" y="31805"/>
                        </a:lnTo>
                        <a:lnTo>
                          <a:pt x="57456" y="31909"/>
                        </a:lnTo>
                        <a:lnTo>
                          <a:pt x="57436" y="32014"/>
                        </a:lnTo>
                        <a:lnTo>
                          <a:pt x="57394" y="32056"/>
                        </a:lnTo>
                        <a:lnTo>
                          <a:pt x="57394" y="32118"/>
                        </a:lnTo>
                        <a:lnTo>
                          <a:pt x="57498" y="32265"/>
                        </a:lnTo>
                        <a:lnTo>
                          <a:pt x="57561" y="32286"/>
                        </a:lnTo>
                        <a:lnTo>
                          <a:pt x="57645" y="32390"/>
                        </a:lnTo>
                        <a:lnTo>
                          <a:pt x="57666" y="32432"/>
                        </a:lnTo>
                        <a:lnTo>
                          <a:pt x="57749" y="32411"/>
                        </a:lnTo>
                        <a:lnTo>
                          <a:pt x="57812" y="32369"/>
                        </a:lnTo>
                        <a:lnTo>
                          <a:pt x="57896" y="32369"/>
                        </a:lnTo>
                        <a:lnTo>
                          <a:pt x="57938" y="32432"/>
                        </a:lnTo>
                        <a:lnTo>
                          <a:pt x="57980" y="32516"/>
                        </a:lnTo>
                        <a:lnTo>
                          <a:pt x="58042" y="32495"/>
                        </a:lnTo>
                        <a:lnTo>
                          <a:pt x="58105" y="32432"/>
                        </a:lnTo>
                        <a:lnTo>
                          <a:pt x="58189" y="32474"/>
                        </a:lnTo>
                        <a:lnTo>
                          <a:pt x="58231" y="32432"/>
                        </a:lnTo>
                        <a:lnTo>
                          <a:pt x="58398" y="32411"/>
                        </a:lnTo>
                        <a:lnTo>
                          <a:pt x="58461" y="32328"/>
                        </a:lnTo>
                        <a:lnTo>
                          <a:pt x="58524" y="32307"/>
                        </a:lnTo>
                        <a:lnTo>
                          <a:pt x="58524" y="32244"/>
                        </a:lnTo>
                        <a:lnTo>
                          <a:pt x="58544" y="32160"/>
                        </a:lnTo>
                        <a:lnTo>
                          <a:pt x="58628" y="32097"/>
                        </a:lnTo>
                        <a:lnTo>
                          <a:pt x="58628" y="31993"/>
                        </a:lnTo>
                        <a:lnTo>
                          <a:pt x="58649" y="31909"/>
                        </a:lnTo>
                        <a:lnTo>
                          <a:pt x="58837" y="31909"/>
                        </a:lnTo>
                        <a:lnTo>
                          <a:pt x="58858" y="31805"/>
                        </a:lnTo>
                        <a:lnTo>
                          <a:pt x="58921" y="31805"/>
                        </a:lnTo>
                        <a:lnTo>
                          <a:pt x="58963" y="31784"/>
                        </a:lnTo>
                        <a:lnTo>
                          <a:pt x="59005" y="31700"/>
                        </a:lnTo>
                        <a:lnTo>
                          <a:pt x="59047" y="31658"/>
                        </a:lnTo>
                        <a:lnTo>
                          <a:pt x="59151" y="31658"/>
                        </a:lnTo>
                        <a:lnTo>
                          <a:pt x="59214" y="31595"/>
                        </a:lnTo>
                        <a:lnTo>
                          <a:pt x="59319" y="31658"/>
                        </a:lnTo>
                        <a:lnTo>
                          <a:pt x="59361" y="31700"/>
                        </a:lnTo>
                        <a:lnTo>
                          <a:pt x="59465" y="31700"/>
                        </a:lnTo>
                        <a:lnTo>
                          <a:pt x="59486" y="31763"/>
                        </a:lnTo>
                        <a:lnTo>
                          <a:pt x="59549" y="31867"/>
                        </a:lnTo>
                        <a:lnTo>
                          <a:pt x="59486" y="31909"/>
                        </a:lnTo>
                        <a:lnTo>
                          <a:pt x="59528" y="31972"/>
                        </a:lnTo>
                        <a:lnTo>
                          <a:pt x="59633" y="32077"/>
                        </a:lnTo>
                        <a:lnTo>
                          <a:pt x="59633" y="32139"/>
                        </a:lnTo>
                        <a:lnTo>
                          <a:pt x="59674" y="32202"/>
                        </a:lnTo>
                        <a:lnTo>
                          <a:pt x="59758" y="32244"/>
                        </a:lnTo>
                        <a:lnTo>
                          <a:pt x="59737" y="32390"/>
                        </a:lnTo>
                        <a:lnTo>
                          <a:pt x="59737" y="32495"/>
                        </a:lnTo>
                        <a:lnTo>
                          <a:pt x="59695" y="32537"/>
                        </a:lnTo>
                        <a:lnTo>
                          <a:pt x="59633" y="32558"/>
                        </a:lnTo>
                        <a:lnTo>
                          <a:pt x="59549" y="32662"/>
                        </a:lnTo>
                        <a:lnTo>
                          <a:pt x="59549" y="32725"/>
                        </a:lnTo>
                        <a:lnTo>
                          <a:pt x="59591" y="32809"/>
                        </a:lnTo>
                        <a:lnTo>
                          <a:pt x="59633" y="32830"/>
                        </a:lnTo>
                        <a:lnTo>
                          <a:pt x="59633" y="32934"/>
                        </a:lnTo>
                        <a:lnTo>
                          <a:pt x="59591" y="33018"/>
                        </a:lnTo>
                        <a:lnTo>
                          <a:pt x="59633" y="33060"/>
                        </a:lnTo>
                        <a:lnTo>
                          <a:pt x="59674" y="33081"/>
                        </a:lnTo>
                        <a:lnTo>
                          <a:pt x="59674" y="33144"/>
                        </a:lnTo>
                        <a:lnTo>
                          <a:pt x="59695" y="33185"/>
                        </a:lnTo>
                        <a:lnTo>
                          <a:pt x="59695" y="33248"/>
                        </a:lnTo>
                        <a:lnTo>
                          <a:pt x="59674" y="33269"/>
                        </a:lnTo>
                        <a:lnTo>
                          <a:pt x="59653" y="33290"/>
                        </a:lnTo>
                        <a:lnTo>
                          <a:pt x="59653" y="33437"/>
                        </a:lnTo>
                        <a:lnTo>
                          <a:pt x="59695" y="33562"/>
                        </a:lnTo>
                        <a:lnTo>
                          <a:pt x="59737" y="33604"/>
                        </a:lnTo>
                        <a:lnTo>
                          <a:pt x="59737" y="33667"/>
                        </a:lnTo>
                        <a:lnTo>
                          <a:pt x="59674" y="33709"/>
                        </a:lnTo>
                        <a:lnTo>
                          <a:pt x="59653" y="33792"/>
                        </a:lnTo>
                        <a:lnTo>
                          <a:pt x="59674" y="33855"/>
                        </a:lnTo>
                        <a:lnTo>
                          <a:pt x="59674" y="33897"/>
                        </a:lnTo>
                        <a:lnTo>
                          <a:pt x="59695" y="33960"/>
                        </a:lnTo>
                        <a:lnTo>
                          <a:pt x="59633" y="34001"/>
                        </a:lnTo>
                        <a:lnTo>
                          <a:pt x="59591" y="34022"/>
                        </a:lnTo>
                        <a:lnTo>
                          <a:pt x="59633" y="34085"/>
                        </a:lnTo>
                        <a:lnTo>
                          <a:pt x="59653" y="34169"/>
                        </a:lnTo>
                        <a:lnTo>
                          <a:pt x="59633" y="34211"/>
                        </a:lnTo>
                        <a:lnTo>
                          <a:pt x="59570" y="34315"/>
                        </a:lnTo>
                        <a:lnTo>
                          <a:pt x="59591" y="34378"/>
                        </a:lnTo>
                        <a:lnTo>
                          <a:pt x="59633" y="34420"/>
                        </a:lnTo>
                        <a:lnTo>
                          <a:pt x="59591" y="34483"/>
                        </a:lnTo>
                        <a:lnTo>
                          <a:pt x="59591" y="34525"/>
                        </a:lnTo>
                        <a:lnTo>
                          <a:pt x="59633" y="34587"/>
                        </a:lnTo>
                        <a:lnTo>
                          <a:pt x="59653" y="34650"/>
                        </a:lnTo>
                        <a:lnTo>
                          <a:pt x="59591" y="34713"/>
                        </a:lnTo>
                        <a:lnTo>
                          <a:pt x="59549" y="34713"/>
                        </a:lnTo>
                        <a:lnTo>
                          <a:pt x="59486" y="34692"/>
                        </a:lnTo>
                        <a:lnTo>
                          <a:pt x="59130" y="34608"/>
                        </a:lnTo>
                        <a:lnTo>
                          <a:pt x="59047" y="34587"/>
                        </a:lnTo>
                        <a:lnTo>
                          <a:pt x="58942" y="34546"/>
                        </a:lnTo>
                        <a:lnTo>
                          <a:pt x="58900" y="34546"/>
                        </a:lnTo>
                        <a:lnTo>
                          <a:pt x="58796" y="34713"/>
                        </a:lnTo>
                        <a:lnTo>
                          <a:pt x="58754" y="34797"/>
                        </a:lnTo>
                        <a:lnTo>
                          <a:pt x="58712" y="34859"/>
                        </a:lnTo>
                        <a:lnTo>
                          <a:pt x="58628" y="34859"/>
                        </a:lnTo>
                        <a:lnTo>
                          <a:pt x="58544" y="34922"/>
                        </a:lnTo>
                        <a:lnTo>
                          <a:pt x="58524" y="34964"/>
                        </a:lnTo>
                        <a:lnTo>
                          <a:pt x="58586" y="35069"/>
                        </a:lnTo>
                        <a:lnTo>
                          <a:pt x="58712" y="35278"/>
                        </a:lnTo>
                        <a:lnTo>
                          <a:pt x="58733" y="35362"/>
                        </a:lnTo>
                        <a:lnTo>
                          <a:pt x="58754" y="35445"/>
                        </a:lnTo>
                        <a:lnTo>
                          <a:pt x="58837" y="35550"/>
                        </a:lnTo>
                        <a:lnTo>
                          <a:pt x="58837" y="35654"/>
                        </a:lnTo>
                        <a:lnTo>
                          <a:pt x="58837" y="35780"/>
                        </a:lnTo>
                        <a:lnTo>
                          <a:pt x="58837" y="35885"/>
                        </a:lnTo>
                        <a:lnTo>
                          <a:pt x="58837" y="36094"/>
                        </a:lnTo>
                        <a:lnTo>
                          <a:pt x="58921" y="36157"/>
                        </a:lnTo>
                        <a:lnTo>
                          <a:pt x="58921" y="36261"/>
                        </a:lnTo>
                        <a:lnTo>
                          <a:pt x="58921" y="36366"/>
                        </a:lnTo>
                        <a:lnTo>
                          <a:pt x="58900" y="36408"/>
                        </a:lnTo>
                        <a:lnTo>
                          <a:pt x="58900" y="36491"/>
                        </a:lnTo>
                        <a:lnTo>
                          <a:pt x="58921" y="36533"/>
                        </a:lnTo>
                        <a:lnTo>
                          <a:pt x="58921" y="36638"/>
                        </a:lnTo>
                        <a:lnTo>
                          <a:pt x="58858" y="36638"/>
                        </a:lnTo>
                        <a:lnTo>
                          <a:pt x="58733" y="36617"/>
                        </a:lnTo>
                        <a:lnTo>
                          <a:pt x="58649" y="36680"/>
                        </a:lnTo>
                        <a:lnTo>
                          <a:pt x="58649" y="36722"/>
                        </a:lnTo>
                        <a:lnTo>
                          <a:pt x="58691" y="36826"/>
                        </a:lnTo>
                        <a:lnTo>
                          <a:pt x="58733" y="36847"/>
                        </a:lnTo>
                        <a:lnTo>
                          <a:pt x="58733" y="36931"/>
                        </a:lnTo>
                        <a:lnTo>
                          <a:pt x="58733" y="36952"/>
                        </a:lnTo>
                        <a:lnTo>
                          <a:pt x="58837" y="37098"/>
                        </a:lnTo>
                        <a:lnTo>
                          <a:pt x="58858" y="37098"/>
                        </a:lnTo>
                        <a:lnTo>
                          <a:pt x="58921" y="36931"/>
                        </a:lnTo>
                        <a:lnTo>
                          <a:pt x="59068" y="36910"/>
                        </a:lnTo>
                        <a:lnTo>
                          <a:pt x="59130" y="36952"/>
                        </a:lnTo>
                        <a:lnTo>
                          <a:pt x="59172" y="36784"/>
                        </a:lnTo>
                        <a:lnTo>
                          <a:pt x="59256" y="36722"/>
                        </a:lnTo>
                        <a:lnTo>
                          <a:pt x="59256" y="36512"/>
                        </a:lnTo>
                        <a:lnTo>
                          <a:pt x="59361" y="36429"/>
                        </a:lnTo>
                        <a:lnTo>
                          <a:pt x="59361" y="36324"/>
                        </a:lnTo>
                        <a:lnTo>
                          <a:pt x="59381" y="36282"/>
                        </a:lnTo>
                        <a:lnTo>
                          <a:pt x="59528" y="36366"/>
                        </a:lnTo>
                        <a:lnTo>
                          <a:pt x="59653" y="36303"/>
                        </a:lnTo>
                        <a:lnTo>
                          <a:pt x="59695" y="36366"/>
                        </a:lnTo>
                        <a:lnTo>
                          <a:pt x="59695" y="36575"/>
                        </a:lnTo>
                        <a:lnTo>
                          <a:pt x="59884" y="36617"/>
                        </a:lnTo>
                        <a:lnTo>
                          <a:pt x="60072" y="36722"/>
                        </a:lnTo>
                        <a:lnTo>
                          <a:pt x="60114" y="36680"/>
                        </a:lnTo>
                        <a:lnTo>
                          <a:pt x="60197" y="36742"/>
                        </a:lnTo>
                        <a:lnTo>
                          <a:pt x="60323" y="36617"/>
                        </a:lnTo>
                        <a:lnTo>
                          <a:pt x="60490" y="36596"/>
                        </a:lnTo>
                        <a:lnTo>
                          <a:pt x="60511" y="36512"/>
                        </a:lnTo>
                        <a:lnTo>
                          <a:pt x="60595" y="36512"/>
                        </a:lnTo>
                        <a:lnTo>
                          <a:pt x="60679" y="36366"/>
                        </a:lnTo>
                        <a:lnTo>
                          <a:pt x="60846" y="36115"/>
                        </a:lnTo>
                        <a:lnTo>
                          <a:pt x="60825" y="36073"/>
                        </a:lnTo>
                        <a:lnTo>
                          <a:pt x="60951" y="36010"/>
                        </a:lnTo>
                        <a:lnTo>
                          <a:pt x="60951" y="35926"/>
                        </a:lnTo>
                        <a:lnTo>
                          <a:pt x="60909" y="35780"/>
                        </a:lnTo>
                        <a:lnTo>
                          <a:pt x="60993" y="35822"/>
                        </a:lnTo>
                        <a:lnTo>
                          <a:pt x="60993" y="35843"/>
                        </a:lnTo>
                        <a:lnTo>
                          <a:pt x="61118" y="35654"/>
                        </a:lnTo>
                        <a:lnTo>
                          <a:pt x="61055" y="35550"/>
                        </a:lnTo>
                        <a:lnTo>
                          <a:pt x="61118" y="35529"/>
                        </a:lnTo>
                        <a:lnTo>
                          <a:pt x="61118" y="35341"/>
                        </a:lnTo>
                        <a:lnTo>
                          <a:pt x="61223" y="35299"/>
                        </a:lnTo>
                        <a:lnTo>
                          <a:pt x="61223" y="35194"/>
                        </a:lnTo>
                        <a:lnTo>
                          <a:pt x="61369" y="35090"/>
                        </a:lnTo>
                        <a:lnTo>
                          <a:pt x="61411" y="35027"/>
                        </a:lnTo>
                        <a:lnTo>
                          <a:pt x="61348" y="34985"/>
                        </a:lnTo>
                        <a:lnTo>
                          <a:pt x="61369" y="34838"/>
                        </a:lnTo>
                        <a:lnTo>
                          <a:pt x="61453" y="34818"/>
                        </a:lnTo>
                        <a:lnTo>
                          <a:pt x="61557" y="34315"/>
                        </a:lnTo>
                        <a:lnTo>
                          <a:pt x="61683" y="34169"/>
                        </a:lnTo>
                        <a:lnTo>
                          <a:pt x="61683" y="34064"/>
                        </a:lnTo>
                        <a:lnTo>
                          <a:pt x="61829" y="33960"/>
                        </a:lnTo>
                        <a:lnTo>
                          <a:pt x="61850" y="33834"/>
                        </a:lnTo>
                        <a:lnTo>
                          <a:pt x="61976" y="33667"/>
                        </a:lnTo>
                        <a:lnTo>
                          <a:pt x="61976" y="33541"/>
                        </a:lnTo>
                        <a:lnTo>
                          <a:pt x="61934" y="33520"/>
                        </a:lnTo>
                        <a:lnTo>
                          <a:pt x="61892" y="33353"/>
                        </a:lnTo>
                        <a:lnTo>
                          <a:pt x="62039" y="33227"/>
                        </a:lnTo>
                        <a:lnTo>
                          <a:pt x="61976" y="32955"/>
                        </a:lnTo>
                        <a:lnTo>
                          <a:pt x="62081" y="32830"/>
                        </a:lnTo>
                        <a:lnTo>
                          <a:pt x="62081" y="32746"/>
                        </a:lnTo>
                        <a:lnTo>
                          <a:pt x="62039" y="32746"/>
                        </a:lnTo>
                        <a:lnTo>
                          <a:pt x="62101" y="32579"/>
                        </a:lnTo>
                        <a:lnTo>
                          <a:pt x="62101" y="32411"/>
                        </a:lnTo>
                        <a:lnTo>
                          <a:pt x="62206" y="32307"/>
                        </a:lnTo>
                        <a:lnTo>
                          <a:pt x="62206" y="32118"/>
                        </a:lnTo>
                        <a:lnTo>
                          <a:pt x="62185" y="32097"/>
                        </a:lnTo>
                        <a:lnTo>
                          <a:pt x="62164" y="31909"/>
                        </a:lnTo>
                        <a:lnTo>
                          <a:pt x="62248" y="31742"/>
                        </a:lnTo>
                        <a:lnTo>
                          <a:pt x="62248" y="31574"/>
                        </a:lnTo>
                        <a:lnTo>
                          <a:pt x="62394" y="31386"/>
                        </a:lnTo>
                        <a:lnTo>
                          <a:pt x="62394" y="31240"/>
                        </a:lnTo>
                        <a:lnTo>
                          <a:pt x="62353" y="31135"/>
                        </a:lnTo>
                        <a:lnTo>
                          <a:pt x="62353" y="30947"/>
                        </a:lnTo>
                        <a:lnTo>
                          <a:pt x="62394" y="30905"/>
                        </a:lnTo>
                        <a:lnTo>
                          <a:pt x="62394" y="30758"/>
                        </a:lnTo>
                        <a:lnTo>
                          <a:pt x="62311" y="30758"/>
                        </a:lnTo>
                        <a:lnTo>
                          <a:pt x="62269" y="30486"/>
                        </a:lnTo>
                        <a:lnTo>
                          <a:pt x="62269" y="30403"/>
                        </a:lnTo>
                        <a:lnTo>
                          <a:pt x="62248" y="30319"/>
                        </a:lnTo>
                        <a:lnTo>
                          <a:pt x="62248" y="30110"/>
                        </a:lnTo>
                        <a:lnTo>
                          <a:pt x="62081" y="29921"/>
                        </a:lnTo>
                        <a:lnTo>
                          <a:pt x="62039" y="29921"/>
                        </a:lnTo>
                        <a:lnTo>
                          <a:pt x="61976" y="29817"/>
                        </a:lnTo>
                        <a:lnTo>
                          <a:pt x="62039" y="29775"/>
                        </a:lnTo>
                        <a:lnTo>
                          <a:pt x="62101" y="29608"/>
                        </a:lnTo>
                        <a:lnTo>
                          <a:pt x="62101" y="29566"/>
                        </a:lnTo>
                        <a:lnTo>
                          <a:pt x="61997" y="29649"/>
                        </a:lnTo>
                        <a:lnTo>
                          <a:pt x="61892" y="29608"/>
                        </a:lnTo>
                        <a:lnTo>
                          <a:pt x="61788" y="29231"/>
                        </a:lnTo>
                        <a:lnTo>
                          <a:pt x="61788" y="29126"/>
                        </a:lnTo>
                        <a:lnTo>
                          <a:pt x="61767" y="29043"/>
                        </a:lnTo>
                        <a:lnTo>
                          <a:pt x="61746" y="28833"/>
                        </a:lnTo>
                        <a:lnTo>
                          <a:pt x="61788" y="28750"/>
                        </a:lnTo>
                        <a:lnTo>
                          <a:pt x="61683" y="28457"/>
                        </a:lnTo>
                        <a:lnTo>
                          <a:pt x="61767" y="28394"/>
                        </a:lnTo>
                        <a:lnTo>
                          <a:pt x="61725" y="28352"/>
                        </a:lnTo>
                        <a:lnTo>
                          <a:pt x="61746" y="28310"/>
                        </a:lnTo>
                        <a:lnTo>
                          <a:pt x="61746" y="28227"/>
                        </a:lnTo>
                        <a:lnTo>
                          <a:pt x="61683" y="28185"/>
                        </a:lnTo>
                        <a:lnTo>
                          <a:pt x="61746" y="28080"/>
                        </a:lnTo>
                        <a:lnTo>
                          <a:pt x="61683" y="27975"/>
                        </a:lnTo>
                        <a:lnTo>
                          <a:pt x="61683" y="27892"/>
                        </a:lnTo>
                        <a:lnTo>
                          <a:pt x="61767" y="27829"/>
                        </a:lnTo>
                        <a:lnTo>
                          <a:pt x="61662" y="27766"/>
                        </a:lnTo>
                        <a:lnTo>
                          <a:pt x="61641" y="27620"/>
                        </a:lnTo>
                        <a:lnTo>
                          <a:pt x="61683" y="27557"/>
                        </a:lnTo>
                        <a:lnTo>
                          <a:pt x="61662" y="27452"/>
                        </a:lnTo>
                        <a:lnTo>
                          <a:pt x="61578" y="27515"/>
                        </a:lnTo>
                        <a:lnTo>
                          <a:pt x="61474" y="27494"/>
                        </a:lnTo>
                        <a:lnTo>
                          <a:pt x="61348" y="27390"/>
                        </a:lnTo>
                        <a:lnTo>
                          <a:pt x="61348" y="27264"/>
                        </a:lnTo>
                        <a:lnTo>
                          <a:pt x="61411" y="27180"/>
                        </a:lnTo>
                        <a:lnTo>
                          <a:pt x="61411" y="27076"/>
                        </a:lnTo>
                        <a:lnTo>
                          <a:pt x="61244" y="26887"/>
                        </a:lnTo>
                        <a:lnTo>
                          <a:pt x="61160" y="26887"/>
                        </a:lnTo>
                        <a:lnTo>
                          <a:pt x="61055" y="26762"/>
                        </a:lnTo>
                        <a:lnTo>
                          <a:pt x="61139" y="26720"/>
                        </a:lnTo>
                        <a:lnTo>
                          <a:pt x="61139" y="26615"/>
                        </a:lnTo>
                        <a:lnTo>
                          <a:pt x="61202" y="26511"/>
                        </a:lnTo>
                        <a:lnTo>
                          <a:pt x="61097" y="26323"/>
                        </a:lnTo>
                        <a:lnTo>
                          <a:pt x="61013" y="26323"/>
                        </a:lnTo>
                        <a:lnTo>
                          <a:pt x="60930" y="26239"/>
                        </a:lnTo>
                        <a:lnTo>
                          <a:pt x="60825" y="26218"/>
                        </a:lnTo>
                        <a:lnTo>
                          <a:pt x="60804" y="26134"/>
                        </a:lnTo>
                        <a:lnTo>
                          <a:pt x="60532" y="26051"/>
                        </a:lnTo>
                        <a:lnTo>
                          <a:pt x="60490" y="25988"/>
                        </a:lnTo>
                        <a:lnTo>
                          <a:pt x="60323" y="25946"/>
                        </a:lnTo>
                        <a:lnTo>
                          <a:pt x="60260" y="25904"/>
                        </a:lnTo>
                        <a:lnTo>
                          <a:pt x="60197" y="25779"/>
                        </a:lnTo>
                        <a:lnTo>
                          <a:pt x="60114" y="25695"/>
                        </a:lnTo>
                        <a:lnTo>
                          <a:pt x="59988" y="25695"/>
                        </a:lnTo>
                        <a:lnTo>
                          <a:pt x="59863" y="25590"/>
                        </a:lnTo>
                        <a:lnTo>
                          <a:pt x="59737" y="25695"/>
                        </a:lnTo>
                        <a:lnTo>
                          <a:pt x="59633" y="25695"/>
                        </a:lnTo>
                        <a:lnTo>
                          <a:pt x="59570" y="25779"/>
                        </a:lnTo>
                        <a:lnTo>
                          <a:pt x="59486" y="25779"/>
                        </a:lnTo>
                        <a:lnTo>
                          <a:pt x="59444" y="25716"/>
                        </a:lnTo>
                        <a:lnTo>
                          <a:pt x="59444" y="25674"/>
                        </a:lnTo>
                        <a:lnTo>
                          <a:pt x="59340" y="25611"/>
                        </a:lnTo>
                        <a:lnTo>
                          <a:pt x="59235" y="25611"/>
                        </a:lnTo>
                        <a:lnTo>
                          <a:pt x="59277" y="25799"/>
                        </a:lnTo>
                        <a:lnTo>
                          <a:pt x="59381" y="25904"/>
                        </a:lnTo>
                        <a:lnTo>
                          <a:pt x="59340" y="26009"/>
                        </a:lnTo>
                        <a:lnTo>
                          <a:pt x="59381" y="26197"/>
                        </a:lnTo>
                        <a:lnTo>
                          <a:pt x="59340" y="26343"/>
                        </a:lnTo>
                        <a:lnTo>
                          <a:pt x="59256" y="26406"/>
                        </a:lnTo>
                        <a:lnTo>
                          <a:pt x="59256" y="26239"/>
                        </a:lnTo>
                        <a:lnTo>
                          <a:pt x="59277" y="26113"/>
                        </a:lnTo>
                        <a:lnTo>
                          <a:pt x="59214" y="25946"/>
                        </a:lnTo>
                        <a:lnTo>
                          <a:pt x="59151" y="26030"/>
                        </a:lnTo>
                        <a:lnTo>
                          <a:pt x="59172" y="26134"/>
                        </a:lnTo>
                        <a:lnTo>
                          <a:pt x="59130" y="26323"/>
                        </a:lnTo>
                        <a:lnTo>
                          <a:pt x="59005" y="26406"/>
                        </a:lnTo>
                        <a:lnTo>
                          <a:pt x="58733" y="26427"/>
                        </a:lnTo>
                        <a:lnTo>
                          <a:pt x="58712" y="26364"/>
                        </a:lnTo>
                        <a:lnTo>
                          <a:pt x="58816" y="26302"/>
                        </a:lnTo>
                        <a:lnTo>
                          <a:pt x="58858" y="26302"/>
                        </a:lnTo>
                        <a:lnTo>
                          <a:pt x="58858" y="26134"/>
                        </a:lnTo>
                        <a:lnTo>
                          <a:pt x="58921" y="26051"/>
                        </a:lnTo>
                        <a:lnTo>
                          <a:pt x="58963" y="26009"/>
                        </a:lnTo>
                        <a:lnTo>
                          <a:pt x="58837" y="26009"/>
                        </a:lnTo>
                        <a:lnTo>
                          <a:pt x="58796" y="26051"/>
                        </a:lnTo>
                        <a:lnTo>
                          <a:pt x="58733" y="26009"/>
                        </a:lnTo>
                        <a:lnTo>
                          <a:pt x="58649" y="26030"/>
                        </a:lnTo>
                        <a:lnTo>
                          <a:pt x="58607" y="26134"/>
                        </a:lnTo>
                        <a:lnTo>
                          <a:pt x="58524" y="26197"/>
                        </a:lnTo>
                        <a:lnTo>
                          <a:pt x="58503" y="26197"/>
                        </a:lnTo>
                        <a:lnTo>
                          <a:pt x="58419" y="26302"/>
                        </a:lnTo>
                        <a:lnTo>
                          <a:pt x="58272" y="26155"/>
                        </a:lnTo>
                        <a:lnTo>
                          <a:pt x="58293" y="26009"/>
                        </a:lnTo>
                        <a:lnTo>
                          <a:pt x="58231" y="25820"/>
                        </a:lnTo>
                        <a:lnTo>
                          <a:pt x="58105" y="25632"/>
                        </a:lnTo>
                        <a:lnTo>
                          <a:pt x="58105" y="25339"/>
                        </a:lnTo>
                        <a:lnTo>
                          <a:pt x="57980" y="25381"/>
                        </a:lnTo>
                        <a:lnTo>
                          <a:pt x="57917" y="25381"/>
                        </a:lnTo>
                        <a:lnTo>
                          <a:pt x="57812" y="25423"/>
                        </a:lnTo>
                        <a:lnTo>
                          <a:pt x="57749" y="25465"/>
                        </a:lnTo>
                        <a:lnTo>
                          <a:pt x="57603" y="25548"/>
                        </a:lnTo>
                        <a:lnTo>
                          <a:pt x="57498" y="25548"/>
                        </a:lnTo>
                        <a:lnTo>
                          <a:pt x="57394" y="25486"/>
                        </a:lnTo>
                        <a:lnTo>
                          <a:pt x="57289" y="25527"/>
                        </a:lnTo>
                        <a:lnTo>
                          <a:pt x="57184" y="25444"/>
                        </a:lnTo>
                        <a:lnTo>
                          <a:pt x="57143" y="25339"/>
                        </a:lnTo>
                        <a:lnTo>
                          <a:pt x="57184" y="25255"/>
                        </a:lnTo>
                        <a:lnTo>
                          <a:pt x="57226" y="25109"/>
                        </a:lnTo>
                        <a:lnTo>
                          <a:pt x="57331" y="24942"/>
                        </a:lnTo>
                        <a:lnTo>
                          <a:pt x="57477" y="24774"/>
                        </a:lnTo>
                        <a:lnTo>
                          <a:pt x="57477" y="24586"/>
                        </a:lnTo>
                        <a:lnTo>
                          <a:pt x="57666" y="24439"/>
                        </a:lnTo>
                        <a:lnTo>
                          <a:pt x="57666" y="24272"/>
                        </a:lnTo>
                        <a:lnTo>
                          <a:pt x="57708" y="24251"/>
                        </a:lnTo>
                        <a:lnTo>
                          <a:pt x="57708" y="24188"/>
                        </a:lnTo>
                        <a:lnTo>
                          <a:pt x="57812" y="24021"/>
                        </a:lnTo>
                        <a:lnTo>
                          <a:pt x="57854" y="23874"/>
                        </a:lnTo>
                        <a:lnTo>
                          <a:pt x="57917" y="23749"/>
                        </a:lnTo>
                        <a:lnTo>
                          <a:pt x="57875" y="23623"/>
                        </a:lnTo>
                        <a:lnTo>
                          <a:pt x="57917" y="23540"/>
                        </a:lnTo>
                        <a:lnTo>
                          <a:pt x="57917" y="23330"/>
                        </a:lnTo>
                        <a:lnTo>
                          <a:pt x="57980" y="23038"/>
                        </a:lnTo>
                        <a:lnTo>
                          <a:pt x="58021" y="23038"/>
                        </a:lnTo>
                        <a:lnTo>
                          <a:pt x="58063" y="22828"/>
                        </a:lnTo>
                        <a:lnTo>
                          <a:pt x="58168" y="22786"/>
                        </a:lnTo>
                        <a:lnTo>
                          <a:pt x="58126" y="22661"/>
                        </a:lnTo>
                        <a:lnTo>
                          <a:pt x="58293" y="22473"/>
                        </a:lnTo>
                        <a:lnTo>
                          <a:pt x="58314" y="22305"/>
                        </a:lnTo>
                        <a:lnTo>
                          <a:pt x="58419" y="22242"/>
                        </a:lnTo>
                        <a:lnTo>
                          <a:pt x="58377" y="22033"/>
                        </a:lnTo>
                        <a:lnTo>
                          <a:pt x="58419" y="21970"/>
                        </a:lnTo>
                        <a:lnTo>
                          <a:pt x="58419" y="21845"/>
                        </a:lnTo>
                        <a:lnTo>
                          <a:pt x="58503" y="21782"/>
                        </a:lnTo>
                        <a:lnTo>
                          <a:pt x="58544" y="21782"/>
                        </a:lnTo>
                        <a:lnTo>
                          <a:pt x="58544" y="21657"/>
                        </a:lnTo>
                        <a:lnTo>
                          <a:pt x="58503" y="21573"/>
                        </a:lnTo>
                        <a:lnTo>
                          <a:pt x="58503" y="21343"/>
                        </a:lnTo>
                        <a:lnTo>
                          <a:pt x="58482" y="21217"/>
                        </a:lnTo>
                        <a:lnTo>
                          <a:pt x="58544" y="21029"/>
                        </a:lnTo>
                        <a:lnTo>
                          <a:pt x="58712" y="20841"/>
                        </a:lnTo>
                        <a:lnTo>
                          <a:pt x="58754" y="20631"/>
                        </a:lnTo>
                        <a:lnTo>
                          <a:pt x="58607" y="20401"/>
                        </a:lnTo>
                        <a:lnTo>
                          <a:pt x="58628" y="20276"/>
                        </a:lnTo>
                        <a:lnTo>
                          <a:pt x="58733" y="20171"/>
                        </a:lnTo>
                        <a:lnTo>
                          <a:pt x="58754" y="20045"/>
                        </a:lnTo>
                        <a:lnTo>
                          <a:pt x="58963" y="19878"/>
                        </a:lnTo>
                        <a:lnTo>
                          <a:pt x="59005" y="19773"/>
                        </a:lnTo>
                        <a:lnTo>
                          <a:pt x="59068" y="19773"/>
                        </a:lnTo>
                        <a:lnTo>
                          <a:pt x="59151" y="19857"/>
                        </a:lnTo>
                        <a:lnTo>
                          <a:pt x="59277" y="19836"/>
                        </a:lnTo>
                        <a:lnTo>
                          <a:pt x="59486" y="19669"/>
                        </a:lnTo>
                        <a:lnTo>
                          <a:pt x="59674" y="19669"/>
                        </a:lnTo>
                        <a:lnTo>
                          <a:pt x="59842" y="19564"/>
                        </a:lnTo>
                        <a:lnTo>
                          <a:pt x="59967" y="19564"/>
                        </a:lnTo>
                        <a:lnTo>
                          <a:pt x="60072" y="19481"/>
                        </a:lnTo>
                        <a:lnTo>
                          <a:pt x="60177" y="19481"/>
                        </a:lnTo>
                        <a:lnTo>
                          <a:pt x="60281" y="19460"/>
                        </a:lnTo>
                        <a:lnTo>
                          <a:pt x="60323" y="19376"/>
                        </a:lnTo>
                        <a:lnTo>
                          <a:pt x="60428" y="19460"/>
                        </a:lnTo>
                        <a:lnTo>
                          <a:pt x="60386" y="19585"/>
                        </a:lnTo>
                        <a:lnTo>
                          <a:pt x="60469" y="19627"/>
                        </a:lnTo>
                        <a:lnTo>
                          <a:pt x="60574" y="19732"/>
                        </a:lnTo>
                        <a:lnTo>
                          <a:pt x="60616" y="19627"/>
                        </a:lnTo>
                        <a:lnTo>
                          <a:pt x="60721" y="19543"/>
                        </a:lnTo>
                        <a:lnTo>
                          <a:pt x="60574" y="19418"/>
                        </a:lnTo>
                        <a:lnTo>
                          <a:pt x="60574" y="19355"/>
                        </a:lnTo>
                        <a:lnTo>
                          <a:pt x="60700" y="19271"/>
                        </a:lnTo>
                        <a:lnTo>
                          <a:pt x="60909" y="19313"/>
                        </a:lnTo>
                        <a:lnTo>
                          <a:pt x="61013" y="19250"/>
                        </a:lnTo>
                        <a:lnTo>
                          <a:pt x="61244" y="19250"/>
                        </a:lnTo>
                        <a:lnTo>
                          <a:pt x="61306" y="19334"/>
                        </a:lnTo>
                        <a:lnTo>
                          <a:pt x="61348" y="19334"/>
                        </a:lnTo>
                        <a:lnTo>
                          <a:pt x="61432" y="19250"/>
                        </a:lnTo>
                        <a:lnTo>
                          <a:pt x="61516" y="19250"/>
                        </a:lnTo>
                        <a:lnTo>
                          <a:pt x="61474" y="19146"/>
                        </a:lnTo>
                        <a:lnTo>
                          <a:pt x="61557" y="19104"/>
                        </a:lnTo>
                        <a:lnTo>
                          <a:pt x="61746" y="19104"/>
                        </a:lnTo>
                        <a:lnTo>
                          <a:pt x="61829" y="19208"/>
                        </a:lnTo>
                        <a:lnTo>
                          <a:pt x="62039" y="19125"/>
                        </a:lnTo>
                        <a:lnTo>
                          <a:pt x="62039" y="19041"/>
                        </a:lnTo>
                        <a:lnTo>
                          <a:pt x="61955" y="18999"/>
                        </a:lnTo>
                        <a:lnTo>
                          <a:pt x="61892" y="19041"/>
                        </a:lnTo>
                        <a:lnTo>
                          <a:pt x="61767" y="18957"/>
                        </a:lnTo>
                        <a:lnTo>
                          <a:pt x="61850" y="18832"/>
                        </a:lnTo>
                        <a:lnTo>
                          <a:pt x="61871" y="18916"/>
                        </a:lnTo>
                        <a:lnTo>
                          <a:pt x="62039" y="18853"/>
                        </a:lnTo>
                        <a:lnTo>
                          <a:pt x="61871" y="18748"/>
                        </a:lnTo>
                        <a:lnTo>
                          <a:pt x="61871" y="18685"/>
                        </a:lnTo>
                        <a:lnTo>
                          <a:pt x="61955" y="18685"/>
                        </a:lnTo>
                        <a:lnTo>
                          <a:pt x="62101" y="18497"/>
                        </a:lnTo>
                        <a:lnTo>
                          <a:pt x="62269" y="18497"/>
                        </a:lnTo>
                        <a:lnTo>
                          <a:pt x="62353" y="18581"/>
                        </a:lnTo>
                        <a:lnTo>
                          <a:pt x="62457" y="18518"/>
                        </a:lnTo>
                        <a:lnTo>
                          <a:pt x="62666" y="18581"/>
                        </a:lnTo>
                        <a:lnTo>
                          <a:pt x="62813" y="18581"/>
                        </a:lnTo>
                        <a:lnTo>
                          <a:pt x="62813" y="18623"/>
                        </a:lnTo>
                        <a:lnTo>
                          <a:pt x="62897" y="18685"/>
                        </a:lnTo>
                        <a:lnTo>
                          <a:pt x="62959" y="18644"/>
                        </a:lnTo>
                        <a:lnTo>
                          <a:pt x="62918" y="18581"/>
                        </a:lnTo>
                        <a:lnTo>
                          <a:pt x="63106" y="18581"/>
                        </a:lnTo>
                        <a:lnTo>
                          <a:pt x="63252" y="18602"/>
                        </a:lnTo>
                        <a:lnTo>
                          <a:pt x="63357" y="18602"/>
                        </a:lnTo>
                        <a:lnTo>
                          <a:pt x="63462" y="18685"/>
                        </a:lnTo>
                        <a:lnTo>
                          <a:pt x="63462" y="18727"/>
                        </a:lnTo>
                        <a:lnTo>
                          <a:pt x="63629" y="18748"/>
                        </a:lnTo>
                        <a:lnTo>
                          <a:pt x="63734" y="18664"/>
                        </a:lnTo>
                        <a:lnTo>
                          <a:pt x="63796" y="18685"/>
                        </a:lnTo>
                        <a:lnTo>
                          <a:pt x="63838" y="18769"/>
                        </a:lnTo>
                        <a:lnTo>
                          <a:pt x="63629" y="18916"/>
                        </a:lnTo>
                        <a:lnTo>
                          <a:pt x="63441" y="18916"/>
                        </a:lnTo>
                        <a:lnTo>
                          <a:pt x="63378" y="18978"/>
                        </a:lnTo>
                        <a:lnTo>
                          <a:pt x="63378" y="19083"/>
                        </a:lnTo>
                        <a:lnTo>
                          <a:pt x="63273" y="19083"/>
                        </a:lnTo>
                        <a:lnTo>
                          <a:pt x="63252" y="19125"/>
                        </a:lnTo>
                        <a:lnTo>
                          <a:pt x="63315" y="19146"/>
                        </a:lnTo>
                        <a:lnTo>
                          <a:pt x="63378" y="19146"/>
                        </a:lnTo>
                        <a:lnTo>
                          <a:pt x="63545" y="19355"/>
                        </a:lnTo>
                        <a:lnTo>
                          <a:pt x="63587" y="19313"/>
                        </a:lnTo>
                        <a:lnTo>
                          <a:pt x="63775" y="19250"/>
                        </a:lnTo>
                        <a:lnTo>
                          <a:pt x="63859" y="19146"/>
                        </a:lnTo>
                        <a:lnTo>
                          <a:pt x="63838" y="19104"/>
                        </a:lnTo>
                        <a:lnTo>
                          <a:pt x="63964" y="19041"/>
                        </a:lnTo>
                        <a:lnTo>
                          <a:pt x="63880" y="18916"/>
                        </a:lnTo>
                        <a:lnTo>
                          <a:pt x="63964" y="18916"/>
                        </a:lnTo>
                        <a:lnTo>
                          <a:pt x="64089" y="19083"/>
                        </a:lnTo>
                        <a:lnTo>
                          <a:pt x="64173" y="19104"/>
                        </a:lnTo>
                        <a:lnTo>
                          <a:pt x="64215" y="19020"/>
                        </a:lnTo>
                        <a:lnTo>
                          <a:pt x="64173" y="18978"/>
                        </a:lnTo>
                        <a:lnTo>
                          <a:pt x="64257" y="18916"/>
                        </a:lnTo>
                        <a:lnTo>
                          <a:pt x="64298" y="18832"/>
                        </a:lnTo>
                        <a:lnTo>
                          <a:pt x="64319" y="18832"/>
                        </a:lnTo>
                        <a:lnTo>
                          <a:pt x="64319" y="18727"/>
                        </a:lnTo>
                        <a:lnTo>
                          <a:pt x="64298" y="18664"/>
                        </a:lnTo>
                        <a:lnTo>
                          <a:pt x="64382" y="18623"/>
                        </a:lnTo>
                        <a:lnTo>
                          <a:pt x="64466" y="18685"/>
                        </a:lnTo>
                        <a:lnTo>
                          <a:pt x="64529" y="18623"/>
                        </a:lnTo>
                        <a:lnTo>
                          <a:pt x="64591" y="18685"/>
                        </a:lnTo>
                        <a:lnTo>
                          <a:pt x="64612" y="18769"/>
                        </a:lnTo>
                        <a:lnTo>
                          <a:pt x="64696" y="18811"/>
                        </a:lnTo>
                        <a:lnTo>
                          <a:pt x="64842" y="18664"/>
                        </a:lnTo>
                        <a:lnTo>
                          <a:pt x="64780" y="18602"/>
                        </a:lnTo>
                        <a:lnTo>
                          <a:pt x="64780" y="18581"/>
                        </a:lnTo>
                        <a:lnTo>
                          <a:pt x="64842" y="18518"/>
                        </a:lnTo>
                        <a:lnTo>
                          <a:pt x="64926" y="18560"/>
                        </a:lnTo>
                        <a:lnTo>
                          <a:pt x="65010" y="18497"/>
                        </a:lnTo>
                        <a:lnTo>
                          <a:pt x="65094" y="18497"/>
                        </a:lnTo>
                        <a:lnTo>
                          <a:pt x="65114" y="18455"/>
                        </a:lnTo>
                        <a:lnTo>
                          <a:pt x="65010" y="18351"/>
                        </a:lnTo>
                        <a:lnTo>
                          <a:pt x="65031" y="18288"/>
                        </a:lnTo>
                        <a:lnTo>
                          <a:pt x="65031" y="18246"/>
                        </a:lnTo>
                        <a:lnTo>
                          <a:pt x="64926" y="18183"/>
                        </a:lnTo>
                        <a:lnTo>
                          <a:pt x="64884" y="18141"/>
                        </a:lnTo>
                        <a:lnTo>
                          <a:pt x="64884" y="18162"/>
                        </a:lnTo>
                        <a:lnTo>
                          <a:pt x="64884" y="18204"/>
                        </a:lnTo>
                        <a:lnTo>
                          <a:pt x="64822" y="18204"/>
                        </a:lnTo>
                        <a:lnTo>
                          <a:pt x="64717" y="18162"/>
                        </a:lnTo>
                        <a:lnTo>
                          <a:pt x="64696" y="18183"/>
                        </a:lnTo>
                        <a:lnTo>
                          <a:pt x="64696" y="18246"/>
                        </a:lnTo>
                        <a:lnTo>
                          <a:pt x="64591" y="18246"/>
                        </a:lnTo>
                        <a:lnTo>
                          <a:pt x="64529" y="18288"/>
                        </a:lnTo>
                        <a:lnTo>
                          <a:pt x="64466" y="18246"/>
                        </a:lnTo>
                        <a:lnTo>
                          <a:pt x="64487" y="18141"/>
                        </a:lnTo>
                        <a:lnTo>
                          <a:pt x="64529" y="18100"/>
                        </a:lnTo>
                        <a:lnTo>
                          <a:pt x="64382" y="17890"/>
                        </a:lnTo>
                        <a:lnTo>
                          <a:pt x="64487" y="17828"/>
                        </a:lnTo>
                        <a:lnTo>
                          <a:pt x="64382" y="17660"/>
                        </a:lnTo>
                        <a:lnTo>
                          <a:pt x="64424" y="17451"/>
                        </a:lnTo>
                        <a:lnTo>
                          <a:pt x="64424" y="17325"/>
                        </a:lnTo>
                        <a:lnTo>
                          <a:pt x="64508" y="17221"/>
                        </a:lnTo>
                        <a:lnTo>
                          <a:pt x="64508" y="17032"/>
                        </a:lnTo>
                        <a:lnTo>
                          <a:pt x="64612" y="16928"/>
                        </a:lnTo>
                        <a:lnTo>
                          <a:pt x="64612" y="16802"/>
                        </a:lnTo>
                        <a:lnTo>
                          <a:pt x="64591" y="16781"/>
                        </a:lnTo>
                        <a:lnTo>
                          <a:pt x="64717" y="16719"/>
                        </a:lnTo>
                        <a:lnTo>
                          <a:pt x="64591" y="16572"/>
                        </a:lnTo>
                        <a:lnTo>
                          <a:pt x="64633" y="16175"/>
                        </a:lnTo>
                        <a:lnTo>
                          <a:pt x="64738" y="16091"/>
                        </a:lnTo>
                        <a:lnTo>
                          <a:pt x="64633" y="15944"/>
                        </a:lnTo>
                        <a:lnTo>
                          <a:pt x="64612" y="15777"/>
                        </a:lnTo>
                        <a:lnTo>
                          <a:pt x="64529" y="15735"/>
                        </a:lnTo>
                        <a:lnTo>
                          <a:pt x="64529" y="15672"/>
                        </a:lnTo>
                        <a:lnTo>
                          <a:pt x="64633" y="15589"/>
                        </a:lnTo>
                        <a:lnTo>
                          <a:pt x="64612" y="15442"/>
                        </a:lnTo>
                        <a:lnTo>
                          <a:pt x="64696" y="15379"/>
                        </a:lnTo>
                        <a:lnTo>
                          <a:pt x="64822" y="15170"/>
                        </a:lnTo>
                        <a:lnTo>
                          <a:pt x="64947" y="15212"/>
                        </a:lnTo>
                        <a:lnTo>
                          <a:pt x="65031" y="15149"/>
                        </a:lnTo>
                        <a:lnTo>
                          <a:pt x="65114" y="15170"/>
                        </a:lnTo>
                        <a:lnTo>
                          <a:pt x="65156" y="15107"/>
                        </a:lnTo>
                        <a:lnTo>
                          <a:pt x="65366" y="15107"/>
                        </a:lnTo>
                        <a:lnTo>
                          <a:pt x="65407" y="15045"/>
                        </a:lnTo>
                        <a:lnTo>
                          <a:pt x="65470" y="15024"/>
                        </a:lnTo>
                        <a:lnTo>
                          <a:pt x="65512" y="14919"/>
                        </a:lnTo>
                        <a:lnTo>
                          <a:pt x="65554" y="14919"/>
                        </a:lnTo>
                        <a:lnTo>
                          <a:pt x="65617" y="14898"/>
                        </a:lnTo>
                        <a:lnTo>
                          <a:pt x="65742" y="14898"/>
                        </a:lnTo>
                        <a:lnTo>
                          <a:pt x="65763" y="15003"/>
                        </a:lnTo>
                        <a:lnTo>
                          <a:pt x="65826" y="14961"/>
                        </a:lnTo>
                        <a:lnTo>
                          <a:pt x="65868" y="14961"/>
                        </a:lnTo>
                        <a:lnTo>
                          <a:pt x="65951" y="15107"/>
                        </a:lnTo>
                        <a:lnTo>
                          <a:pt x="65993" y="15107"/>
                        </a:lnTo>
                        <a:lnTo>
                          <a:pt x="66098" y="14961"/>
                        </a:lnTo>
                        <a:lnTo>
                          <a:pt x="66098" y="14835"/>
                        </a:lnTo>
                        <a:lnTo>
                          <a:pt x="66182" y="14815"/>
                        </a:lnTo>
                        <a:lnTo>
                          <a:pt x="66203" y="14689"/>
                        </a:lnTo>
                        <a:lnTo>
                          <a:pt x="66265" y="14689"/>
                        </a:lnTo>
                        <a:lnTo>
                          <a:pt x="66286" y="14794"/>
                        </a:lnTo>
                        <a:lnTo>
                          <a:pt x="66412" y="14856"/>
                        </a:lnTo>
                        <a:lnTo>
                          <a:pt x="66412" y="15003"/>
                        </a:lnTo>
                        <a:lnTo>
                          <a:pt x="66391" y="15045"/>
                        </a:lnTo>
                        <a:lnTo>
                          <a:pt x="66454" y="15107"/>
                        </a:lnTo>
                        <a:lnTo>
                          <a:pt x="66475" y="15212"/>
                        </a:lnTo>
                        <a:lnTo>
                          <a:pt x="66391" y="15275"/>
                        </a:lnTo>
                        <a:lnTo>
                          <a:pt x="66454" y="15317"/>
                        </a:lnTo>
                        <a:lnTo>
                          <a:pt x="66475" y="15442"/>
                        </a:lnTo>
                        <a:lnTo>
                          <a:pt x="66454" y="15442"/>
                        </a:lnTo>
                        <a:lnTo>
                          <a:pt x="66454" y="15526"/>
                        </a:lnTo>
                        <a:lnTo>
                          <a:pt x="66475" y="15568"/>
                        </a:lnTo>
                        <a:lnTo>
                          <a:pt x="66412" y="15651"/>
                        </a:lnTo>
                        <a:lnTo>
                          <a:pt x="66391" y="15693"/>
                        </a:lnTo>
                        <a:lnTo>
                          <a:pt x="66412" y="15756"/>
                        </a:lnTo>
                        <a:lnTo>
                          <a:pt x="66516" y="15651"/>
                        </a:lnTo>
                        <a:lnTo>
                          <a:pt x="66558" y="15735"/>
                        </a:lnTo>
                        <a:lnTo>
                          <a:pt x="66663" y="15756"/>
                        </a:lnTo>
                        <a:lnTo>
                          <a:pt x="66684" y="15965"/>
                        </a:lnTo>
                        <a:lnTo>
                          <a:pt x="66726" y="15903"/>
                        </a:lnTo>
                        <a:lnTo>
                          <a:pt x="66726" y="15840"/>
                        </a:lnTo>
                        <a:lnTo>
                          <a:pt x="66830" y="15735"/>
                        </a:lnTo>
                        <a:lnTo>
                          <a:pt x="66914" y="15735"/>
                        </a:lnTo>
                        <a:lnTo>
                          <a:pt x="66977" y="15777"/>
                        </a:lnTo>
                        <a:lnTo>
                          <a:pt x="66872" y="15944"/>
                        </a:lnTo>
                        <a:lnTo>
                          <a:pt x="66977" y="16049"/>
                        </a:lnTo>
                        <a:lnTo>
                          <a:pt x="66998" y="16175"/>
                        </a:lnTo>
                        <a:lnTo>
                          <a:pt x="67081" y="15986"/>
                        </a:lnTo>
                        <a:lnTo>
                          <a:pt x="67144" y="15944"/>
                        </a:lnTo>
                        <a:lnTo>
                          <a:pt x="67144" y="15861"/>
                        </a:lnTo>
                        <a:lnTo>
                          <a:pt x="67207" y="15777"/>
                        </a:lnTo>
                        <a:lnTo>
                          <a:pt x="67207" y="15484"/>
                        </a:lnTo>
                        <a:lnTo>
                          <a:pt x="67291" y="15421"/>
                        </a:lnTo>
                        <a:lnTo>
                          <a:pt x="67207" y="15338"/>
                        </a:lnTo>
                        <a:lnTo>
                          <a:pt x="67311" y="15254"/>
                        </a:lnTo>
                        <a:lnTo>
                          <a:pt x="67311" y="15149"/>
                        </a:lnTo>
                        <a:lnTo>
                          <a:pt x="67249" y="15128"/>
                        </a:lnTo>
                        <a:lnTo>
                          <a:pt x="67249" y="15066"/>
                        </a:lnTo>
                        <a:lnTo>
                          <a:pt x="67311" y="15045"/>
                        </a:lnTo>
                        <a:lnTo>
                          <a:pt x="67332" y="14856"/>
                        </a:lnTo>
                        <a:lnTo>
                          <a:pt x="67249" y="14794"/>
                        </a:lnTo>
                        <a:lnTo>
                          <a:pt x="67311" y="14605"/>
                        </a:lnTo>
                        <a:lnTo>
                          <a:pt x="67395" y="14522"/>
                        </a:lnTo>
                        <a:lnTo>
                          <a:pt x="67542" y="14501"/>
                        </a:lnTo>
                        <a:lnTo>
                          <a:pt x="67604" y="14584"/>
                        </a:lnTo>
                        <a:lnTo>
                          <a:pt x="67667" y="14647"/>
                        </a:lnTo>
                        <a:lnTo>
                          <a:pt x="67730" y="14584"/>
                        </a:lnTo>
                        <a:lnTo>
                          <a:pt x="67646" y="14501"/>
                        </a:lnTo>
                        <a:lnTo>
                          <a:pt x="67688" y="14375"/>
                        </a:lnTo>
                        <a:lnTo>
                          <a:pt x="67521" y="14291"/>
                        </a:lnTo>
                        <a:lnTo>
                          <a:pt x="67479" y="14061"/>
                        </a:lnTo>
                        <a:lnTo>
                          <a:pt x="67395" y="13999"/>
                        </a:lnTo>
                        <a:lnTo>
                          <a:pt x="67395" y="13957"/>
                        </a:lnTo>
                        <a:lnTo>
                          <a:pt x="67291" y="13873"/>
                        </a:lnTo>
                        <a:lnTo>
                          <a:pt x="67270" y="13706"/>
                        </a:lnTo>
                        <a:lnTo>
                          <a:pt x="67311" y="13664"/>
                        </a:lnTo>
                        <a:lnTo>
                          <a:pt x="67291" y="13538"/>
                        </a:lnTo>
                        <a:lnTo>
                          <a:pt x="67165" y="13434"/>
                        </a:lnTo>
                        <a:lnTo>
                          <a:pt x="67186" y="13329"/>
                        </a:lnTo>
                        <a:lnTo>
                          <a:pt x="67123" y="13266"/>
                        </a:lnTo>
                        <a:lnTo>
                          <a:pt x="67291" y="13141"/>
                        </a:lnTo>
                        <a:lnTo>
                          <a:pt x="67416" y="13141"/>
                        </a:lnTo>
                        <a:lnTo>
                          <a:pt x="67521" y="13015"/>
                        </a:lnTo>
                        <a:lnTo>
                          <a:pt x="67688" y="13015"/>
                        </a:lnTo>
                        <a:lnTo>
                          <a:pt x="67730" y="12952"/>
                        </a:lnTo>
                        <a:lnTo>
                          <a:pt x="67897" y="13078"/>
                        </a:lnTo>
                        <a:lnTo>
                          <a:pt x="68044" y="13078"/>
                        </a:lnTo>
                        <a:lnTo>
                          <a:pt x="68107" y="13120"/>
                        </a:lnTo>
                        <a:lnTo>
                          <a:pt x="68211" y="13141"/>
                        </a:lnTo>
                        <a:lnTo>
                          <a:pt x="68274" y="13120"/>
                        </a:lnTo>
                        <a:lnTo>
                          <a:pt x="68127" y="13182"/>
                        </a:lnTo>
                        <a:lnTo>
                          <a:pt x="68211" y="13245"/>
                        </a:lnTo>
                        <a:lnTo>
                          <a:pt x="68065" y="13287"/>
                        </a:lnTo>
                        <a:lnTo>
                          <a:pt x="67939" y="13266"/>
                        </a:lnTo>
                        <a:lnTo>
                          <a:pt x="67793" y="13434"/>
                        </a:lnTo>
                        <a:lnTo>
                          <a:pt x="67793" y="13496"/>
                        </a:lnTo>
                        <a:lnTo>
                          <a:pt x="67835" y="13643"/>
                        </a:lnTo>
                        <a:lnTo>
                          <a:pt x="67835" y="13768"/>
                        </a:lnTo>
                        <a:lnTo>
                          <a:pt x="67918" y="13810"/>
                        </a:lnTo>
                        <a:lnTo>
                          <a:pt x="67939" y="13894"/>
                        </a:lnTo>
                        <a:lnTo>
                          <a:pt x="68065" y="14061"/>
                        </a:lnTo>
                        <a:lnTo>
                          <a:pt x="68065" y="14103"/>
                        </a:lnTo>
                        <a:lnTo>
                          <a:pt x="68107" y="14103"/>
                        </a:lnTo>
                        <a:lnTo>
                          <a:pt x="68065" y="14166"/>
                        </a:lnTo>
                        <a:lnTo>
                          <a:pt x="68211" y="14208"/>
                        </a:lnTo>
                        <a:lnTo>
                          <a:pt x="68232" y="14333"/>
                        </a:lnTo>
                        <a:lnTo>
                          <a:pt x="68232" y="14396"/>
                        </a:lnTo>
                        <a:lnTo>
                          <a:pt x="68169" y="14438"/>
                        </a:lnTo>
                        <a:lnTo>
                          <a:pt x="68211" y="14710"/>
                        </a:lnTo>
                        <a:lnTo>
                          <a:pt x="68253" y="14731"/>
                        </a:lnTo>
                        <a:lnTo>
                          <a:pt x="68316" y="14647"/>
                        </a:lnTo>
                        <a:lnTo>
                          <a:pt x="68358" y="14647"/>
                        </a:lnTo>
                        <a:lnTo>
                          <a:pt x="68441" y="14752"/>
                        </a:lnTo>
                        <a:lnTo>
                          <a:pt x="68483" y="14835"/>
                        </a:lnTo>
                        <a:lnTo>
                          <a:pt x="68420" y="15024"/>
                        </a:lnTo>
                        <a:lnTo>
                          <a:pt x="68420" y="15233"/>
                        </a:lnTo>
                        <a:lnTo>
                          <a:pt x="68483" y="15317"/>
                        </a:lnTo>
                        <a:lnTo>
                          <a:pt x="68567" y="15254"/>
                        </a:lnTo>
                        <a:lnTo>
                          <a:pt x="68672" y="15275"/>
                        </a:lnTo>
                        <a:lnTo>
                          <a:pt x="68692" y="15338"/>
                        </a:lnTo>
                        <a:lnTo>
                          <a:pt x="68672" y="15421"/>
                        </a:lnTo>
                        <a:lnTo>
                          <a:pt x="68588" y="15421"/>
                        </a:lnTo>
                        <a:lnTo>
                          <a:pt x="68483" y="15484"/>
                        </a:lnTo>
                        <a:lnTo>
                          <a:pt x="68462" y="15484"/>
                        </a:lnTo>
                        <a:lnTo>
                          <a:pt x="68337" y="15631"/>
                        </a:lnTo>
                        <a:lnTo>
                          <a:pt x="68316" y="15735"/>
                        </a:lnTo>
                        <a:lnTo>
                          <a:pt x="68169" y="15798"/>
                        </a:lnTo>
                        <a:lnTo>
                          <a:pt x="68148" y="15861"/>
                        </a:lnTo>
                        <a:lnTo>
                          <a:pt x="68065" y="15882"/>
                        </a:lnTo>
                        <a:lnTo>
                          <a:pt x="68065" y="15986"/>
                        </a:lnTo>
                        <a:lnTo>
                          <a:pt x="68023" y="16070"/>
                        </a:lnTo>
                        <a:lnTo>
                          <a:pt x="68065" y="16195"/>
                        </a:lnTo>
                        <a:lnTo>
                          <a:pt x="68148" y="16175"/>
                        </a:lnTo>
                        <a:lnTo>
                          <a:pt x="68148" y="16321"/>
                        </a:lnTo>
                        <a:lnTo>
                          <a:pt x="68044" y="16509"/>
                        </a:lnTo>
                        <a:lnTo>
                          <a:pt x="68065" y="16593"/>
                        </a:lnTo>
                        <a:lnTo>
                          <a:pt x="68127" y="16614"/>
                        </a:lnTo>
                        <a:lnTo>
                          <a:pt x="68107" y="16844"/>
                        </a:lnTo>
                        <a:lnTo>
                          <a:pt x="68127" y="17032"/>
                        </a:lnTo>
                        <a:lnTo>
                          <a:pt x="68065" y="17116"/>
                        </a:lnTo>
                        <a:lnTo>
                          <a:pt x="67939" y="17158"/>
                        </a:lnTo>
                        <a:lnTo>
                          <a:pt x="67918" y="17263"/>
                        </a:lnTo>
                        <a:lnTo>
                          <a:pt x="67960" y="17325"/>
                        </a:lnTo>
                        <a:lnTo>
                          <a:pt x="67939" y="17535"/>
                        </a:lnTo>
                        <a:lnTo>
                          <a:pt x="67918" y="17576"/>
                        </a:lnTo>
                        <a:lnTo>
                          <a:pt x="67939" y="17660"/>
                        </a:lnTo>
                        <a:lnTo>
                          <a:pt x="68044" y="17765"/>
                        </a:lnTo>
                        <a:lnTo>
                          <a:pt x="67960" y="17765"/>
                        </a:lnTo>
                        <a:lnTo>
                          <a:pt x="67939" y="17953"/>
                        </a:lnTo>
                        <a:lnTo>
                          <a:pt x="67960" y="17995"/>
                        </a:lnTo>
                        <a:lnTo>
                          <a:pt x="67960" y="18141"/>
                        </a:lnTo>
                        <a:lnTo>
                          <a:pt x="67855" y="18246"/>
                        </a:lnTo>
                        <a:lnTo>
                          <a:pt x="67939" y="18372"/>
                        </a:lnTo>
                        <a:lnTo>
                          <a:pt x="67939" y="18602"/>
                        </a:lnTo>
                        <a:lnTo>
                          <a:pt x="68023" y="18811"/>
                        </a:lnTo>
                        <a:lnTo>
                          <a:pt x="67835" y="19146"/>
                        </a:lnTo>
                        <a:lnTo>
                          <a:pt x="67939" y="19292"/>
                        </a:lnTo>
                        <a:lnTo>
                          <a:pt x="67835" y="19250"/>
                        </a:lnTo>
                        <a:lnTo>
                          <a:pt x="67625" y="19292"/>
                        </a:lnTo>
                        <a:lnTo>
                          <a:pt x="67625" y="19501"/>
                        </a:lnTo>
                        <a:lnTo>
                          <a:pt x="67646" y="19564"/>
                        </a:lnTo>
                        <a:lnTo>
                          <a:pt x="67521" y="19711"/>
                        </a:lnTo>
                        <a:lnTo>
                          <a:pt x="67291" y="19606"/>
                        </a:lnTo>
                        <a:lnTo>
                          <a:pt x="67186" y="19711"/>
                        </a:lnTo>
                        <a:lnTo>
                          <a:pt x="67186" y="19773"/>
                        </a:lnTo>
                        <a:lnTo>
                          <a:pt x="67332" y="19773"/>
                        </a:lnTo>
                        <a:lnTo>
                          <a:pt x="67542" y="20087"/>
                        </a:lnTo>
                        <a:lnTo>
                          <a:pt x="67542" y="20380"/>
                        </a:lnTo>
                        <a:lnTo>
                          <a:pt x="67500" y="20464"/>
                        </a:lnTo>
                        <a:lnTo>
                          <a:pt x="67542" y="20548"/>
                        </a:lnTo>
                        <a:lnTo>
                          <a:pt x="67437" y="20569"/>
                        </a:lnTo>
                        <a:lnTo>
                          <a:pt x="67416" y="20778"/>
                        </a:lnTo>
                        <a:lnTo>
                          <a:pt x="67291" y="20924"/>
                        </a:lnTo>
                        <a:lnTo>
                          <a:pt x="67270" y="21175"/>
                        </a:lnTo>
                        <a:lnTo>
                          <a:pt x="67374" y="21385"/>
                        </a:lnTo>
                        <a:lnTo>
                          <a:pt x="67416" y="21761"/>
                        </a:lnTo>
                        <a:lnTo>
                          <a:pt x="67583" y="22033"/>
                        </a:lnTo>
                        <a:lnTo>
                          <a:pt x="67583" y="22242"/>
                        </a:lnTo>
                        <a:lnTo>
                          <a:pt x="67835" y="22807"/>
                        </a:lnTo>
                        <a:lnTo>
                          <a:pt x="68148" y="23414"/>
                        </a:lnTo>
                        <a:lnTo>
                          <a:pt x="68462" y="23916"/>
                        </a:lnTo>
                        <a:lnTo>
                          <a:pt x="68630" y="24063"/>
                        </a:lnTo>
                        <a:lnTo>
                          <a:pt x="68630" y="24251"/>
                        </a:lnTo>
                        <a:lnTo>
                          <a:pt x="69048" y="24732"/>
                        </a:lnTo>
                        <a:lnTo>
                          <a:pt x="69488" y="25527"/>
                        </a:lnTo>
                        <a:lnTo>
                          <a:pt x="69697" y="25632"/>
                        </a:lnTo>
                        <a:lnTo>
                          <a:pt x="69843" y="25632"/>
                        </a:lnTo>
                        <a:lnTo>
                          <a:pt x="69927" y="25590"/>
                        </a:lnTo>
                        <a:lnTo>
                          <a:pt x="69927" y="25590"/>
                        </a:lnTo>
                        <a:lnTo>
                          <a:pt x="69885" y="25695"/>
                        </a:lnTo>
                        <a:lnTo>
                          <a:pt x="69780" y="25737"/>
                        </a:lnTo>
                        <a:lnTo>
                          <a:pt x="69697" y="25737"/>
                        </a:lnTo>
                        <a:lnTo>
                          <a:pt x="69843" y="25988"/>
                        </a:lnTo>
                        <a:lnTo>
                          <a:pt x="70052" y="26469"/>
                        </a:lnTo>
                        <a:lnTo>
                          <a:pt x="70094" y="26678"/>
                        </a:lnTo>
                        <a:lnTo>
                          <a:pt x="70220" y="26867"/>
                        </a:lnTo>
                        <a:lnTo>
                          <a:pt x="70450" y="26887"/>
                        </a:lnTo>
                        <a:lnTo>
                          <a:pt x="70471" y="26971"/>
                        </a:lnTo>
                        <a:lnTo>
                          <a:pt x="70471" y="27076"/>
                        </a:lnTo>
                        <a:lnTo>
                          <a:pt x="70513" y="27159"/>
                        </a:lnTo>
                        <a:lnTo>
                          <a:pt x="70471" y="27285"/>
                        </a:lnTo>
                        <a:lnTo>
                          <a:pt x="70617" y="27034"/>
                        </a:lnTo>
                        <a:lnTo>
                          <a:pt x="70659" y="26762"/>
                        </a:lnTo>
                        <a:lnTo>
                          <a:pt x="70680" y="26741"/>
                        </a:lnTo>
                        <a:lnTo>
                          <a:pt x="70680" y="26636"/>
                        </a:lnTo>
                        <a:lnTo>
                          <a:pt x="70827" y="26511"/>
                        </a:lnTo>
                        <a:lnTo>
                          <a:pt x="70848" y="26406"/>
                        </a:lnTo>
                        <a:lnTo>
                          <a:pt x="70827" y="26343"/>
                        </a:lnTo>
                        <a:lnTo>
                          <a:pt x="70868" y="26239"/>
                        </a:lnTo>
                        <a:lnTo>
                          <a:pt x="70931" y="25988"/>
                        </a:lnTo>
                        <a:lnTo>
                          <a:pt x="70868" y="25883"/>
                        </a:lnTo>
                        <a:lnTo>
                          <a:pt x="70889" y="25695"/>
                        </a:lnTo>
                        <a:lnTo>
                          <a:pt x="70994" y="25611"/>
                        </a:lnTo>
                        <a:lnTo>
                          <a:pt x="70889" y="25507"/>
                        </a:lnTo>
                        <a:lnTo>
                          <a:pt x="70848" y="25527"/>
                        </a:lnTo>
                        <a:lnTo>
                          <a:pt x="70764" y="25507"/>
                        </a:lnTo>
                        <a:lnTo>
                          <a:pt x="70827" y="25423"/>
                        </a:lnTo>
                        <a:lnTo>
                          <a:pt x="70743" y="25276"/>
                        </a:lnTo>
                        <a:lnTo>
                          <a:pt x="70785" y="25297"/>
                        </a:lnTo>
                        <a:lnTo>
                          <a:pt x="70848" y="25255"/>
                        </a:lnTo>
                        <a:lnTo>
                          <a:pt x="70743" y="25151"/>
                        </a:lnTo>
                        <a:lnTo>
                          <a:pt x="70764" y="25067"/>
                        </a:lnTo>
                        <a:lnTo>
                          <a:pt x="70785" y="24942"/>
                        </a:lnTo>
                        <a:lnTo>
                          <a:pt x="70659" y="24942"/>
                        </a:lnTo>
                        <a:lnTo>
                          <a:pt x="70576" y="24879"/>
                        </a:lnTo>
                        <a:lnTo>
                          <a:pt x="70638" y="24774"/>
                        </a:lnTo>
                        <a:lnTo>
                          <a:pt x="70743" y="24879"/>
                        </a:lnTo>
                        <a:lnTo>
                          <a:pt x="70889" y="24732"/>
                        </a:lnTo>
                        <a:lnTo>
                          <a:pt x="70973" y="24753"/>
                        </a:lnTo>
                        <a:lnTo>
                          <a:pt x="71078" y="24649"/>
                        </a:lnTo>
                        <a:lnTo>
                          <a:pt x="71182" y="24565"/>
                        </a:lnTo>
                        <a:lnTo>
                          <a:pt x="71203" y="24586"/>
                        </a:lnTo>
                        <a:lnTo>
                          <a:pt x="71350" y="24628"/>
                        </a:lnTo>
                        <a:lnTo>
                          <a:pt x="71266" y="24523"/>
                        </a:lnTo>
                        <a:lnTo>
                          <a:pt x="71099" y="24439"/>
                        </a:lnTo>
                        <a:lnTo>
                          <a:pt x="71099" y="24314"/>
                        </a:lnTo>
                        <a:lnTo>
                          <a:pt x="70952" y="24230"/>
                        </a:lnTo>
                        <a:lnTo>
                          <a:pt x="70848" y="23895"/>
                        </a:lnTo>
                        <a:lnTo>
                          <a:pt x="70931" y="23602"/>
                        </a:lnTo>
                        <a:lnTo>
                          <a:pt x="70827" y="23498"/>
                        </a:lnTo>
                        <a:lnTo>
                          <a:pt x="70889" y="23414"/>
                        </a:lnTo>
                        <a:lnTo>
                          <a:pt x="70931" y="23268"/>
                        </a:lnTo>
                        <a:lnTo>
                          <a:pt x="71036" y="23058"/>
                        </a:lnTo>
                        <a:lnTo>
                          <a:pt x="71078" y="23372"/>
                        </a:lnTo>
                        <a:lnTo>
                          <a:pt x="71161" y="23393"/>
                        </a:lnTo>
                        <a:lnTo>
                          <a:pt x="71350" y="23289"/>
                        </a:lnTo>
                        <a:lnTo>
                          <a:pt x="71371" y="23330"/>
                        </a:lnTo>
                        <a:lnTo>
                          <a:pt x="71705" y="23205"/>
                        </a:lnTo>
                        <a:lnTo>
                          <a:pt x="71705" y="23058"/>
                        </a:lnTo>
                        <a:lnTo>
                          <a:pt x="71789" y="22975"/>
                        </a:lnTo>
                        <a:lnTo>
                          <a:pt x="71664" y="22891"/>
                        </a:lnTo>
                        <a:lnTo>
                          <a:pt x="71454" y="22598"/>
                        </a:lnTo>
                        <a:lnTo>
                          <a:pt x="71371" y="22598"/>
                        </a:lnTo>
                        <a:lnTo>
                          <a:pt x="71078" y="22159"/>
                        </a:lnTo>
                        <a:lnTo>
                          <a:pt x="71078" y="22054"/>
                        </a:lnTo>
                        <a:lnTo>
                          <a:pt x="70994" y="21970"/>
                        </a:lnTo>
                        <a:lnTo>
                          <a:pt x="70973" y="21594"/>
                        </a:lnTo>
                        <a:lnTo>
                          <a:pt x="70994" y="21531"/>
                        </a:lnTo>
                        <a:lnTo>
                          <a:pt x="70952" y="21343"/>
                        </a:lnTo>
                        <a:lnTo>
                          <a:pt x="71036" y="21217"/>
                        </a:lnTo>
                        <a:lnTo>
                          <a:pt x="71036" y="21092"/>
                        </a:lnTo>
                        <a:lnTo>
                          <a:pt x="70889" y="21113"/>
                        </a:lnTo>
                        <a:lnTo>
                          <a:pt x="70868" y="21029"/>
                        </a:lnTo>
                        <a:lnTo>
                          <a:pt x="70973" y="20882"/>
                        </a:lnTo>
                        <a:lnTo>
                          <a:pt x="71078" y="20841"/>
                        </a:lnTo>
                        <a:lnTo>
                          <a:pt x="71078" y="20778"/>
                        </a:lnTo>
                        <a:lnTo>
                          <a:pt x="71078" y="20757"/>
                        </a:lnTo>
                        <a:lnTo>
                          <a:pt x="71161" y="20673"/>
                        </a:lnTo>
                        <a:lnTo>
                          <a:pt x="71182" y="20778"/>
                        </a:lnTo>
                        <a:lnTo>
                          <a:pt x="71182" y="20903"/>
                        </a:lnTo>
                        <a:lnTo>
                          <a:pt x="71140" y="21029"/>
                        </a:lnTo>
                        <a:lnTo>
                          <a:pt x="71140" y="21196"/>
                        </a:lnTo>
                        <a:lnTo>
                          <a:pt x="71308" y="21238"/>
                        </a:lnTo>
                        <a:lnTo>
                          <a:pt x="71475" y="21343"/>
                        </a:lnTo>
                        <a:lnTo>
                          <a:pt x="71559" y="21322"/>
                        </a:lnTo>
                        <a:lnTo>
                          <a:pt x="71559" y="21154"/>
                        </a:lnTo>
                        <a:lnTo>
                          <a:pt x="71601" y="21092"/>
                        </a:lnTo>
                        <a:lnTo>
                          <a:pt x="71496" y="20903"/>
                        </a:lnTo>
                        <a:lnTo>
                          <a:pt x="71245" y="20673"/>
                        </a:lnTo>
                        <a:lnTo>
                          <a:pt x="71245" y="20401"/>
                        </a:lnTo>
                        <a:lnTo>
                          <a:pt x="71099" y="20359"/>
                        </a:lnTo>
                        <a:lnTo>
                          <a:pt x="71078" y="20317"/>
                        </a:lnTo>
                        <a:lnTo>
                          <a:pt x="71057" y="20380"/>
                        </a:lnTo>
                        <a:lnTo>
                          <a:pt x="70973" y="20464"/>
                        </a:lnTo>
                        <a:lnTo>
                          <a:pt x="70973" y="20506"/>
                        </a:lnTo>
                        <a:lnTo>
                          <a:pt x="70931" y="20569"/>
                        </a:lnTo>
                        <a:lnTo>
                          <a:pt x="70785" y="20485"/>
                        </a:lnTo>
                        <a:lnTo>
                          <a:pt x="70785" y="20276"/>
                        </a:lnTo>
                        <a:lnTo>
                          <a:pt x="70722" y="20150"/>
                        </a:lnTo>
                        <a:lnTo>
                          <a:pt x="70617" y="19941"/>
                        </a:lnTo>
                        <a:lnTo>
                          <a:pt x="70680" y="19836"/>
                        </a:lnTo>
                        <a:lnTo>
                          <a:pt x="70743" y="19794"/>
                        </a:lnTo>
                        <a:lnTo>
                          <a:pt x="70722" y="19690"/>
                        </a:lnTo>
                        <a:lnTo>
                          <a:pt x="70785" y="19585"/>
                        </a:lnTo>
                        <a:lnTo>
                          <a:pt x="70722" y="19522"/>
                        </a:lnTo>
                        <a:lnTo>
                          <a:pt x="70743" y="19439"/>
                        </a:lnTo>
                        <a:lnTo>
                          <a:pt x="70743" y="19334"/>
                        </a:lnTo>
                        <a:lnTo>
                          <a:pt x="70659" y="19271"/>
                        </a:lnTo>
                        <a:lnTo>
                          <a:pt x="70555" y="19313"/>
                        </a:lnTo>
                        <a:lnTo>
                          <a:pt x="70366" y="19146"/>
                        </a:lnTo>
                        <a:lnTo>
                          <a:pt x="70241" y="19146"/>
                        </a:lnTo>
                        <a:lnTo>
                          <a:pt x="70157" y="19229"/>
                        </a:lnTo>
                        <a:lnTo>
                          <a:pt x="70157" y="19313"/>
                        </a:lnTo>
                        <a:lnTo>
                          <a:pt x="70304" y="19460"/>
                        </a:lnTo>
                        <a:lnTo>
                          <a:pt x="70262" y="19564"/>
                        </a:lnTo>
                        <a:lnTo>
                          <a:pt x="70220" y="19627"/>
                        </a:lnTo>
                        <a:lnTo>
                          <a:pt x="70094" y="19564"/>
                        </a:lnTo>
                        <a:lnTo>
                          <a:pt x="69927" y="19355"/>
                        </a:lnTo>
                        <a:lnTo>
                          <a:pt x="69822" y="19250"/>
                        </a:lnTo>
                        <a:lnTo>
                          <a:pt x="69739" y="19208"/>
                        </a:lnTo>
                        <a:lnTo>
                          <a:pt x="69801" y="19146"/>
                        </a:lnTo>
                        <a:lnTo>
                          <a:pt x="69697" y="18936"/>
                        </a:lnTo>
                        <a:lnTo>
                          <a:pt x="69697" y="18811"/>
                        </a:lnTo>
                        <a:lnTo>
                          <a:pt x="69697" y="18727"/>
                        </a:lnTo>
                        <a:lnTo>
                          <a:pt x="69634" y="18623"/>
                        </a:lnTo>
                        <a:lnTo>
                          <a:pt x="69697" y="18539"/>
                        </a:lnTo>
                        <a:lnTo>
                          <a:pt x="69634" y="18372"/>
                        </a:lnTo>
                        <a:lnTo>
                          <a:pt x="69718" y="18267"/>
                        </a:lnTo>
                        <a:lnTo>
                          <a:pt x="69718" y="18162"/>
                        </a:lnTo>
                        <a:lnTo>
                          <a:pt x="69739" y="18037"/>
                        </a:lnTo>
                        <a:lnTo>
                          <a:pt x="69739" y="17890"/>
                        </a:lnTo>
                        <a:lnTo>
                          <a:pt x="69697" y="17932"/>
                        </a:lnTo>
                        <a:lnTo>
                          <a:pt x="69592" y="17786"/>
                        </a:lnTo>
                        <a:lnTo>
                          <a:pt x="69613" y="17744"/>
                        </a:lnTo>
                        <a:lnTo>
                          <a:pt x="69697" y="17723"/>
                        </a:lnTo>
                        <a:lnTo>
                          <a:pt x="69801" y="17786"/>
                        </a:lnTo>
                        <a:lnTo>
                          <a:pt x="69801" y="17744"/>
                        </a:lnTo>
                        <a:lnTo>
                          <a:pt x="69718" y="17660"/>
                        </a:lnTo>
                        <a:lnTo>
                          <a:pt x="69634" y="17576"/>
                        </a:lnTo>
                        <a:lnTo>
                          <a:pt x="69676" y="17514"/>
                        </a:lnTo>
                        <a:lnTo>
                          <a:pt x="69718" y="17514"/>
                        </a:lnTo>
                        <a:lnTo>
                          <a:pt x="69697" y="17430"/>
                        </a:lnTo>
                        <a:lnTo>
                          <a:pt x="69613" y="17346"/>
                        </a:lnTo>
                        <a:lnTo>
                          <a:pt x="69488" y="17325"/>
                        </a:lnTo>
                        <a:lnTo>
                          <a:pt x="69467" y="17242"/>
                        </a:lnTo>
                        <a:lnTo>
                          <a:pt x="69508" y="17221"/>
                        </a:lnTo>
                        <a:lnTo>
                          <a:pt x="69488" y="17074"/>
                        </a:lnTo>
                        <a:lnTo>
                          <a:pt x="69383" y="16970"/>
                        </a:lnTo>
                        <a:lnTo>
                          <a:pt x="69404" y="16886"/>
                        </a:lnTo>
                        <a:lnTo>
                          <a:pt x="69425" y="16781"/>
                        </a:lnTo>
                        <a:lnTo>
                          <a:pt x="69488" y="16719"/>
                        </a:lnTo>
                        <a:lnTo>
                          <a:pt x="69404" y="16614"/>
                        </a:lnTo>
                        <a:lnTo>
                          <a:pt x="69425" y="16530"/>
                        </a:lnTo>
                        <a:lnTo>
                          <a:pt x="69508" y="16530"/>
                        </a:lnTo>
                        <a:lnTo>
                          <a:pt x="69613" y="16593"/>
                        </a:lnTo>
                        <a:lnTo>
                          <a:pt x="69697" y="16572"/>
                        </a:lnTo>
                        <a:lnTo>
                          <a:pt x="69739" y="16405"/>
                        </a:lnTo>
                        <a:lnTo>
                          <a:pt x="69822" y="16405"/>
                        </a:lnTo>
                        <a:lnTo>
                          <a:pt x="69885" y="16488"/>
                        </a:lnTo>
                        <a:lnTo>
                          <a:pt x="69927" y="16488"/>
                        </a:lnTo>
                        <a:lnTo>
                          <a:pt x="70011" y="16614"/>
                        </a:lnTo>
                        <a:lnTo>
                          <a:pt x="70136" y="16363"/>
                        </a:lnTo>
                        <a:lnTo>
                          <a:pt x="70011" y="16300"/>
                        </a:lnTo>
                        <a:lnTo>
                          <a:pt x="70032" y="16195"/>
                        </a:lnTo>
                        <a:lnTo>
                          <a:pt x="70115" y="16154"/>
                        </a:lnTo>
                        <a:lnTo>
                          <a:pt x="70241" y="15903"/>
                        </a:lnTo>
                        <a:lnTo>
                          <a:pt x="70241" y="15777"/>
                        </a:lnTo>
                        <a:lnTo>
                          <a:pt x="70324" y="15882"/>
                        </a:lnTo>
                        <a:lnTo>
                          <a:pt x="70429" y="15944"/>
                        </a:lnTo>
                        <a:lnTo>
                          <a:pt x="70429" y="16070"/>
                        </a:lnTo>
                        <a:lnTo>
                          <a:pt x="70555" y="16426"/>
                        </a:lnTo>
                        <a:lnTo>
                          <a:pt x="70638" y="16509"/>
                        </a:lnTo>
                        <a:lnTo>
                          <a:pt x="70680" y="16468"/>
                        </a:lnTo>
                        <a:lnTo>
                          <a:pt x="70722" y="16154"/>
                        </a:lnTo>
                        <a:lnTo>
                          <a:pt x="70743" y="16049"/>
                        </a:lnTo>
                        <a:lnTo>
                          <a:pt x="70722" y="15903"/>
                        </a:lnTo>
                        <a:lnTo>
                          <a:pt x="70785" y="15798"/>
                        </a:lnTo>
                        <a:lnTo>
                          <a:pt x="70722" y="15651"/>
                        </a:lnTo>
                        <a:lnTo>
                          <a:pt x="70827" y="15693"/>
                        </a:lnTo>
                        <a:lnTo>
                          <a:pt x="70889" y="15631"/>
                        </a:lnTo>
                        <a:lnTo>
                          <a:pt x="70952" y="15421"/>
                        </a:lnTo>
                        <a:lnTo>
                          <a:pt x="71057" y="15421"/>
                        </a:lnTo>
                        <a:lnTo>
                          <a:pt x="71182" y="15254"/>
                        </a:lnTo>
                        <a:lnTo>
                          <a:pt x="71308" y="15233"/>
                        </a:lnTo>
                        <a:lnTo>
                          <a:pt x="71371" y="15275"/>
                        </a:lnTo>
                        <a:lnTo>
                          <a:pt x="71559" y="15149"/>
                        </a:lnTo>
                        <a:lnTo>
                          <a:pt x="71705" y="15170"/>
                        </a:lnTo>
                        <a:lnTo>
                          <a:pt x="72019" y="15359"/>
                        </a:lnTo>
                        <a:lnTo>
                          <a:pt x="72040" y="15463"/>
                        </a:lnTo>
                        <a:lnTo>
                          <a:pt x="72124" y="15484"/>
                        </a:lnTo>
                        <a:lnTo>
                          <a:pt x="72229" y="15463"/>
                        </a:lnTo>
                        <a:lnTo>
                          <a:pt x="72291" y="15484"/>
                        </a:lnTo>
                        <a:lnTo>
                          <a:pt x="72229" y="15547"/>
                        </a:lnTo>
                        <a:lnTo>
                          <a:pt x="72396" y="15714"/>
                        </a:lnTo>
                        <a:lnTo>
                          <a:pt x="72438" y="15672"/>
                        </a:lnTo>
                        <a:lnTo>
                          <a:pt x="72542" y="15777"/>
                        </a:lnTo>
                        <a:lnTo>
                          <a:pt x="72668" y="15756"/>
                        </a:lnTo>
                        <a:lnTo>
                          <a:pt x="72752" y="15777"/>
                        </a:lnTo>
                        <a:lnTo>
                          <a:pt x="72752" y="15672"/>
                        </a:lnTo>
                        <a:lnTo>
                          <a:pt x="72647" y="15526"/>
                        </a:lnTo>
                        <a:lnTo>
                          <a:pt x="72710" y="15442"/>
                        </a:lnTo>
                        <a:lnTo>
                          <a:pt x="72668" y="15359"/>
                        </a:lnTo>
                        <a:lnTo>
                          <a:pt x="72605" y="15338"/>
                        </a:lnTo>
                        <a:lnTo>
                          <a:pt x="72605" y="15233"/>
                        </a:lnTo>
                        <a:lnTo>
                          <a:pt x="72668" y="15128"/>
                        </a:lnTo>
                        <a:lnTo>
                          <a:pt x="72731" y="14856"/>
                        </a:lnTo>
                        <a:lnTo>
                          <a:pt x="72814" y="14647"/>
                        </a:lnTo>
                        <a:lnTo>
                          <a:pt x="72773" y="14543"/>
                        </a:lnTo>
                        <a:lnTo>
                          <a:pt x="72919" y="14375"/>
                        </a:lnTo>
                        <a:lnTo>
                          <a:pt x="72856" y="14291"/>
                        </a:lnTo>
                        <a:lnTo>
                          <a:pt x="72940" y="14229"/>
                        </a:lnTo>
                        <a:lnTo>
                          <a:pt x="72856" y="14061"/>
                        </a:lnTo>
                        <a:lnTo>
                          <a:pt x="72773" y="13999"/>
                        </a:lnTo>
                        <a:lnTo>
                          <a:pt x="72773" y="13957"/>
                        </a:lnTo>
                        <a:lnTo>
                          <a:pt x="72940" y="13957"/>
                        </a:lnTo>
                        <a:lnTo>
                          <a:pt x="72982" y="13810"/>
                        </a:lnTo>
                        <a:lnTo>
                          <a:pt x="72814" y="13747"/>
                        </a:lnTo>
                        <a:lnTo>
                          <a:pt x="72752" y="13643"/>
                        </a:lnTo>
                        <a:lnTo>
                          <a:pt x="72835" y="13601"/>
                        </a:lnTo>
                        <a:lnTo>
                          <a:pt x="72877" y="13664"/>
                        </a:lnTo>
                        <a:lnTo>
                          <a:pt x="72961" y="13643"/>
                        </a:lnTo>
                        <a:lnTo>
                          <a:pt x="72982" y="13559"/>
                        </a:lnTo>
                        <a:lnTo>
                          <a:pt x="72940" y="13475"/>
                        </a:lnTo>
                        <a:lnTo>
                          <a:pt x="73065" y="13371"/>
                        </a:lnTo>
                        <a:lnTo>
                          <a:pt x="73065" y="13287"/>
                        </a:lnTo>
                        <a:lnTo>
                          <a:pt x="72982" y="13224"/>
                        </a:lnTo>
                        <a:lnTo>
                          <a:pt x="73065" y="13162"/>
                        </a:lnTo>
                        <a:lnTo>
                          <a:pt x="73149" y="13182"/>
                        </a:lnTo>
                        <a:lnTo>
                          <a:pt x="73191" y="13078"/>
                        </a:lnTo>
                        <a:lnTo>
                          <a:pt x="73233" y="13036"/>
                        </a:lnTo>
                        <a:lnTo>
                          <a:pt x="73170" y="12973"/>
                        </a:lnTo>
                        <a:lnTo>
                          <a:pt x="73275" y="12952"/>
                        </a:lnTo>
                        <a:lnTo>
                          <a:pt x="73400" y="12827"/>
                        </a:lnTo>
                        <a:lnTo>
                          <a:pt x="73358" y="12743"/>
                        </a:lnTo>
                        <a:lnTo>
                          <a:pt x="73379" y="12638"/>
                        </a:lnTo>
                        <a:lnTo>
                          <a:pt x="73421" y="12722"/>
                        </a:lnTo>
                        <a:lnTo>
                          <a:pt x="73526" y="12618"/>
                        </a:lnTo>
                        <a:lnTo>
                          <a:pt x="73463" y="12450"/>
                        </a:lnTo>
                        <a:lnTo>
                          <a:pt x="73463" y="12304"/>
                        </a:lnTo>
                        <a:lnTo>
                          <a:pt x="73568" y="12304"/>
                        </a:lnTo>
                        <a:lnTo>
                          <a:pt x="73589" y="12325"/>
                        </a:lnTo>
                        <a:lnTo>
                          <a:pt x="73651" y="12283"/>
                        </a:lnTo>
                        <a:lnTo>
                          <a:pt x="73819" y="12074"/>
                        </a:lnTo>
                        <a:lnTo>
                          <a:pt x="73756" y="12032"/>
                        </a:lnTo>
                        <a:lnTo>
                          <a:pt x="73756" y="11927"/>
                        </a:lnTo>
                        <a:lnTo>
                          <a:pt x="73861" y="11927"/>
                        </a:lnTo>
                        <a:lnTo>
                          <a:pt x="74070" y="11760"/>
                        </a:lnTo>
                        <a:lnTo>
                          <a:pt x="73986" y="11697"/>
                        </a:lnTo>
                        <a:lnTo>
                          <a:pt x="74028" y="11655"/>
                        </a:lnTo>
                        <a:lnTo>
                          <a:pt x="74174" y="11655"/>
                        </a:lnTo>
                        <a:lnTo>
                          <a:pt x="74342" y="11550"/>
                        </a:lnTo>
                        <a:lnTo>
                          <a:pt x="74300" y="11467"/>
                        </a:lnTo>
                        <a:lnTo>
                          <a:pt x="74321" y="11404"/>
                        </a:lnTo>
                        <a:lnTo>
                          <a:pt x="74405" y="11467"/>
                        </a:lnTo>
                        <a:lnTo>
                          <a:pt x="74426" y="11571"/>
                        </a:lnTo>
                        <a:lnTo>
                          <a:pt x="74530" y="11592"/>
                        </a:lnTo>
                        <a:lnTo>
                          <a:pt x="74614" y="11550"/>
                        </a:lnTo>
                        <a:lnTo>
                          <a:pt x="74739" y="11613"/>
                        </a:lnTo>
                        <a:lnTo>
                          <a:pt x="75158" y="11613"/>
                        </a:lnTo>
                        <a:lnTo>
                          <a:pt x="75242" y="11676"/>
                        </a:lnTo>
                        <a:lnTo>
                          <a:pt x="75283" y="11655"/>
                        </a:lnTo>
                        <a:lnTo>
                          <a:pt x="75242" y="11488"/>
                        </a:lnTo>
                        <a:lnTo>
                          <a:pt x="75137" y="11404"/>
                        </a:lnTo>
                        <a:lnTo>
                          <a:pt x="75137" y="11362"/>
                        </a:lnTo>
                        <a:lnTo>
                          <a:pt x="75221" y="11341"/>
                        </a:lnTo>
                        <a:lnTo>
                          <a:pt x="75221" y="10986"/>
                        </a:lnTo>
                        <a:lnTo>
                          <a:pt x="75053" y="10755"/>
                        </a:lnTo>
                        <a:lnTo>
                          <a:pt x="74928" y="10734"/>
                        </a:lnTo>
                        <a:lnTo>
                          <a:pt x="74760" y="10525"/>
                        </a:lnTo>
                        <a:lnTo>
                          <a:pt x="74844" y="10442"/>
                        </a:lnTo>
                        <a:lnTo>
                          <a:pt x="74677" y="10316"/>
                        </a:lnTo>
                        <a:lnTo>
                          <a:pt x="74426" y="10253"/>
                        </a:lnTo>
                        <a:lnTo>
                          <a:pt x="74153" y="10086"/>
                        </a:lnTo>
                        <a:lnTo>
                          <a:pt x="74049" y="9918"/>
                        </a:lnTo>
                        <a:lnTo>
                          <a:pt x="74028" y="10023"/>
                        </a:lnTo>
                        <a:lnTo>
                          <a:pt x="73944" y="10002"/>
                        </a:lnTo>
                        <a:lnTo>
                          <a:pt x="73902" y="10023"/>
                        </a:lnTo>
                        <a:lnTo>
                          <a:pt x="73881" y="10149"/>
                        </a:lnTo>
                        <a:lnTo>
                          <a:pt x="73735" y="10190"/>
                        </a:lnTo>
                        <a:lnTo>
                          <a:pt x="73693" y="10107"/>
                        </a:lnTo>
                        <a:lnTo>
                          <a:pt x="73693" y="9981"/>
                        </a:lnTo>
                        <a:lnTo>
                          <a:pt x="73819" y="9897"/>
                        </a:lnTo>
                        <a:lnTo>
                          <a:pt x="73735" y="9793"/>
                        </a:lnTo>
                        <a:lnTo>
                          <a:pt x="73777" y="9730"/>
                        </a:lnTo>
                        <a:lnTo>
                          <a:pt x="73840" y="9730"/>
                        </a:lnTo>
                        <a:lnTo>
                          <a:pt x="73923" y="9814"/>
                        </a:lnTo>
                        <a:lnTo>
                          <a:pt x="73693" y="9458"/>
                        </a:lnTo>
                        <a:lnTo>
                          <a:pt x="73526" y="9312"/>
                        </a:lnTo>
                        <a:lnTo>
                          <a:pt x="73526" y="9479"/>
                        </a:lnTo>
                        <a:lnTo>
                          <a:pt x="73526" y="9521"/>
                        </a:lnTo>
                        <a:lnTo>
                          <a:pt x="73463" y="9521"/>
                        </a:lnTo>
                        <a:lnTo>
                          <a:pt x="73254" y="9312"/>
                        </a:lnTo>
                        <a:lnTo>
                          <a:pt x="73254" y="9207"/>
                        </a:lnTo>
                        <a:lnTo>
                          <a:pt x="73358" y="9249"/>
                        </a:lnTo>
                        <a:lnTo>
                          <a:pt x="73296" y="9144"/>
                        </a:lnTo>
                        <a:lnTo>
                          <a:pt x="73003" y="8893"/>
                        </a:lnTo>
                        <a:lnTo>
                          <a:pt x="72961" y="8893"/>
                        </a:lnTo>
                        <a:lnTo>
                          <a:pt x="72982" y="8977"/>
                        </a:lnTo>
                        <a:lnTo>
                          <a:pt x="72940" y="9081"/>
                        </a:lnTo>
                        <a:lnTo>
                          <a:pt x="72773" y="9102"/>
                        </a:lnTo>
                        <a:lnTo>
                          <a:pt x="72647" y="8977"/>
                        </a:lnTo>
                        <a:lnTo>
                          <a:pt x="72521" y="8956"/>
                        </a:lnTo>
                        <a:lnTo>
                          <a:pt x="72375" y="8726"/>
                        </a:lnTo>
                        <a:lnTo>
                          <a:pt x="72375" y="8642"/>
                        </a:lnTo>
                        <a:lnTo>
                          <a:pt x="72312" y="8579"/>
                        </a:lnTo>
                        <a:lnTo>
                          <a:pt x="72208" y="8621"/>
                        </a:lnTo>
                        <a:lnTo>
                          <a:pt x="72019" y="8768"/>
                        </a:lnTo>
                        <a:lnTo>
                          <a:pt x="72019" y="8830"/>
                        </a:lnTo>
                        <a:lnTo>
                          <a:pt x="71915" y="8789"/>
                        </a:lnTo>
                        <a:lnTo>
                          <a:pt x="71831" y="8851"/>
                        </a:lnTo>
                        <a:lnTo>
                          <a:pt x="71831" y="9081"/>
                        </a:lnTo>
                        <a:lnTo>
                          <a:pt x="71894" y="9144"/>
                        </a:lnTo>
                        <a:lnTo>
                          <a:pt x="71894" y="9144"/>
                        </a:lnTo>
                        <a:lnTo>
                          <a:pt x="71789" y="9081"/>
                        </a:lnTo>
                        <a:lnTo>
                          <a:pt x="71705" y="8872"/>
                        </a:lnTo>
                        <a:lnTo>
                          <a:pt x="71747" y="8726"/>
                        </a:lnTo>
                        <a:lnTo>
                          <a:pt x="71580" y="8621"/>
                        </a:lnTo>
                        <a:lnTo>
                          <a:pt x="71517" y="8454"/>
                        </a:lnTo>
                        <a:lnTo>
                          <a:pt x="71475" y="8454"/>
                        </a:lnTo>
                        <a:lnTo>
                          <a:pt x="71580" y="8433"/>
                        </a:lnTo>
                        <a:lnTo>
                          <a:pt x="71685" y="8558"/>
                        </a:lnTo>
                        <a:lnTo>
                          <a:pt x="71685" y="8433"/>
                        </a:lnTo>
                        <a:lnTo>
                          <a:pt x="71810" y="8433"/>
                        </a:lnTo>
                        <a:lnTo>
                          <a:pt x="71915" y="8475"/>
                        </a:lnTo>
                        <a:lnTo>
                          <a:pt x="72061" y="8370"/>
                        </a:lnTo>
                        <a:lnTo>
                          <a:pt x="72019" y="8265"/>
                        </a:lnTo>
                        <a:lnTo>
                          <a:pt x="71705" y="8140"/>
                        </a:lnTo>
                        <a:lnTo>
                          <a:pt x="71622" y="8265"/>
                        </a:lnTo>
                        <a:lnTo>
                          <a:pt x="71475" y="8265"/>
                        </a:lnTo>
                        <a:lnTo>
                          <a:pt x="71329" y="8224"/>
                        </a:lnTo>
                        <a:lnTo>
                          <a:pt x="71475" y="8224"/>
                        </a:lnTo>
                        <a:lnTo>
                          <a:pt x="71580" y="8098"/>
                        </a:lnTo>
                        <a:lnTo>
                          <a:pt x="71685" y="8056"/>
                        </a:lnTo>
                        <a:lnTo>
                          <a:pt x="71789" y="8119"/>
                        </a:lnTo>
                        <a:lnTo>
                          <a:pt x="71936" y="8140"/>
                        </a:lnTo>
                        <a:lnTo>
                          <a:pt x="72061" y="8245"/>
                        </a:lnTo>
                        <a:lnTo>
                          <a:pt x="72229" y="8433"/>
                        </a:lnTo>
                        <a:lnTo>
                          <a:pt x="72354" y="8433"/>
                        </a:lnTo>
                        <a:lnTo>
                          <a:pt x="72417" y="8537"/>
                        </a:lnTo>
                        <a:lnTo>
                          <a:pt x="72480" y="8558"/>
                        </a:lnTo>
                        <a:lnTo>
                          <a:pt x="72626" y="8475"/>
                        </a:lnTo>
                        <a:lnTo>
                          <a:pt x="72668" y="8558"/>
                        </a:lnTo>
                        <a:lnTo>
                          <a:pt x="72940" y="8349"/>
                        </a:lnTo>
                        <a:lnTo>
                          <a:pt x="72961" y="8391"/>
                        </a:lnTo>
                        <a:lnTo>
                          <a:pt x="72940" y="8496"/>
                        </a:lnTo>
                        <a:lnTo>
                          <a:pt x="73045" y="8433"/>
                        </a:lnTo>
                        <a:lnTo>
                          <a:pt x="73045" y="8286"/>
                        </a:lnTo>
                        <a:lnTo>
                          <a:pt x="73170" y="8077"/>
                        </a:lnTo>
                        <a:lnTo>
                          <a:pt x="73149" y="8014"/>
                        </a:lnTo>
                        <a:lnTo>
                          <a:pt x="73149" y="7847"/>
                        </a:lnTo>
                        <a:lnTo>
                          <a:pt x="73086" y="7617"/>
                        </a:lnTo>
                        <a:lnTo>
                          <a:pt x="73191" y="7240"/>
                        </a:lnTo>
                        <a:lnTo>
                          <a:pt x="73191" y="7010"/>
                        </a:lnTo>
                        <a:lnTo>
                          <a:pt x="73086" y="6884"/>
                        </a:lnTo>
                        <a:lnTo>
                          <a:pt x="73045" y="6759"/>
                        </a:lnTo>
                        <a:lnTo>
                          <a:pt x="72877" y="6612"/>
                        </a:lnTo>
                        <a:lnTo>
                          <a:pt x="72793" y="6445"/>
                        </a:lnTo>
                        <a:lnTo>
                          <a:pt x="72856" y="6445"/>
                        </a:lnTo>
                        <a:lnTo>
                          <a:pt x="72961" y="6571"/>
                        </a:lnTo>
                        <a:lnTo>
                          <a:pt x="72982" y="6571"/>
                        </a:lnTo>
                        <a:lnTo>
                          <a:pt x="72940" y="6403"/>
                        </a:lnTo>
                        <a:lnTo>
                          <a:pt x="72773" y="6340"/>
                        </a:lnTo>
                        <a:lnTo>
                          <a:pt x="72647" y="6382"/>
                        </a:lnTo>
                        <a:lnTo>
                          <a:pt x="72417" y="6340"/>
                        </a:lnTo>
                        <a:lnTo>
                          <a:pt x="72103" y="5943"/>
                        </a:lnTo>
                        <a:lnTo>
                          <a:pt x="72019" y="5880"/>
                        </a:lnTo>
                        <a:lnTo>
                          <a:pt x="72040" y="5817"/>
                        </a:lnTo>
                        <a:lnTo>
                          <a:pt x="72208" y="5817"/>
                        </a:lnTo>
                        <a:lnTo>
                          <a:pt x="72249" y="5671"/>
                        </a:lnTo>
                        <a:lnTo>
                          <a:pt x="72166" y="5608"/>
                        </a:lnTo>
                        <a:lnTo>
                          <a:pt x="72040" y="5608"/>
                        </a:lnTo>
                        <a:lnTo>
                          <a:pt x="71998" y="5545"/>
                        </a:lnTo>
                        <a:lnTo>
                          <a:pt x="72061" y="5504"/>
                        </a:lnTo>
                        <a:lnTo>
                          <a:pt x="72019" y="5336"/>
                        </a:lnTo>
                        <a:lnTo>
                          <a:pt x="72040" y="5315"/>
                        </a:lnTo>
                        <a:lnTo>
                          <a:pt x="72166" y="5462"/>
                        </a:lnTo>
                        <a:lnTo>
                          <a:pt x="72354" y="5566"/>
                        </a:lnTo>
                        <a:lnTo>
                          <a:pt x="72375" y="5504"/>
                        </a:lnTo>
                        <a:lnTo>
                          <a:pt x="72312" y="5420"/>
                        </a:lnTo>
                        <a:lnTo>
                          <a:pt x="72312" y="5315"/>
                        </a:lnTo>
                        <a:lnTo>
                          <a:pt x="72270" y="5232"/>
                        </a:lnTo>
                        <a:lnTo>
                          <a:pt x="72333" y="5190"/>
                        </a:lnTo>
                        <a:lnTo>
                          <a:pt x="72375" y="5252"/>
                        </a:lnTo>
                        <a:lnTo>
                          <a:pt x="72417" y="5336"/>
                        </a:lnTo>
                        <a:lnTo>
                          <a:pt x="72521" y="5357"/>
                        </a:lnTo>
                        <a:lnTo>
                          <a:pt x="72563" y="5650"/>
                        </a:lnTo>
                        <a:lnTo>
                          <a:pt x="72542" y="5734"/>
                        </a:lnTo>
                        <a:lnTo>
                          <a:pt x="72835" y="5943"/>
                        </a:lnTo>
                        <a:lnTo>
                          <a:pt x="72940" y="5880"/>
                        </a:lnTo>
                        <a:lnTo>
                          <a:pt x="73065" y="5943"/>
                        </a:lnTo>
                        <a:lnTo>
                          <a:pt x="73065" y="6152"/>
                        </a:lnTo>
                        <a:lnTo>
                          <a:pt x="73170" y="6152"/>
                        </a:lnTo>
                        <a:lnTo>
                          <a:pt x="73379" y="5859"/>
                        </a:lnTo>
                        <a:lnTo>
                          <a:pt x="73421" y="5734"/>
                        </a:lnTo>
                        <a:lnTo>
                          <a:pt x="73379" y="5608"/>
                        </a:lnTo>
                        <a:lnTo>
                          <a:pt x="73400" y="5357"/>
                        </a:lnTo>
                        <a:lnTo>
                          <a:pt x="73379" y="5252"/>
                        </a:lnTo>
                        <a:lnTo>
                          <a:pt x="73421" y="5357"/>
                        </a:lnTo>
                        <a:lnTo>
                          <a:pt x="73421" y="5524"/>
                        </a:lnTo>
                        <a:lnTo>
                          <a:pt x="73505" y="5524"/>
                        </a:lnTo>
                        <a:lnTo>
                          <a:pt x="73609" y="5420"/>
                        </a:lnTo>
                        <a:lnTo>
                          <a:pt x="73798" y="5357"/>
                        </a:lnTo>
                        <a:lnTo>
                          <a:pt x="73819" y="5232"/>
                        </a:lnTo>
                        <a:lnTo>
                          <a:pt x="74007" y="5294"/>
                        </a:lnTo>
                        <a:lnTo>
                          <a:pt x="73986" y="5336"/>
                        </a:lnTo>
                        <a:lnTo>
                          <a:pt x="74007" y="5399"/>
                        </a:lnTo>
                        <a:lnTo>
                          <a:pt x="74300" y="5608"/>
                        </a:lnTo>
                        <a:lnTo>
                          <a:pt x="74342" y="5629"/>
                        </a:lnTo>
                        <a:lnTo>
                          <a:pt x="74405" y="5776"/>
                        </a:lnTo>
                        <a:lnTo>
                          <a:pt x="74405" y="5838"/>
                        </a:lnTo>
                        <a:lnTo>
                          <a:pt x="74446" y="5859"/>
                        </a:lnTo>
                        <a:lnTo>
                          <a:pt x="74698" y="5817"/>
                        </a:lnTo>
                        <a:lnTo>
                          <a:pt x="74739" y="5838"/>
                        </a:lnTo>
                        <a:lnTo>
                          <a:pt x="74739" y="5880"/>
                        </a:lnTo>
                        <a:lnTo>
                          <a:pt x="74760" y="5880"/>
                        </a:lnTo>
                        <a:lnTo>
                          <a:pt x="74865" y="5776"/>
                        </a:lnTo>
                        <a:lnTo>
                          <a:pt x="74823" y="5671"/>
                        </a:lnTo>
                        <a:lnTo>
                          <a:pt x="74844" y="5650"/>
                        </a:lnTo>
                        <a:lnTo>
                          <a:pt x="74928" y="5650"/>
                        </a:lnTo>
                        <a:lnTo>
                          <a:pt x="74886" y="5504"/>
                        </a:lnTo>
                        <a:lnTo>
                          <a:pt x="74970" y="5524"/>
                        </a:lnTo>
                        <a:lnTo>
                          <a:pt x="75032" y="5608"/>
                        </a:lnTo>
                        <a:lnTo>
                          <a:pt x="74990" y="5671"/>
                        </a:lnTo>
                        <a:lnTo>
                          <a:pt x="75095" y="5671"/>
                        </a:lnTo>
                        <a:lnTo>
                          <a:pt x="75200" y="5629"/>
                        </a:lnTo>
                        <a:lnTo>
                          <a:pt x="75472" y="5650"/>
                        </a:lnTo>
                        <a:lnTo>
                          <a:pt x="75555" y="5713"/>
                        </a:lnTo>
                        <a:lnTo>
                          <a:pt x="75618" y="5713"/>
                        </a:lnTo>
                        <a:lnTo>
                          <a:pt x="75660" y="5755"/>
                        </a:lnTo>
                        <a:lnTo>
                          <a:pt x="75702" y="5755"/>
                        </a:lnTo>
                        <a:lnTo>
                          <a:pt x="75786" y="5671"/>
                        </a:lnTo>
                        <a:lnTo>
                          <a:pt x="75723" y="5462"/>
                        </a:lnTo>
                        <a:lnTo>
                          <a:pt x="75786" y="5504"/>
                        </a:lnTo>
                        <a:lnTo>
                          <a:pt x="75911" y="5671"/>
                        </a:lnTo>
                        <a:lnTo>
                          <a:pt x="76078" y="5608"/>
                        </a:lnTo>
                        <a:lnTo>
                          <a:pt x="76078" y="5524"/>
                        </a:lnTo>
                        <a:lnTo>
                          <a:pt x="75995" y="5357"/>
                        </a:lnTo>
                        <a:lnTo>
                          <a:pt x="75869" y="5378"/>
                        </a:lnTo>
                        <a:lnTo>
                          <a:pt x="75744" y="5294"/>
                        </a:lnTo>
                        <a:lnTo>
                          <a:pt x="75806" y="5190"/>
                        </a:lnTo>
                        <a:lnTo>
                          <a:pt x="75911" y="5232"/>
                        </a:lnTo>
                        <a:lnTo>
                          <a:pt x="75995" y="5211"/>
                        </a:lnTo>
                        <a:lnTo>
                          <a:pt x="75995" y="5064"/>
                        </a:lnTo>
                        <a:lnTo>
                          <a:pt x="75890" y="5022"/>
                        </a:lnTo>
                        <a:lnTo>
                          <a:pt x="75806" y="4980"/>
                        </a:lnTo>
                        <a:lnTo>
                          <a:pt x="75744" y="5022"/>
                        </a:lnTo>
                        <a:lnTo>
                          <a:pt x="75744" y="5127"/>
                        </a:lnTo>
                        <a:lnTo>
                          <a:pt x="75681" y="5064"/>
                        </a:lnTo>
                        <a:lnTo>
                          <a:pt x="75555" y="5085"/>
                        </a:lnTo>
                        <a:lnTo>
                          <a:pt x="75576" y="4918"/>
                        </a:lnTo>
                        <a:lnTo>
                          <a:pt x="75493" y="4855"/>
                        </a:lnTo>
                        <a:lnTo>
                          <a:pt x="75388" y="4876"/>
                        </a:lnTo>
                        <a:lnTo>
                          <a:pt x="75388" y="4980"/>
                        </a:lnTo>
                        <a:lnTo>
                          <a:pt x="75346" y="4897"/>
                        </a:lnTo>
                        <a:lnTo>
                          <a:pt x="75346" y="4813"/>
                        </a:lnTo>
                        <a:lnTo>
                          <a:pt x="75472" y="4771"/>
                        </a:lnTo>
                        <a:lnTo>
                          <a:pt x="75451" y="4583"/>
                        </a:lnTo>
                        <a:lnTo>
                          <a:pt x="75367" y="4562"/>
                        </a:lnTo>
                        <a:lnTo>
                          <a:pt x="75493" y="4457"/>
                        </a:lnTo>
                        <a:lnTo>
                          <a:pt x="75430" y="4290"/>
                        </a:lnTo>
                        <a:lnTo>
                          <a:pt x="75451" y="4227"/>
                        </a:lnTo>
                        <a:lnTo>
                          <a:pt x="75283" y="4081"/>
                        </a:lnTo>
                        <a:lnTo>
                          <a:pt x="75158" y="4102"/>
                        </a:lnTo>
                        <a:lnTo>
                          <a:pt x="75032" y="4248"/>
                        </a:lnTo>
                        <a:lnTo>
                          <a:pt x="75053" y="4060"/>
                        </a:lnTo>
                        <a:lnTo>
                          <a:pt x="75158" y="4018"/>
                        </a:lnTo>
                        <a:lnTo>
                          <a:pt x="75053" y="3851"/>
                        </a:lnTo>
                        <a:lnTo>
                          <a:pt x="75053" y="3746"/>
                        </a:lnTo>
                        <a:lnTo>
                          <a:pt x="75011" y="3746"/>
                        </a:lnTo>
                        <a:lnTo>
                          <a:pt x="74928" y="3830"/>
                        </a:lnTo>
                        <a:lnTo>
                          <a:pt x="74865" y="3746"/>
                        </a:lnTo>
                        <a:lnTo>
                          <a:pt x="74739" y="3746"/>
                        </a:lnTo>
                        <a:lnTo>
                          <a:pt x="74593" y="3767"/>
                        </a:lnTo>
                        <a:lnTo>
                          <a:pt x="74718" y="3662"/>
                        </a:lnTo>
                        <a:lnTo>
                          <a:pt x="74865" y="3662"/>
                        </a:lnTo>
                        <a:lnTo>
                          <a:pt x="75011" y="3558"/>
                        </a:lnTo>
                        <a:lnTo>
                          <a:pt x="75053" y="3620"/>
                        </a:lnTo>
                        <a:lnTo>
                          <a:pt x="75158" y="3432"/>
                        </a:lnTo>
                        <a:lnTo>
                          <a:pt x="75283" y="3411"/>
                        </a:lnTo>
                        <a:lnTo>
                          <a:pt x="75325" y="3307"/>
                        </a:lnTo>
                        <a:lnTo>
                          <a:pt x="75242" y="3202"/>
                        </a:lnTo>
                        <a:lnTo>
                          <a:pt x="74970" y="3139"/>
                        </a:lnTo>
                        <a:lnTo>
                          <a:pt x="75158" y="3118"/>
                        </a:lnTo>
                        <a:lnTo>
                          <a:pt x="75346" y="3118"/>
                        </a:lnTo>
                        <a:lnTo>
                          <a:pt x="75388" y="3035"/>
                        </a:lnTo>
                        <a:lnTo>
                          <a:pt x="75346" y="2909"/>
                        </a:lnTo>
                        <a:lnTo>
                          <a:pt x="75221" y="2867"/>
                        </a:lnTo>
                        <a:lnTo>
                          <a:pt x="75137" y="2721"/>
                        </a:lnTo>
                        <a:lnTo>
                          <a:pt x="75032" y="2763"/>
                        </a:lnTo>
                        <a:lnTo>
                          <a:pt x="75011" y="2679"/>
                        </a:lnTo>
                        <a:lnTo>
                          <a:pt x="75053" y="2511"/>
                        </a:lnTo>
                        <a:lnTo>
                          <a:pt x="74949" y="2198"/>
                        </a:lnTo>
                        <a:lnTo>
                          <a:pt x="74970" y="2135"/>
                        </a:lnTo>
                        <a:lnTo>
                          <a:pt x="75032" y="2051"/>
                        </a:lnTo>
                        <a:lnTo>
                          <a:pt x="75032" y="1967"/>
                        </a:lnTo>
                        <a:lnTo>
                          <a:pt x="74928" y="1905"/>
                        </a:lnTo>
                        <a:lnTo>
                          <a:pt x="74823" y="2051"/>
                        </a:lnTo>
                        <a:lnTo>
                          <a:pt x="74718" y="2135"/>
                        </a:lnTo>
                        <a:lnTo>
                          <a:pt x="74718" y="1967"/>
                        </a:lnTo>
                        <a:lnTo>
                          <a:pt x="74614" y="1967"/>
                        </a:lnTo>
                        <a:lnTo>
                          <a:pt x="74614" y="2051"/>
                        </a:lnTo>
                        <a:lnTo>
                          <a:pt x="74530" y="2072"/>
                        </a:lnTo>
                        <a:lnTo>
                          <a:pt x="74509" y="2030"/>
                        </a:lnTo>
                        <a:lnTo>
                          <a:pt x="74530" y="1884"/>
                        </a:lnTo>
                        <a:lnTo>
                          <a:pt x="74174" y="1842"/>
                        </a:lnTo>
                        <a:lnTo>
                          <a:pt x="74091" y="1884"/>
                        </a:lnTo>
                        <a:lnTo>
                          <a:pt x="73923" y="1863"/>
                        </a:lnTo>
                        <a:lnTo>
                          <a:pt x="73819" y="1758"/>
                        </a:lnTo>
                        <a:lnTo>
                          <a:pt x="73798" y="1716"/>
                        </a:lnTo>
                        <a:lnTo>
                          <a:pt x="73693" y="1675"/>
                        </a:lnTo>
                        <a:lnTo>
                          <a:pt x="73651" y="1716"/>
                        </a:lnTo>
                        <a:lnTo>
                          <a:pt x="73589" y="1633"/>
                        </a:lnTo>
                        <a:lnTo>
                          <a:pt x="73484" y="1633"/>
                        </a:lnTo>
                        <a:lnTo>
                          <a:pt x="73379" y="1779"/>
                        </a:lnTo>
                        <a:lnTo>
                          <a:pt x="73275" y="1821"/>
                        </a:lnTo>
                        <a:lnTo>
                          <a:pt x="73233" y="1842"/>
                        </a:lnTo>
                        <a:lnTo>
                          <a:pt x="73170" y="1884"/>
                        </a:lnTo>
                        <a:lnTo>
                          <a:pt x="73296" y="1884"/>
                        </a:lnTo>
                        <a:lnTo>
                          <a:pt x="73254" y="1967"/>
                        </a:lnTo>
                        <a:lnTo>
                          <a:pt x="73128" y="2051"/>
                        </a:lnTo>
                        <a:lnTo>
                          <a:pt x="73065" y="2051"/>
                        </a:lnTo>
                        <a:lnTo>
                          <a:pt x="73086" y="2156"/>
                        </a:lnTo>
                        <a:lnTo>
                          <a:pt x="73191" y="2239"/>
                        </a:lnTo>
                        <a:lnTo>
                          <a:pt x="73170" y="2281"/>
                        </a:lnTo>
                        <a:lnTo>
                          <a:pt x="73065" y="2260"/>
                        </a:lnTo>
                        <a:lnTo>
                          <a:pt x="72982" y="2051"/>
                        </a:lnTo>
                        <a:lnTo>
                          <a:pt x="73024" y="1988"/>
                        </a:lnTo>
                        <a:lnTo>
                          <a:pt x="73024" y="1988"/>
                        </a:lnTo>
                        <a:lnTo>
                          <a:pt x="72940" y="2030"/>
                        </a:lnTo>
                        <a:lnTo>
                          <a:pt x="72773" y="2239"/>
                        </a:lnTo>
                        <a:lnTo>
                          <a:pt x="72710" y="2386"/>
                        </a:lnTo>
                        <a:lnTo>
                          <a:pt x="72605" y="2491"/>
                        </a:lnTo>
                        <a:lnTo>
                          <a:pt x="72626" y="2553"/>
                        </a:lnTo>
                        <a:lnTo>
                          <a:pt x="72773" y="2407"/>
                        </a:lnTo>
                        <a:lnTo>
                          <a:pt x="72856" y="2407"/>
                        </a:lnTo>
                        <a:lnTo>
                          <a:pt x="72919" y="2511"/>
                        </a:lnTo>
                        <a:lnTo>
                          <a:pt x="73024" y="2616"/>
                        </a:lnTo>
                        <a:lnTo>
                          <a:pt x="73233" y="2783"/>
                        </a:lnTo>
                        <a:lnTo>
                          <a:pt x="73254" y="2909"/>
                        </a:lnTo>
                        <a:lnTo>
                          <a:pt x="73170" y="2993"/>
                        </a:lnTo>
                        <a:lnTo>
                          <a:pt x="73191" y="3097"/>
                        </a:lnTo>
                        <a:lnTo>
                          <a:pt x="73358" y="3076"/>
                        </a:lnTo>
                        <a:lnTo>
                          <a:pt x="73505" y="2993"/>
                        </a:lnTo>
                        <a:lnTo>
                          <a:pt x="73589" y="3097"/>
                        </a:lnTo>
                        <a:lnTo>
                          <a:pt x="73589" y="3202"/>
                        </a:lnTo>
                        <a:lnTo>
                          <a:pt x="73672" y="3390"/>
                        </a:lnTo>
                        <a:lnTo>
                          <a:pt x="73672" y="3432"/>
                        </a:lnTo>
                        <a:lnTo>
                          <a:pt x="73568" y="3327"/>
                        </a:lnTo>
                        <a:lnTo>
                          <a:pt x="73484" y="3181"/>
                        </a:lnTo>
                        <a:lnTo>
                          <a:pt x="73400" y="3139"/>
                        </a:lnTo>
                        <a:lnTo>
                          <a:pt x="73358" y="3244"/>
                        </a:lnTo>
                        <a:lnTo>
                          <a:pt x="73379" y="3348"/>
                        </a:lnTo>
                        <a:lnTo>
                          <a:pt x="73442" y="3390"/>
                        </a:lnTo>
                        <a:lnTo>
                          <a:pt x="73400" y="3411"/>
                        </a:lnTo>
                        <a:lnTo>
                          <a:pt x="73296" y="3390"/>
                        </a:lnTo>
                        <a:lnTo>
                          <a:pt x="73191" y="3223"/>
                        </a:lnTo>
                        <a:lnTo>
                          <a:pt x="73045" y="3202"/>
                        </a:lnTo>
                        <a:lnTo>
                          <a:pt x="72940" y="3307"/>
                        </a:lnTo>
                        <a:lnTo>
                          <a:pt x="72856" y="3286"/>
                        </a:lnTo>
                        <a:lnTo>
                          <a:pt x="72835" y="3139"/>
                        </a:lnTo>
                        <a:lnTo>
                          <a:pt x="72877" y="3097"/>
                        </a:lnTo>
                        <a:lnTo>
                          <a:pt x="72814" y="2972"/>
                        </a:lnTo>
                        <a:lnTo>
                          <a:pt x="72710" y="2888"/>
                        </a:lnTo>
                        <a:lnTo>
                          <a:pt x="72668" y="2763"/>
                        </a:lnTo>
                        <a:lnTo>
                          <a:pt x="72459" y="2700"/>
                        </a:lnTo>
                        <a:lnTo>
                          <a:pt x="72291" y="2365"/>
                        </a:lnTo>
                        <a:lnTo>
                          <a:pt x="72187" y="2239"/>
                        </a:lnTo>
                        <a:lnTo>
                          <a:pt x="72208" y="2177"/>
                        </a:lnTo>
                        <a:lnTo>
                          <a:pt x="72124" y="2093"/>
                        </a:lnTo>
                        <a:lnTo>
                          <a:pt x="72019" y="2072"/>
                        </a:lnTo>
                        <a:lnTo>
                          <a:pt x="72019" y="2072"/>
                        </a:lnTo>
                        <a:lnTo>
                          <a:pt x="72040" y="2135"/>
                        </a:lnTo>
                        <a:lnTo>
                          <a:pt x="72019" y="2239"/>
                        </a:lnTo>
                        <a:lnTo>
                          <a:pt x="71977" y="2198"/>
                        </a:lnTo>
                        <a:lnTo>
                          <a:pt x="71915" y="2072"/>
                        </a:lnTo>
                        <a:lnTo>
                          <a:pt x="71685" y="1947"/>
                        </a:lnTo>
                        <a:lnTo>
                          <a:pt x="71559" y="1926"/>
                        </a:lnTo>
                        <a:lnTo>
                          <a:pt x="71454" y="1947"/>
                        </a:lnTo>
                        <a:lnTo>
                          <a:pt x="71475" y="2030"/>
                        </a:lnTo>
                        <a:lnTo>
                          <a:pt x="71580" y="2072"/>
                        </a:lnTo>
                        <a:lnTo>
                          <a:pt x="71789" y="2156"/>
                        </a:lnTo>
                        <a:lnTo>
                          <a:pt x="71622" y="2198"/>
                        </a:lnTo>
                        <a:lnTo>
                          <a:pt x="71413" y="2135"/>
                        </a:lnTo>
                        <a:lnTo>
                          <a:pt x="71308" y="2030"/>
                        </a:lnTo>
                        <a:lnTo>
                          <a:pt x="71350" y="1947"/>
                        </a:lnTo>
                        <a:lnTo>
                          <a:pt x="71287" y="1926"/>
                        </a:lnTo>
                        <a:lnTo>
                          <a:pt x="71099" y="1926"/>
                        </a:lnTo>
                        <a:lnTo>
                          <a:pt x="71161" y="1947"/>
                        </a:lnTo>
                        <a:lnTo>
                          <a:pt x="71161" y="1988"/>
                        </a:lnTo>
                        <a:lnTo>
                          <a:pt x="70994" y="2051"/>
                        </a:lnTo>
                        <a:lnTo>
                          <a:pt x="70931" y="1947"/>
                        </a:lnTo>
                        <a:lnTo>
                          <a:pt x="70952" y="1884"/>
                        </a:lnTo>
                        <a:lnTo>
                          <a:pt x="70764" y="1863"/>
                        </a:lnTo>
                        <a:lnTo>
                          <a:pt x="70722" y="1884"/>
                        </a:lnTo>
                        <a:lnTo>
                          <a:pt x="70743" y="1988"/>
                        </a:lnTo>
                        <a:lnTo>
                          <a:pt x="70638" y="1967"/>
                        </a:lnTo>
                        <a:lnTo>
                          <a:pt x="70576" y="1863"/>
                        </a:lnTo>
                        <a:lnTo>
                          <a:pt x="70429" y="1863"/>
                        </a:lnTo>
                        <a:lnTo>
                          <a:pt x="70471" y="1967"/>
                        </a:lnTo>
                        <a:lnTo>
                          <a:pt x="70471" y="1967"/>
                        </a:lnTo>
                        <a:lnTo>
                          <a:pt x="69990" y="1863"/>
                        </a:lnTo>
                        <a:lnTo>
                          <a:pt x="69843" y="1926"/>
                        </a:lnTo>
                        <a:lnTo>
                          <a:pt x="69676" y="1842"/>
                        </a:lnTo>
                        <a:lnTo>
                          <a:pt x="69676" y="1758"/>
                        </a:lnTo>
                        <a:lnTo>
                          <a:pt x="69508" y="1716"/>
                        </a:lnTo>
                        <a:lnTo>
                          <a:pt x="69488" y="1737"/>
                        </a:lnTo>
                        <a:lnTo>
                          <a:pt x="69488" y="1779"/>
                        </a:lnTo>
                        <a:lnTo>
                          <a:pt x="69425" y="1737"/>
                        </a:lnTo>
                        <a:lnTo>
                          <a:pt x="69320" y="1716"/>
                        </a:lnTo>
                        <a:lnTo>
                          <a:pt x="69216" y="1633"/>
                        </a:lnTo>
                        <a:lnTo>
                          <a:pt x="69153" y="1654"/>
                        </a:lnTo>
                        <a:lnTo>
                          <a:pt x="69174" y="1758"/>
                        </a:lnTo>
                        <a:lnTo>
                          <a:pt x="69006" y="1758"/>
                        </a:lnTo>
                        <a:lnTo>
                          <a:pt x="68860" y="1779"/>
                        </a:lnTo>
                        <a:lnTo>
                          <a:pt x="68839" y="1884"/>
                        </a:lnTo>
                        <a:lnTo>
                          <a:pt x="68651" y="1884"/>
                        </a:lnTo>
                        <a:lnTo>
                          <a:pt x="68316" y="1758"/>
                        </a:lnTo>
                        <a:lnTo>
                          <a:pt x="68337" y="1716"/>
                        </a:lnTo>
                        <a:lnTo>
                          <a:pt x="68546" y="1779"/>
                        </a:lnTo>
                        <a:lnTo>
                          <a:pt x="68651" y="1842"/>
                        </a:lnTo>
                        <a:lnTo>
                          <a:pt x="68672" y="1779"/>
                        </a:lnTo>
                        <a:lnTo>
                          <a:pt x="68337" y="1549"/>
                        </a:lnTo>
                        <a:lnTo>
                          <a:pt x="67939" y="1507"/>
                        </a:lnTo>
                        <a:lnTo>
                          <a:pt x="67793" y="1549"/>
                        </a:lnTo>
                        <a:lnTo>
                          <a:pt x="67730" y="1507"/>
                        </a:lnTo>
                        <a:lnTo>
                          <a:pt x="67793" y="1444"/>
                        </a:lnTo>
                        <a:lnTo>
                          <a:pt x="67688" y="1402"/>
                        </a:lnTo>
                        <a:lnTo>
                          <a:pt x="67542" y="1423"/>
                        </a:lnTo>
                        <a:lnTo>
                          <a:pt x="67604" y="1444"/>
                        </a:lnTo>
                        <a:lnTo>
                          <a:pt x="67521" y="1465"/>
                        </a:lnTo>
                        <a:lnTo>
                          <a:pt x="67395" y="1423"/>
                        </a:lnTo>
                        <a:lnTo>
                          <a:pt x="67019" y="1319"/>
                        </a:lnTo>
                        <a:lnTo>
                          <a:pt x="66851" y="1340"/>
                        </a:lnTo>
                        <a:lnTo>
                          <a:pt x="66788" y="1423"/>
                        </a:lnTo>
                        <a:lnTo>
                          <a:pt x="66705" y="1402"/>
                        </a:lnTo>
                        <a:lnTo>
                          <a:pt x="66663" y="1319"/>
                        </a:lnTo>
                        <a:lnTo>
                          <a:pt x="66558" y="1361"/>
                        </a:lnTo>
                        <a:lnTo>
                          <a:pt x="66349" y="1361"/>
                        </a:lnTo>
                        <a:lnTo>
                          <a:pt x="66244" y="1298"/>
                        </a:lnTo>
                        <a:lnTo>
                          <a:pt x="66161" y="1319"/>
                        </a:lnTo>
                        <a:lnTo>
                          <a:pt x="66014" y="1340"/>
                        </a:lnTo>
                        <a:lnTo>
                          <a:pt x="65951" y="1319"/>
                        </a:lnTo>
                        <a:lnTo>
                          <a:pt x="65847" y="1402"/>
                        </a:lnTo>
                        <a:lnTo>
                          <a:pt x="65826" y="1507"/>
                        </a:lnTo>
                        <a:lnTo>
                          <a:pt x="65763" y="1402"/>
                        </a:lnTo>
                        <a:lnTo>
                          <a:pt x="65303" y="1528"/>
                        </a:lnTo>
                        <a:lnTo>
                          <a:pt x="65303" y="1633"/>
                        </a:lnTo>
                        <a:lnTo>
                          <a:pt x="65198" y="1612"/>
                        </a:lnTo>
                        <a:lnTo>
                          <a:pt x="65135" y="1737"/>
                        </a:lnTo>
                        <a:lnTo>
                          <a:pt x="65094" y="1737"/>
                        </a:lnTo>
                        <a:lnTo>
                          <a:pt x="65031" y="1654"/>
                        </a:lnTo>
                        <a:lnTo>
                          <a:pt x="64884" y="1675"/>
                        </a:lnTo>
                        <a:lnTo>
                          <a:pt x="64884" y="1779"/>
                        </a:lnTo>
                        <a:lnTo>
                          <a:pt x="64801" y="1779"/>
                        </a:lnTo>
                        <a:lnTo>
                          <a:pt x="64696" y="1842"/>
                        </a:lnTo>
                        <a:lnTo>
                          <a:pt x="64529" y="1737"/>
                        </a:lnTo>
                        <a:lnTo>
                          <a:pt x="64403" y="1779"/>
                        </a:lnTo>
                        <a:lnTo>
                          <a:pt x="64403" y="1863"/>
                        </a:lnTo>
                        <a:lnTo>
                          <a:pt x="64152" y="1863"/>
                        </a:lnTo>
                        <a:lnTo>
                          <a:pt x="63838" y="1884"/>
                        </a:lnTo>
                        <a:lnTo>
                          <a:pt x="63754" y="1842"/>
                        </a:lnTo>
                        <a:lnTo>
                          <a:pt x="63482" y="1884"/>
                        </a:lnTo>
                        <a:lnTo>
                          <a:pt x="63462" y="1905"/>
                        </a:lnTo>
                        <a:lnTo>
                          <a:pt x="63629" y="2009"/>
                        </a:lnTo>
                        <a:lnTo>
                          <a:pt x="63692" y="2198"/>
                        </a:lnTo>
                        <a:lnTo>
                          <a:pt x="63775" y="2260"/>
                        </a:lnTo>
                        <a:lnTo>
                          <a:pt x="63796" y="2386"/>
                        </a:lnTo>
                        <a:lnTo>
                          <a:pt x="63880" y="2574"/>
                        </a:lnTo>
                        <a:lnTo>
                          <a:pt x="63838" y="2637"/>
                        </a:lnTo>
                        <a:lnTo>
                          <a:pt x="63838" y="2804"/>
                        </a:lnTo>
                        <a:lnTo>
                          <a:pt x="63880" y="2804"/>
                        </a:lnTo>
                        <a:lnTo>
                          <a:pt x="63985" y="2700"/>
                        </a:lnTo>
                        <a:lnTo>
                          <a:pt x="64194" y="2804"/>
                        </a:lnTo>
                        <a:lnTo>
                          <a:pt x="64257" y="2888"/>
                        </a:lnTo>
                        <a:lnTo>
                          <a:pt x="64319" y="2909"/>
                        </a:lnTo>
                        <a:lnTo>
                          <a:pt x="64529" y="3118"/>
                        </a:lnTo>
                        <a:lnTo>
                          <a:pt x="64570" y="3307"/>
                        </a:lnTo>
                        <a:lnTo>
                          <a:pt x="64717" y="3348"/>
                        </a:lnTo>
                        <a:lnTo>
                          <a:pt x="64822" y="3516"/>
                        </a:lnTo>
                        <a:lnTo>
                          <a:pt x="64822" y="3579"/>
                        </a:lnTo>
                        <a:lnTo>
                          <a:pt x="64842" y="3662"/>
                        </a:lnTo>
                        <a:lnTo>
                          <a:pt x="64801" y="3725"/>
                        </a:lnTo>
                        <a:lnTo>
                          <a:pt x="64884" y="3830"/>
                        </a:lnTo>
                        <a:lnTo>
                          <a:pt x="64822" y="3871"/>
                        </a:lnTo>
                        <a:lnTo>
                          <a:pt x="64738" y="3851"/>
                        </a:lnTo>
                        <a:lnTo>
                          <a:pt x="64612" y="3934"/>
                        </a:lnTo>
                        <a:lnTo>
                          <a:pt x="64633" y="4039"/>
                        </a:lnTo>
                        <a:lnTo>
                          <a:pt x="64508" y="4060"/>
                        </a:lnTo>
                        <a:lnTo>
                          <a:pt x="64403" y="4143"/>
                        </a:lnTo>
                        <a:lnTo>
                          <a:pt x="64215" y="4102"/>
                        </a:lnTo>
                        <a:lnTo>
                          <a:pt x="64152" y="4039"/>
                        </a:lnTo>
                        <a:lnTo>
                          <a:pt x="64152" y="3892"/>
                        </a:lnTo>
                        <a:lnTo>
                          <a:pt x="63964" y="3641"/>
                        </a:lnTo>
                        <a:lnTo>
                          <a:pt x="63880" y="3641"/>
                        </a:lnTo>
                        <a:lnTo>
                          <a:pt x="63838" y="3662"/>
                        </a:lnTo>
                        <a:lnTo>
                          <a:pt x="63566" y="3620"/>
                        </a:lnTo>
                        <a:lnTo>
                          <a:pt x="63378" y="3641"/>
                        </a:lnTo>
                        <a:lnTo>
                          <a:pt x="63315" y="3579"/>
                        </a:lnTo>
                        <a:lnTo>
                          <a:pt x="63148" y="3411"/>
                        </a:lnTo>
                        <a:lnTo>
                          <a:pt x="63148" y="3286"/>
                        </a:lnTo>
                        <a:lnTo>
                          <a:pt x="63043" y="3202"/>
                        </a:lnTo>
                        <a:lnTo>
                          <a:pt x="62897" y="3181"/>
                        </a:lnTo>
                        <a:lnTo>
                          <a:pt x="62855" y="3097"/>
                        </a:lnTo>
                        <a:lnTo>
                          <a:pt x="62813" y="2951"/>
                        </a:lnTo>
                        <a:lnTo>
                          <a:pt x="62625" y="2909"/>
                        </a:lnTo>
                        <a:lnTo>
                          <a:pt x="62583" y="2951"/>
                        </a:lnTo>
                        <a:lnTo>
                          <a:pt x="62583" y="3097"/>
                        </a:lnTo>
                        <a:lnTo>
                          <a:pt x="62583" y="3244"/>
                        </a:lnTo>
                        <a:lnTo>
                          <a:pt x="62604" y="3327"/>
                        </a:lnTo>
                        <a:lnTo>
                          <a:pt x="62478" y="3516"/>
                        </a:lnTo>
                        <a:lnTo>
                          <a:pt x="62415" y="3641"/>
                        </a:lnTo>
                        <a:lnTo>
                          <a:pt x="62332" y="3558"/>
                        </a:lnTo>
                        <a:lnTo>
                          <a:pt x="62311" y="3474"/>
                        </a:lnTo>
                        <a:lnTo>
                          <a:pt x="62269" y="3474"/>
                        </a:lnTo>
                        <a:lnTo>
                          <a:pt x="62164" y="3558"/>
                        </a:lnTo>
                        <a:lnTo>
                          <a:pt x="61913" y="3537"/>
                        </a:lnTo>
                        <a:lnTo>
                          <a:pt x="61704" y="3620"/>
                        </a:lnTo>
                        <a:lnTo>
                          <a:pt x="61641" y="3579"/>
                        </a:lnTo>
                        <a:lnTo>
                          <a:pt x="61474" y="3725"/>
                        </a:lnTo>
                        <a:lnTo>
                          <a:pt x="61327" y="3746"/>
                        </a:lnTo>
                        <a:lnTo>
                          <a:pt x="61223" y="3725"/>
                        </a:lnTo>
                        <a:lnTo>
                          <a:pt x="61118" y="3620"/>
                        </a:lnTo>
                        <a:lnTo>
                          <a:pt x="61034" y="3620"/>
                        </a:lnTo>
                        <a:lnTo>
                          <a:pt x="60972" y="3662"/>
                        </a:lnTo>
                        <a:lnTo>
                          <a:pt x="61013" y="3746"/>
                        </a:lnTo>
                        <a:lnTo>
                          <a:pt x="60804" y="3830"/>
                        </a:lnTo>
                        <a:lnTo>
                          <a:pt x="60700" y="3913"/>
                        </a:lnTo>
                        <a:lnTo>
                          <a:pt x="60449" y="3934"/>
                        </a:lnTo>
                        <a:lnTo>
                          <a:pt x="60323" y="4081"/>
                        </a:lnTo>
                        <a:lnTo>
                          <a:pt x="60323" y="4290"/>
                        </a:lnTo>
                        <a:lnTo>
                          <a:pt x="60323" y="4562"/>
                        </a:lnTo>
                        <a:lnTo>
                          <a:pt x="60532" y="4855"/>
                        </a:lnTo>
                        <a:lnTo>
                          <a:pt x="60553" y="5022"/>
                        </a:lnTo>
                        <a:lnTo>
                          <a:pt x="60407" y="4813"/>
                        </a:lnTo>
                        <a:lnTo>
                          <a:pt x="60281" y="4688"/>
                        </a:lnTo>
                        <a:lnTo>
                          <a:pt x="60177" y="4708"/>
                        </a:lnTo>
                        <a:lnTo>
                          <a:pt x="60030" y="4625"/>
                        </a:lnTo>
                        <a:lnTo>
                          <a:pt x="60072" y="4729"/>
                        </a:lnTo>
                        <a:lnTo>
                          <a:pt x="60177" y="4792"/>
                        </a:lnTo>
                        <a:lnTo>
                          <a:pt x="60218" y="4980"/>
                        </a:lnTo>
                        <a:lnTo>
                          <a:pt x="60218" y="5022"/>
                        </a:lnTo>
                        <a:lnTo>
                          <a:pt x="60072" y="4813"/>
                        </a:lnTo>
                        <a:lnTo>
                          <a:pt x="59967" y="4813"/>
                        </a:lnTo>
                        <a:lnTo>
                          <a:pt x="59925" y="4604"/>
                        </a:lnTo>
                        <a:lnTo>
                          <a:pt x="59758" y="4415"/>
                        </a:lnTo>
                        <a:lnTo>
                          <a:pt x="59674" y="4269"/>
                        </a:lnTo>
                        <a:lnTo>
                          <a:pt x="59570" y="4269"/>
                        </a:lnTo>
                        <a:lnTo>
                          <a:pt x="59612" y="4457"/>
                        </a:lnTo>
                        <a:lnTo>
                          <a:pt x="59591" y="4562"/>
                        </a:lnTo>
                        <a:lnTo>
                          <a:pt x="59549" y="4415"/>
                        </a:lnTo>
                        <a:lnTo>
                          <a:pt x="59402" y="4353"/>
                        </a:lnTo>
                        <a:lnTo>
                          <a:pt x="59256" y="4374"/>
                        </a:lnTo>
                        <a:lnTo>
                          <a:pt x="59256" y="4457"/>
                        </a:lnTo>
                        <a:lnTo>
                          <a:pt x="59172" y="4374"/>
                        </a:lnTo>
                        <a:lnTo>
                          <a:pt x="59026" y="4374"/>
                        </a:lnTo>
                        <a:lnTo>
                          <a:pt x="58879" y="4520"/>
                        </a:lnTo>
                        <a:lnTo>
                          <a:pt x="58754" y="4562"/>
                        </a:lnTo>
                        <a:lnTo>
                          <a:pt x="58837" y="4415"/>
                        </a:lnTo>
                        <a:lnTo>
                          <a:pt x="58837" y="4311"/>
                        </a:lnTo>
                        <a:lnTo>
                          <a:pt x="58712" y="4081"/>
                        </a:lnTo>
                        <a:lnTo>
                          <a:pt x="58712" y="3934"/>
                        </a:lnTo>
                        <a:lnTo>
                          <a:pt x="58649" y="3871"/>
                        </a:lnTo>
                        <a:lnTo>
                          <a:pt x="58649" y="3767"/>
                        </a:lnTo>
                        <a:lnTo>
                          <a:pt x="58544" y="3558"/>
                        </a:lnTo>
                        <a:lnTo>
                          <a:pt x="58335" y="3327"/>
                        </a:lnTo>
                        <a:lnTo>
                          <a:pt x="58105" y="3202"/>
                        </a:lnTo>
                        <a:lnTo>
                          <a:pt x="57875" y="2930"/>
                        </a:lnTo>
                        <a:lnTo>
                          <a:pt x="57310" y="2742"/>
                        </a:lnTo>
                        <a:lnTo>
                          <a:pt x="57038" y="2742"/>
                        </a:lnTo>
                        <a:lnTo>
                          <a:pt x="56892" y="2783"/>
                        </a:lnTo>
                        <a:lnTo>
                          <a:pt x="56661" y="2930"/>
                        </a:lnTo>
                        <a:lnTo>
                          <a:pt x="56661" y="2993"/>
                        </a:lnTo>
                        <a:lnTo>
                          <a:pt x="56536" y="2951"/>
                        </a:lnTo>
                        <a:lnTo>
                          <a:pt x="56327" y="3035"/>
                        </a:lnTo>
                        <a:lnTo>
                          <a:pt x="55887" y="3244"/>
                        </a:lnTo>
                        <a:lnTo>
                          <a:pt x="55720" y="3265"/>
                        </a:lnTo>
                        <a:lnTo>
                          <a:pt x="55531" y="3453"/>
                        </a:lnTo>
                        <a:lnTo>
                          <a:pt x="55427" y="3516"/>
                        </a:lnTo>
                        <a:lnTo>
                          <a:pt x="55197" y="3683"/>
                        </a:lnTo>
                        <a:lnTo>
                          <a:pt x="55071" y="3746"/>
                        </a:lnTo>
                        <a:lnTo>
                          <a:pt x="54946" y="3871"/>
                        </a:lnTo>
                        <a:lnTo>
                          <a:pt x="54757" y="3934"/>
                        </a:lnTo>
                        <a:lnTo>
                          <a:pt x="54590" y="3871"/>
                        </a:lnTo>
                        <a:lnTo>
                          <a:pt x="54360" y="3934"/>
                        </a:lnTo>
                        <a:lnTo>
                          <a:pt x="54213" y="3997"/>
                        </a:lnTo>
                        <a:lnTo>
                          <a:pt x="54339" y="3871"/>
                        </a:lnTo>
                        <a:lnTo>
                          <a:pt x="54527" y="3767"/>
                        </a:lnTo>
                        <a:lnTo>
                          <a:pt x="54548" y="3662"/>
                        </a:lnTo>
                        <a:lnTo>
                          <a:pt x="54381" y="3474"/>
                        </a:lnTo>
                        <a:lnTo>
                          <a:pt x="54109" y="3411"/>
                        </a:lnTo>
                        <a:lnTo>
                          <a:pt x="53837" y="3223"/>
                        </a:lnTo>
                        <a:lnTo>
                          <a:pt x="53753" y="3160"/>
                        </a:lnTo>
                        <a:lnTo>
                          <a:pt x="53711" y="3223"/>
                        </a:lnTo>
                        <a:lnTo>
                          <a:pt x="53607" y="3453"/>
                        </a:lnTo>
                        <a:lnTo>
                          <a:pt x="53607" y="3579"/>
                        </a:lnTo>
                        <a:lnTo>
                          <a:pt x="53544" y="3516"/>
                        </a:lnTo>
                        <a:lnTo>
                          <a:pt x="53502" y="3537"/>
                        </a:lnTo>
                        <a:lnTo>
                          <a:pt x="53439" y="3662"/>
                        </a:lnTo>
                        <a:lnTo>
                          <a:pt x="53376" y="3725"/>
                        </a:lnTo>
                        <a:lnTo>
                          <a:pt x="53335" y="3662"/>
                        </a:lnTo>
                        <a:lnTo>
                          <a:pt x="53397" y="3516"/>
                        </a:lnTo>
                        <a:lnTo>
                          <a:pt x="53439" y="3432"/>
                        </a:lnTo>
                        <a:lnTo>
                          <a:pt x="53397" y="3265"/>
                        </a:lnTo>
                        <a:lnTo>
                          <a:pt x="53272" y="3202"/>
                        </a:lnTo>
                        <a:lnTo>
                          <a:pt x="53125" y="3327"/>
                        </a:lnTo>
                        <a:lnTo>
                          <a:pt x="53167" y="3411"/>
                        </a:lnTo>
                        <a:lnTo>
                          <a:pt x="53083" y="3537"/>
                        </a:lnTo>
                        <a:lnTo>
                          <a:pt x="53000" y="3453"/>
                        </a:lnTo>
                        <a:lnTo>
                          <a:pt x="52979" y="3307"/>
                        </a:lnTo>
                        <a:lnTo>
                          <a:pt x="52916" y="3160"/>
                        </a:lnTo>
                        <a:lnTo>
                          <a:pt x="52874" y="3014"/>
                        </a:lnTo>
                        <a:lnTo>
                          <a:pt x="52770" y="3118"/>
                        </a:lnTo>
                        <a:lnTo>
                          <a:pt x="52560" y="3139"/>
                        </a:lnTo>
                        <a:lnTo>
                          <a:pt x="52246" y="3223"/>
                        </a:lnTo>
                        <a:lnTo>
                          <a:pt x="52163" y="3202"/>
                        </a:lnTo>
                        <a:lnTo>
                          <a:pt x="52267" y="3118"/>
                        </a:lnTo>
                        <a:lnTo>
                          <a:pt x="52246" y="3014"/>
                        </a:lnTo>
                        <a:lnTo>
                          <a:pt x="52246" y="2909"/>
                        </a:lnTo>
                        <a:lnTo>
                          <a:pt x="52226" y="2783"/>
                        </a:lnTo>
                        <a:lnTo>
                          <a:pt x="52246" y="2763"/>
                        </a:lnTo>
                        <a:lnTo>
                          <a:pt x="52456" y="2909"/>
                        </a:lnTo>
                        <a:lnTo>
                          <a:pt x="52560" y="2825"/>
                        </a:lnTo>
                        <a:lnTo>
                          <a:pt x="52581" y="2700"/>
                        </a:lnTo>
                        <a:lnTo>
                          <a:pt x="52393" y="2428"/>
                        </a:lnTo>
                        <a:lnTo>
                          <a:pt x="52016" y="2302"/>
                        </a:lnTo>
                        <a:lnTo>
                          <a:pt x="51702" y="2281"/>
                        </a:lnTo>
                        <a:lnTo>
                          <a:pt x="51347" y="2365"/>
                        </a:lnTo>
                        <a:lnTo>
                          <a:pt x="51033" y="2407"/>
                        </a:lnTo>
                        <a:lnTo>
                          <a:pt x="50824" y="2574"/>
                        </a:lnTo>
                        <a:lnTo>
                          <a:pt x="50886" y="3139"/>
                        </a:lnTo>
                        <a:lnTo>
                          <a:pt x="50866" y="3307"/>
                        </a:lnTo>
                        <a:lnTo>
                          <a:pt x="50907" y="3411"/>
                        </a:lnTo>
                        <a:lnTo>
                          <a:pt x="50803" y="3579"/>
                        </a:lnTo>
                        <a:lnTo>
                          <a:pt x="50803" y="3746"/>
                        </a:lnTo>
                        <a:lnTo>
                          <a:pt x="50656" y="3851"/>
                        </a:lnTo>
                        <a:lnTo>
                          <a:pt x="50552" y="3851"/>
                        </a:lnTo>
                        <a:lnTo>
                          <a:pt x="50489" y="3788"/>
                        </a:lnTo>
                        <a:lnTo>
                          <a:pt x="50489" y="3725"/>
                        </a:lnTo>
                        <a:lnTo>
                          <a:pt x="50363" y="3620"/>
                        </a:lnTo>
                        <a:lnTo>
                          <a:pt x="50447" y="3537"/>
                        </a:lnTo>
                        <a:lnTo>
                          <a:pt x="50510" y="3558"/>
                        </a:lnTo>
                        <a:lnTo>
                          <a:pt x="50594" y="3369"/>
                        </a:lnTo>
                        <a:lnTo>
                          <a:pt x="50552" y="3139"/>
                        </a:lnTo>
                        <a:lnTo>
                          <a:pt x="50405" y="3097"/>
                        </a:lnTo>
                        <a:lnTo>
                          <a:pt x="50342" y="2888"/>
                        </a:lnTo>
                        <a:lnTo>
                          <a:pt x="50405" y="2909"/>
                        </a:lnTo>
                        <a:lnTo>
                          <a:pt x="50510" y="2804"/>
                        </a:lnTo>
                        <a:lnTo>
                          <a:pt x="50510" y="2930"/>
                        </a:lnTo>
                        <a:lnTo>
                          <a:pt x="50614" y="3035"/>
                        </a:lnTo>
                        <a:lnTo>
                          <a:pt x="50698" y="3223"/>
                        </a:lnTo>
                        <a:lnTo>
                          <a:pt x="50719" y="3160"/>
                        </a:lnTo>
                        <a:lnTo>
                          <a:pt x="50698" y="2888"/>
                        </a:lnTo>
                        <a:lnTo>
                          <a:pt x="50656" y="2679"/>
                        </a:lnTo>
                        <a:lnTo>
                          <a:pt x="50259" y="2825"/>
                        </a:lnTo>
                        <a:lnTo>
                          <a:pt x="49945" y="3035"/>
                        </a:lnTo>
                        <a:lnTo>
                          <a:pt x="49945" y="3160"/>
                        </a:lnTo>
                        <a:lnTo>
                          <a:pt x="49757" y="3307"/>
                        </a:lnTo>
                        <a:lnTo>
                          <a:pt x="49652" y="3223"/>
                        </a:lnTo>
                        <a:lnTo>
                          <a:pt x="49673" y="3139"/>
                        </a:lnTo>
                        <a:lnTo>
                          <a:pt x="49777" y="3118"/>
                        </a:lnTo>
                        <a:lnTo>
                          <a:pt x="49673" y="2993"/>
                        </a:lnTo>
                        <a:lnTo>
                          <a:pt x="49757" y="2742"/>
                        </a:lnTo>
                        <a:lnTo>
                          <a:pt x="49882" y="2804"/>
                        </a:lnTo>
                        <a:lnTo>
                          <a:pt x="49945" y="2783"/>
                        </a:lnTo>
                        <a:lnTo>
                          <a:pt x="50070" y="2825"/>
                        </a:lnTo>
                        <a:lnTo>
                          <a:pt x="50468" y="2637"/>
                        </a:lnTo>
                        <a:lnTo>
                          <a:pt x="50614" y="2595"/>
                        </a:lnTo>
                        <a:lnTo>
                          <a:pt x="50342" y="2595"/>
                        </a:lnTo>
                        <a:lnTo>
                          <a:pt x="50175" y="2616"/>
                        </a:lnTo>
                        <a:lnTo>
                          <a:pt x="49945" y="2595"/>
                        </a:lnTo>
                        <a:lnTo>
                          <a:pt x="49443" y="2595"/>
                        </a:lnTo>
                        <a:lnTo>
                          <a:pt x="49338" y="2637"/>
                        </a:lnTo>
                        <a:lnTo>
                          <a:pt x="48669" y="2700"/>
                        </a:lnTo>
                        <a:lnTo>
                          <a:pt x="48271" y="2700"/>
                        </a:lnTo>
                        <a:lnTo>
                          <a:pt x="48041" y="2742"/>
                        </a:lnTo>
                        <a:lnTo>
                          <a:pt x="47769" y="2637"/>
                        </a:lnTo>
                        <a:lnTo>
                          <a:pt x="47539" y="2679"/>
                        </a:lnTo>
                        <a:lnTo>
                          <a:pt x="47371" y="2742"/>
                        </a:lnTo>
                        <a:lnTo>
                          <a:pt x="47518" y="2909"/>
                        </a:lnTo>
                        <a:lnTo>
                          <a:pt x="47685" y="2909"/>
                        </a:lnTo>
                        <a:lnTo>
                          <a:pt x="47790" y="2951"/>
                        </a:lnTo>
                        <a:lnTo>
                          <a:pt x="47894" y="2930"/>
                        </a:lnTo>
                        <a:lnTo>
                          <a:pt x="48041" y="3055"/>
                        </a:lnTo>
                        <a:lnTo>
                          <a:pt x="48041" y="3139"/>
                        </a:lnTo>
                        <a:lnTo>
                          <a:pt x="47832" y="3327"/>
                        </a:lnTo>
                        <a:lnTo>
                          <a:pt x="47685" y="3307"/>
                        </a:lnTo>
                        <a:lnTo>
                          <a:pt x="47518" y="3369"/>
                        </a:lnTo>
                        <a:lnTo>
                          <a:pt x="47476" y="3537"/>
                        </a:lnTo>
                        <a:lnTo>
                          <a:pt x="47434" y="3641"/>
                        </a:lnTo>
                        <a:lnTo>
                          <a:pt x="47560" y="3871"/>
                        </a:lnTo>
                        <a:lnTo>
                          <a:pt x="47769" y="3934"/>
                        </a:lnTo>
                        <a:lnTo>
                          <a:pt x="47790" y="3788"/>
                        </a:lnTo>
                        <a:lnTo>
                          <a:pt x="47936" y="3662"/>
                        </a:lnTo>
                        <a:lnTo>
                          <a:pt x="48145" y="3579"/>
                        </a:lnTo>
                        <a:lnTo>
                          <a:pt x="48104" y="3788"/>
                        </a:lnTo>
                        <a:lnTo>
                          <a:pt x="47894" y="3788"/>
                        </a:lnTo>
                        <a:lnTo>
                          <a:pt x="47999" y="3934"/>
                        </a:lnTo>
                        <a:lnTo>
                          <a:pt x="47978" y="3955"/>
                        </a:lnTo>
                        <a:lnTo>
                          <a:pt x="48041" y="4060"/>
                        </a:lnTo>
                        <a:lnTo>
                          <a:pt x="47894" y="4143"/>
                        </a:lnTo>
                        <a:lnTo>
                          <a:pt x="48041" y="4164"/>
                        </a:lnTo>
                        <a:lnTo>
                          <a:pt x="48166" y="4102"/>
                        </a:lnTo>
                        <a:lnTo>
                          <a:pt x="48208" y="4206"/>
                        </a:lnTo>
                        <a:lnTo>
                          <a:pt x="48187" y="4353"/>
                        </a:lnTo>
                        <a:lnTo>
                          <a:pt x="48313" y="4478"/>
                        </a:lnTo>
                        <a:lnTo>
                          <a:pt x="48459" y="4499"/>
                        </a:lnTo>
                        <a:lnTo>
                          <a:pt x="48627" y="4708"/>
                        </a:lnTo>
                        <a:lnTo>
                          <a:pt x="48606" y="4813"/>
                        </a:lnTo>
                        <a:lnTo>
                          <a:pt x="48522" y="4771"/>
                        </a:lnTo>
                        <a:lnTo>
                          <a:pt x="48397" y="4813"/>
                        </a:lnTo>
                        <a:lnTo>
                          <a:pt x="48459" y="4939"/>
                        </a:lnTo>
                        <a:lnTo>
                          <a:pt x="48376" y="5001"/>
                        </a:lnTo>
                        <a:lnTo>
                          <a:pt x="48313" y="4939"/>
                        </a:lnTo>
                        <a:lnTo>
                          <a:pt x="48250" y="4980"/>
                        </a:lnTo>
                        <a:lnTo>
                          <a:pt x="48187" y="4834"/>
                        </a:lnTo>
                        <a:lnTo>
                          <a:pt x="47999" y="4708"/>
                        </a:lnTo>
                        <a:lnTo>
                          <a:pt x="47936" y="4729"/>
                        </a:lnTo>
                        <a:lnTo>
                          <a:pt x="47978" y="4813"/>
                        </a:lnTo>
                        <a:lnTo>
                          <a:pt x="47873" y="4897"/>
                        </a:lnTo>
                        <a:lnTo>
                          <a:pt x="47790" y="4834"/>
                        </a:lnTo>
                        <a:lnTo>
                          <a:pt x="47727" y="4897"/>
                        </a:lnTo>
                        <a:lnTo>
                          <a:pt x="47769" y="5022"/>
                        </a:lnTo>
                        <a:lnTo>
                          <a:pt x="47790" y="5211"/>
                        </a:lnTo>
                        <a:lnTo>
                          <a:pt x="47936" y="5232"/>
                        </a:lnTo>
                        <a:lnTo>
                          <a:pt x="48083" y="5148"/>
                        </a:lnTo>
                        <a:lnTo>
                          <a:pt x="48187" y="5252"/>
                        </a:lnTo>
                        <a:lnTo>
                          <a:pt x="48104" y="5336"/>
                        </a:lnTo>
                        <a:lnTo>
                          <a:pt x="48250" y="5399"/>
                        </a:lnTo>
                        <a:lnTo>
                          <a:pt x="48145" y="5462"/>
                        </a:lnTo>
                        <a:lnTo>
                          <a:pt x="47978" y="5420"/>
                        </a:lnTo>
                        <a:lnTo>
                          <a:pt x="47978" y="5462"/>
                        </a:lnTo>
                        <a:lnTo>
                          <a:pt x="48145" y="5566"/>
                        </a:lnTo>
                        <a:lnTo>
                          <a:pt x="47873" y="5566"/>
                        </a:lnTo>
                        <a:lnTo>
                          <a:pt x="47832" y="5462"/>
                        </a:lnTo>
                        <a:lnTo>
                          <a:pt x="47643" y="5462"/>
                        </a:lnTo>
                        <a:lnTo>
                          <a:pt x="47560" y="5336"/>
                        </a:lnTo>
                        <a:lnTo>
                          <a:pt x="47434" y="5315"/>
                        </a:lnTo>
                        <a:lnTo>
                          <a:pt x="47308" y="5190"/>
                        </a:lnTo>
                        <a:lnTo>
                          <a:pt x="47120" y="5190"/>
                        </a:lnTo>
                        <a:lnTo>
                          <a:pt x="46995" y="5106"/>
                        </a:lnTo>
                        <a:lnTo>
                          <a:pt x="46890" y="5127"/>
                        </a:lnTo>
                        <a:lnTo>
                          <a:pt x="46827" y="5106"/>
                        </a:lnTo>
                        <a:lnTo>
                          <a:pt x="46430" y="5252"/>
                        </a:lnTo>
                        <a:lnTo>
                          <a:pt x="46409" y="5357"/>
                        </a:lnTo>
                        <a:lnTo>
                          <a:pt x="46367" y="5420"/>
                        </a:lnTo>
                        <a:lnTo>
                          <a:pt x="46430" y="5504"/>
                        </a:lnTo>
                        <a:lnTo>
                          <a:pt x="46409" y="5566"/>
                        </a:lnTo>
                        <a:lnTo>
                          <a:pt x="46492" y="5713"/>
                        </a:lnTo>
                        <a:lnTo>
                          <a:pt x="46472" y="5734"/>
                        </a:lnTo>
                        <a:lnTo>
                          <a:pt x="46367" y="5629"/>
                        </a:lnTo>
                        <a:lnTo>
                          <a:pt x="46283" y="5671"/>
                        </a:lnTo>
                        <a:lnTo>
                          <a:pt x="46179" y="5629"/>
                        </a:lnTo>
                        <a:lnTo>
                          <a:pt x="45739" y="5671"/>
                        </a:lnTo>
                        <a:lnTo>
                          <a:pt x="45530" y="5650"/>
                        </a:lnTo>
                        <a:lnTo>
                          <a:pt x="45384" y="5524"/>
                        </a:lnTo>
                        <a:lnTo>
                          <a:pt x="45258" y="5504"/>
                        </a:lnTo>
                        <a:lnTo>
                          <a:pt x="45132" y="5357"/>
                        </a:lnTo>
                        <a:lnTo>
                          <a:pt x="45049" y="5211"/>
                        </a:lnTo>
                        <a:lnTo>
                          <a:pt x="44944" y="5148"/>
                        </a:lnTo>
                        <a:lnTo>
                          <a:pt x="44944" y="5232"/>
                        </a:lnTo>
                        <a:lnTo>
                          <a:pt x="45028" y="5420"/>
                        </a:lnTo>
                        <a:lnTo>
                          <a:pt x="45049" y="5734"/>
                        </a:lnTo>
                        <a:lnTo>
                          <a:pt x="45216" y="6068"/>
                        </a:lnTo>
                        <a:lnTo>
                          <a:pt x="45342" y="6340"/>
                        </a:lnTo>
                        <a:lnTo>
                          <a:pt x="45446" y="6926"/>
                        </a:lnTo>
                        <a:lnTo>
                          <a:pt x="45425" y="7073"/>
                        </a:lnTo>
                        <a:lnTo>
                          <a:pt x="45342" y="7073"/>
                        </a:lnTo>
                        <a:lnTo>
                          <a:pt x="45258" y="6968"/>
                        </a:lnTo>
                        <a:lnTo>
                          <a:pt x="45237" y="6864"/>
                        </a:lnTo>
                        <a:lnTo>
                          <a:pt x="45132" y="6759"/>
                        </a:lnTo>
                        <a:lnTo>
                          <a:pt x="45070" y="6801"/>
                        </a:lnTo>
                        <a:lnTo>
                          <a:pt x="45132" y="6884"/>
                        </a:lnTo>
                        <a:lnTo>
                          <a:pt x="45112" y="6968"/>
                        </a:lnTo>
                        <a:lnTo>
                          <a:pt x="44923" y="6905"/>
                        </a:lnTo>
                        <a:lnTo>
                          <a:pt x="44756" y="6717"/>
                        </a:lnTo>
                        <a:lnTo>
                          <a:pt x="44505" y="6696"/>
                        </a:lnTo>
                        <a:lnTo>
                          <a:pt x="44379" y="6550"/>
                        </a:lnTo>
                        <a:lnTo>
                          <a:pt x="44275" y="6508"/>
                        </a:lnTo>
                        <a:lnTo>
                          <a:pt x="43898" y="6173"/>
                        </a:lnTo>
                        <a:lnTo>
                          <a:pt x="43877" y="6173"/>
                        </a:lnTo>
                        <a:lnTo>
                          <a:pt x="43793" y="6236"/>
                        </a:lnTo>
                        <a:lnTo>
                          <a:pt x="43689" y="6236"/>
                        </a:lnTo>
                        <a:lnTo>
                          <a:pt x="43647" y="6152"/>
                        </a:lnTo>
                        <a:lnTo>
                          <a:pt x="43877" y="5943"/>
                        </a:lnTo>
                        <a:lnTo>
                          <a:pt x="43982" y="5943"/>
                        </a:lnTo>
                        <a:lnTo>
                          <a:pt x="43898" y="5880"/>
                        </a:lnTo>
                        <a:lnTo>
                          <a:pt x="43772" y="5817"/>
                        </a:lnTo>
                        <a:lnTo>
                          <a:pt x="43647" y="5671"/>
                        </a:lnTo>
                        <a:lnTo>
                          <a:pt x="43626" y="5671"/>
                        </a:lnTo>
                        <a:lnTo>
                          <a:pt x="43647" y="5755"/>
                        </a:lnTo>
                        <a:lnTo>
                          <a:pt x="43751" y="5859"/>
                        </a:lnTo>
                        <a:lnTo>
                          <a:pt x="43751" y="5964"/>
                        </a:lnTo>
                        <a:lnTo>
                          <a:pt x="43626" y="6048"/>
                        </a:lnTo>
                        <a:lnTo>
                          <a:pt x="43417" y="5985"/>
                        </a:lnTo>
                        <a:lnTo>
                          <a:pt x="43207" y="5838"/>
                        </a:lnTo>
                        <a:lnTo>
                          <a:pt x="43145" y="5755"/>
                        </a:lnTo>
                        <a:lnTo>
                          <a:pt x="42935" y="5734"/>
                        </a:lnTo>
                        <a:lnTo>
                          <a:pt x="42894" y="5608"/>
                        </a:lnTo>
                        <a:lnTo>
                          <a:pt x="42789" y="5545"/>
                        </a:lnTo>
                        <a:lnTo>
                          <a:pt x="43040" y="5545"/>
                        </a:lnTo>
                        <a:lnTo>
                          <a:pt x="43270" y="5608"/>
                        </a:lnTo>
                        <a:lnTo>
                          <a:pt x="43375" y="5671"/>
                        </a:lnTo>
                        <a:lnTo>
                          <a:pt x="43521" y="5629"/>
                        </a:lnTo>
                        <a:lnTo>
                          <a:pt x="43626" y="5441"/>
                        </a:lnTo>
                        <a:lnTo>
                          <a:pt x="43626" y="5378"/>
                        </a:lnTo>
                        <a:lnTo>
                          <a:pt x="43542" y="5420"/>
                        </a:lnTo>
                        <a:lnTo>
                          <a:pt x="43521" y="5336"/>
                        </a:lnTo>
                        <a:lnTo>
                          <a:pt x="43417" y="5357"/>
                        </a:lnTo>
                        <a:lnTo>
                          <a:pt x="43459" y="5190"/>
                        </a:lnTo>
                        <a:lnTo>
                          <a:pt x="43333" y="5043"/>
                        </a:lnTo>
                        <a:lnTo>
                          <a:pt x="43249" y="5106"/>
                        </a:lnTo>
                        <a:lnTo>
                          <a:pt x="43228" y="5001"/>
                        </a:lnTo>
                        <a:lnTo>
                          <a:pt x="43145" y="4980"/>
                        </a:lnTo>
                        <a:lnTo>
                          <a:pt x="43061" y="5022"/>
                        </a:lnTo>
                        <a:lnTo>
                          <a:pt x="43019" y="5085"/>
                        </a:lnTo>
                        <a:lnTo>
                          <a:pt x="42831" y="5043"/>
                        </a:lnTo>
                        <a:lnTo>
                          <a:pt x="42810" y="4897"/>
                        </a:lnTo>
                        <a:lnTo>
                          <a:pt x="43019" y="4708"/>
                        </a:lnTo>
                        <a:lnTo>
                          <a:pt x="42998" y="4625"/>
                        </a:lnTo>
                        <a:lnTo>
                          <a:pt x="42894" y="4625"/>
                        </a:lnTo>
                        <a:lnTo>
                          <a:pt x="42726" y="4792"/>
                        </a:lnTo>
                        <a:lnTo>
                          <a:pt x="42705" y="4667"/>
                        </a:lnTo>
                        <a:lnTo>
                          <a:pt x="42768" y="4562"/>
                        </a:lnTo>
                        <a:lnTo>
                          <a:pt x="42726" y="4415"/>
                        </a:lnTo>
                        <a:lnTo>
                          <a:pt x="42663" y="4457"/>
                        </a:lnTo>
                        <a:lnTo>
                          <a:pt x="42622" y="4499"/>
                        </a:lnTo>
                        <a:lnTo>
                          <a:pt x="42601" y="4395"/>
                        </a:lnTo>
                        <a:lnTo>
                          <a:pt x="42496" y="4395"/>
                        </a:lnTo>
                        <a:lnTo>
                          <a:pt x="42454" y="4353"/>
                        </a:lnTo>
                        <a:lnTo>
                          <a:pt x="42391" y="4269"/>
                        </a:lnTo>
                        <a:lnTo>
                          <a:pt x="42433" y="4102"/>
                        </a:lnTo>
                        <a:lnTo>
                          <a:pt x="42391" y="4060"/>
                        </a:lnTo>
                        <a:lnTo>
                          <a:pt x="42308" y="4102"/>
                        </a:lnTo>
                        <a:lnTo>
                          <a:pt x="42224" y="4248"/>
                        </a:lnTo>
                        <a:lnTo>
                          <a:pt x="42203" y="4039"/>
                        </a:lnTo>
                        <a:lnTo>
                          <a:pt x="42099" y="3955"/>
                        </a:lnTo>
                        <a:lnTo>
                          <a:pt x="41994" y="4039"/>
                        </a:lnTo>
                        <a:lnTo>
                          <a:pt x="41910" y="4039"/>
                        </a:lnTo>
                        <a:lnTo>
                          <a:pt x="41868" y="3871"/>
                        </a:lnTo>
                        <a:lnTo>
                          <a:pt x="41764" y="3976"/>
                        </a:lnTo>
                        <a:lnTo>
                          <a:pt x="41701" y="3976"/>
                        </a:lnTo>
                        <a:lnTo>
                          <a:pt x="41680" y="4060"/>
                        </a:lnTo>
                        <a:lnTo>
                          <a:pt x="41659" y="3892"/>
                        </a:lnTo>
                        <a:lnTo>
                          <a:pt x="41659" y="3830"/>
                        </a:lnTo>
                        <a:lnTo>
                          <a:pt x="41492" y="3830"/>
                        </a:lnTo>
                        <a:lnTo>
                          <a:pt x="41408" y="3851"/>
                        </a:lnTo>
                        <a:lnTo>
                          <a:pt x="41366" y="3788"/>
                        </a:lnTo>
                        <a:lnTo>
                          <a:pt x="41199" y="3851"/>
                        </a:lnTo>
                        <a:lnTo>
                          <a:pt x="41094" y="3851"/>
                        </a:lnTo>
                        <a:lnTo>
                          <a:pt x="41073" y="3892"/>
                        </a:lnTo>
                        <a:lnTo>
                          <a:pt x="41136" y="3955"/>
                        </a:lnTo>
                        <a:lnTo>
                          <a:pt x="41178" y="4081"/>
                        </a:lnTo>
                        <a:lnTo>
                          <a:pt x="41115" y="4060"/>
                        </a:lnTo>
                        <a:lnTo>
                          <a:pt x="41052" y="4081"/>
                        </a:lnTo>
                        <a:lnTo>
                          <a:pt x="41052" y="4164"/>
                        </a:lnTo>
                        <a:lnTo>
                          <a:pt x="41031" y="4143"/>
                        </a:lnTo>
                        <a:lnTo>
                          <a:pt x="40885" y="4164"/>
                        </a:lnTo>
                        <a:lnTo>
                          <a:pt x="40843" y="4143"/>
                        </a:lnTo>
                        <a:lnTo>
                          <a:pt x="40885" y="4039"/>
                        </a:lnTo>
                        <a:lnTo>
                          <a:pt x="40969" y="3976"/>
                        </a:lnTo>
                        <a:lnTo>
                          <a:pt x="40927" y="3871"/>
                        </a:lnTo>
                        <a:lnTo>
                          <a:pt x="40822" y="3851"/>
                        </a:lnTo>
                        <a:lnTo>
                          <a:pt x="40822" y="3955"/>
                        </a:lnTo>
                        <a:lnTo>
                          <a:pt x="40738" y="3997"/>
                        </a:lnTo>
                        <a:lnTo>
                          <a:pt x="40655" y="3892"/>
                        </a:lnTo>
                        <a:lnTo>
                          <a:pt x="40550" y="3871"/>
                        </a:lnTo>
                        <a:lnTo>
                          <a:pt x="40446" y="3767"/>
                        </a:lnTo>
                        <a:lnTo>
                          <a:pt x="40425" y="3851"/>
                        </a:lnTo>
                        <a:lnTo>
                          <a:pt x="40341" y="3871"/>
                        </a:lnTo>
                        <a:lnTo>
                          <a:pt x="40194" y="3871"/>
                        </a:lnTo>
                        <a:lnTo>
                          <a:pt x="40132" y="3788"/>
                        </a:lnTo>
                        <a:lnTo>
                          <a:pt x="40111" y="3892"/>
                        </a:lnTo>
                        <a:lnTo>
                          <a:pt x="40027" y="3955"/>
                        </a:lnTo>
                        <a:lnTo>
                          <a:pt x="39902" y="3851"/>
                        </a:lnTo>
                        <a:lnTo>
                          <a:pt x="39818" y="3851"/>
                        </a:lnTo>
                        <a:lnTo>
                          <a:pt x="39860" y="3955"/>
                        </a:lnTo>
                        <a:lnTo>
                          <a:pt x="39881" y="3997"/>
                        </a:lnTo>
                        <a:lnTo>
                          <a:pt x="39755" y="4102"/>
                        </a:lnTo>
                        <a:lnTo>
                          <a:pt x="39692" y="4081"/>
                        </a:lnTo>
                        <a:lnTo>
                          <a:pt x="39671" y="3997"/>
                        </a:lnTo>
                        <a:lnTo>
                          <a:pt x="39609" y="4102"/>
                        </a:lnTo>
                        <a:lnTo>
                          <a:pt x="39630" y="4269"/>
                        </a:lnTo>
                        <a:lnTo>
                          <a:pt x="39713" y="4353"/>
                        </a:lnTo>
                        <a:lnTo>
                          <a:pt x="39734" y="4457"/>
                        </a:lnTo>
                        <a:lnTo>
                          <a:pt x="39797" y="4478"/>
                        </a:lnTo>
                        <a:lnTo>
                          <a:pt x="39818" y="4625"/>
                        </a:lnTo>
                        <a:lnTo>
                          <a:pt x="39964" y="4667"/>
                        </a:lnTo>
                        <a:lnTo>
                          <a:pt x="40006" y="4729"/>
                        </a:lnTo>
                        <a:lnTo>
                          <a:pt x="40006" y="4834"/>
                        </a:lnTo>
                        <a:lnTo>
                          <a:pt x="40111" y="4918"/>
                        </a:lnTo>
                        <a:lnTo>
                          <a:pt x="40132" y="5001"/>
                        </a:lnTo>
                        <a:lnTo>
                          <a:pt x="40069" y="5106"/>
                        </a:lnTo>
                        <a:lnTo>
                          <a:pt x="40006" y="5085"/>
                        </a:lnTo>
                        <a:lnTo>
                          <a:pt x="39985" y="5001"/>
                        </a:lnTo>
                        <a:lnTo>
                          <a:pt x="39818" y="5043"/>
                        </a:lnTo>
                        <a:lnTo>
                          <a:pt x="39713" y="5022"/>
                        </a:lnTo>
                        <a:lnTo>
                          <a:pt x="39609" y="5043"/>
                        </a:lnTo>
                        <a:lnTo>
                          <a:pt x="39671" y="5127"/>
                        </a:lnTo>
                        <a:lnTo>
                          <a:pt x="39588" y="5232"/>
                        </a:lnTo>
                        <a:lnTo>
                          <a:pt x="39462" y="5232"/>
                        </a:lnTo>
                        <a:lnTo>
                          <a:pt x="39378" y="5211"/>
                        </a:lnTo>
                        <a:lnTo>
                          <a:pt x="39127" y="5336"/>
                        </a:lnTo>
                        <a:lnTo>
                          <a:pt x="38751" y="5399"/>
                        </a:lnTo>
                        <a:lnTo>
                          <a:pt x="38625" y="5336"/>
                        </a:lnTo>
                        <a:lnTo>
                          <a:pt x="38437" y="5336"/>
                        </a:lnTo>
                        <a:lnTo>
                          <a:pt x="38416" y="5357"/>
                        </a:lnTo>
                        <a:lnTo>
                          <a:pt x="38311" y="5336"/>
                        </a:lnTo>
                        <a:lnTo>
                          <a:pt x="37788" y="5315"/>
                        </a:lnTo>
                        <a:lnTo>
                          <a:pt x="37621" y="5190"/>
                        </a:lnTo>
                        <a:lnTo>
                          <a:pt x="37579" y="4980"/>
                        </a:lnTo>
                        <a:lnTo>
                          <a:pt x="37663" y="4834"/>
                        </a:lnTo>
                        <a:lnTo>
                          <a:pt x="37705" y="4813"/>
                        </a:lnTo>
                        <a:lnTo>
                          <a:pt x="37705" y="4729"/>
                        </a:lnTo>
                        <a:lnTo>
                          <a:pt x="37558" y="4688"/>
                        </a:lnTo>
                        <a:lnTo>
                          <a:pt x="37370" y="4688"/>
                        </a:lnTo>
                        <a:lnTo>
                          <a:pt x="37035" y="4834"/>
                        </a:lnTo>
                        <a:lnTo>
                          <a:pt x="36554" y="4876"/>
                        </a:lnTo>
                        <a:lnTo>
                          <a:pt x="36156" y="4980"/>
                        </a:lnTo>
                        <a:lnTo>
                          <a:pt x="35926" y="5022"/>
                        </a:lnTo>
                        <a:lnTo>
                          <a:pt x="35884" y="5106"/>
                        </a:lnTo>
                        <a:lnTo>
                          <a:pt x="35801" y="5106"/>
                        </a:lnTo>
                        <a:lnTo>
                          <a:pt x="35738" y="5190"/>
                        </a:lnTo>
                        <a:lnTo>
                          <a:pt x="35612" y="5252"/>
                        </a:lnTo>
                        <a:lnTo>
                          <a:pt x="35466" y="5399"/>
                        </a:lnTo>
                        <a:lnTo>
                          <a:pt x="35529" y="5545"/>
                        </a:lnTo>
                        <a:lnTo>
                          <a:pt x="35612" y="5566"/>
                        </a:lnTo>
                        <a:lnTo>
                          <a:pt x="35717" y="5524"/>
                        </a:lnTo>
                        <a:lnTo>
                          <a:pt x="35780" y="5545"/>
                        </a:lnTo>
                        <a:lnTo>
                          <a:pt x="35717" y="5629"/>
                        </a:lnTo>
                        <a:lnTo>
                          <a:pt x="35654" y="5650"/>
                        </a:lnTo>
                        <a:lnTo>
                          <a:pt x="35549" y="5755"/>
                        </a:lnTo>
                        <a:lnTo>
                          <a:pt x="35549" y="5817"/>
                        </a:lnTo>
                        <a:lnTo>
                          <a:pt x="35508" y="5755"/>
                        </a:lnTo>
                        <a:lnTo>
                          <a:pt x="35487" y="5545"/>
                        </a:lnTo>
                        <a:lnTo>
                          <a:pt x="35319" y="5420"/>
                        </a:lnTo>
                        <a:lnTo>
                          <a:pt x="35298" y="5336"/>
                        </a:lnTo>
                        <a:lnTo>
                          <a:pt x="35319" y="5252"/>
                        </a:lnTo>
                        <a:lnTo>
                          <a:pt x="35194" y="5148"/>
                        </a:lnTo>
                        <a:lnTo>
                          <a:pt x="35110" y="5148"/>
                        </a:lnTo>
                        <a:lnTo>
                          <a:pt x="34880" y="4939"/>
                        </a:lnTo>
                        <a:lnTo>
                          <a:pt x="34817" y="4939"/>
                        </a:lnTo>
                        <a:lnTo>
                          <a:pt x="34817" y="5022"/>
                        </a:lnTo>
                        <a:lnTo>
                          <a:pt x="35005" y="5232"/>
                        </a:lnTo>
                        <a:lnTo>
                          <a:pt x="35026" y="5357"/>
                        </a:lnTo>
                        <a:lnTo>
                          <a:pt x="34922" y="5462"/>
                        </a:lnTo>
                        <a:lnTo>
                          <a:pt x="34733" y="5504"/>
                        </a:lnTo>
                        <a:lnTo>
                          <a:pt x="34650" y="5545"/>
                        </a:lnTo>
                        <a:lnTo>
                          <a:pt x="34482" y="5545"/>
                        </a:lnTo>
                        <a:lnTo>
                          <a:pt x="34168" y="5294"/>
                        </a:lnTo>
                        <a:lnTo>
                          <a:pt x="34168" y="5190"/>
                        </a:lnTo>
                        <a:lnTo>
                          <a:pt x="34231" y="5106"/>
                        </a:lnTo>
                        <a:lnTo>
                          <a:pt x="34210" y="5022"/>
                        </a:lnTo>
                        <a:lnTo>
                          <a:pt x="34043" y="5085"/>
                        </a:lnTo>
                        <a:lnTo>
                          <a:pt x="34043" y="5211"/>
                        </a:lnTo>
                        <a:lnTo>
                          <a:pt x="33959" y="5294"/>
                        </a:lnTo>
                        <a:lnTo>
                          <a:pt x="33750" y="5148"/>
                        </a:lnTo>
                        <a:lnTo>
                          <a:pt x="33604" y="5148"/>
                        </a:lnTo>
                        <a:lnTo>
                          <a:pt x="33499" y="5252"/>
                        </a:lnTo>
                        <a:lnTo>
                          <a:pt x="33520" y="5441"/>
                        </a:lnTo>
                        <a:lnTo>
                          <a:pt x="33436" y="5566"/>
                        </a:lnTo>
                        <a:lnTo>
                          <a:pt x="33520" y="5734"/>
                        </a:lnTo>
                        <a:lnTo>
                          <a:pt x="33645" y="5776"/>
                        </a:lnTo>
                        <a:lnTo>
                          <a:pt x="33813" y="5650"/>
                        </a:lnTo>
                        <a:lnTo>
                          <a:pt x="33834" y="5566"/>
                        </a:lnTo>
                        <a:lnTo>
                          <a:pt x="34043" y="5441"/>
                        </a:lnTo>
                        <a:lnTo>
                          <a:pt x="34106" y="5524"/>
                        </a:lnTo>
                        <a:lnTo>
                          <a:pt x="34064" y="5650"/>
                        </a:lnTo>
                        <a:lnTo>
                          <a:pt x="33855" y="5817"/>
                        </a:lnTo>
                        <a:lnTo>
                          <a:pt x="33938" y="5880"/>
                        </a:lnTo>
                        <a:lnTo>
                          <a:pt x="33855" y="6027"/>
                        </a:lnTo>
                        <a:lnTo>
                          <a:pt x="33729" y="6068"/>
                        </a:lnTo>
                        <a:lnTo>
                          <a:pt x="33604" y="5985"/>
                        </a:lnTo>
                        <a:lnTo>
                          <a:pt x="33604" y="6048"/>
                        </a:lnTo>
                        <a:lnTo>
                          <a:pt x="33645" y="6173"/>
                        </a:lnTo>
                        <a:lnTo>
                          <a:pt x="33583" y="6299"/>
                        </a:lnTo>
                        <a:lnTo>
                          <a:pt x="33394" y="6445"/>
                        </a:lnTo>
                        <a:lnTo>
                          <a:pt x="33436" y="6550"/>
                        </a:lnTo>
                        <a:lnTo>
                          <a:pt x="33394" y="6592"/>
                        </a:lnTo>
                        <a:lnTo>
                          <a:pt x="33311" y="6592"/>
                        </a:lnTo>
                        <a:lnTo>
                          <a:pt x="33164" y="6759"/>
                        </a:lnTo>
                        <a:lnTo>
                          <a:pt x="32955" y="6780"/>
                        </a:lnTo>
                        <a:lnTo>
                          <a:pt x="32746" y="6801"/>
                        </a:lnTo>
                        <a:lnTo>
                          <a:pt x="32683" y="6926"/>
                        </a:lnTo>
                        <a:lnTo>
                          <a:pt x="32746" y="7094"/>
                        </a:lnTo>
                        <a:lnTo>
                          <a:pt x="32913" y="7303"/>
                        </a:lnTo>
                        <a:lnTo>
                          <a:pt x="32997" y="7324"/>
                        </a:lnTo>
                        <a:lnTo>
                          <a:pt x="32913" y="7345"/>
                        </a:lnTo>
                        <a:lnTo>
                          <a:pt x="32767" y="7345"/>
                        </a:lnTo>
                        <a:lnTo>
                          <a:pt x="32746" y="7429"/>
                        </a:lnTo>
                        <a:lnTo>
                          <a:pt x="32767" y="7491"/>
                        </a:lnTo>
                        <a:lnTo>
                          <a:pt x="32704" y="7596"/>
                        </a:lnTo>
                        <a:lnTo>
                          <a:pt x="32599" y="7701"/>
                        </a:lnTo>
                        <a:lnTo>
                          <a:pt x="32495" y="7701"/>
                        </a:lnTo>
                        <a:lnTo>
                          <a:pt x="32474" y="7763"/>
                        </a:lnTo>
                        <a:lnTo>
                          <a:pt x="32495" y="7659"/>
                        </a:lnTo>
                        <a:lnTo>
                          <a:pt x="32599" y="7596"/>
                        </a:lnTo>
                        <a:lnTo>
                          <a:pt x="32683" y="7282"/>
                        </a:lnTo>
                        <a:lnTo>
                          <a:pt x="32599" y="7219"/>
                        </a:lnTo>
                        <a:lnTo>
                          <a:pt x="32599" y="7115"/>
                        </a:lnTo>
                        <a:lnTo>
                          <a:pt x="32662" y="7073"/>
                        </a:lnTo>
                        <a:lnTo>
                          <a:pt x="32662" y="6926"/>
                        </a:lnTo>
                        <a:lnTo>
                          <a:pt x="32599" y="6780"/>
                        </a:lnTo>
                        <a:lnTo>
                          <a:pt x="32662" y="6612"/>
                        </a:lnTo>
                        <a:lnTo>
                          <a:pt x="32767" y="6550"/>
                        </a:lnTo>
                        <a:lnTo>
                          <a:pt x="32808" y="6445"/>
                        </a:lnTo>
                        <a:lnTo>
                          <a:pt x="32767" y="6194"/>
                        </a:lnTo>
                        <a:lnTo>
                          <a:pt x="32746" y="6152"/>
                        </a:lnTo>
                        <a:lnTo>
                          <a:pt x="32788" y="6068"/>
                        </a:lnTo>
                        <a:lnTo>
                          <a:pt x="32871" y="6068"/>
                        </a:lnTo>
                        <a:lnTo>
                          <a:pt x="32913" y="6089"/>
                        </a:lnTo>
                        <a:lnTo>
                          <a:pt x="33080" y="6048"/>
                        </a:lnTo>
                        <a:lnTo>
                          <a:pt x="33185" y="5776"/>
                        </a:lnTo>
                        <a:lnTo>
                          <a:pt x="33164" y="5671"/>
                        </a:lnTo>
                        <a:lnTo>
                          <a:pt x="33101" y="5545"/>
                        </a:lnTo>
                        <a:lnTo>
                          <a:pt x="33185" y="5252"/>
                        </a:lnTo>
                        <a:lnTo>
                          <a:pt x="33269" y="5127"/>
                        </a:lnTo>
                        <a:lnTo>
                          <a:pt x="33373" y="4939"/>
                        </a:lnTo>
                        <a:lnTo>
                          <a:pt x="33311" y="4792"/>
                        </a:lnTo>
                        <a:lnTo>
                          <a:pt x="33290" y="4792"/>
                        </a:lnTo>
                        <a:lnTo>
                          <a:pt x="33206" y="4876"/>
                        </a:lnTo>
                        <a:lnTo>
                          <a:pt x="33122" y="4876"/>
                        </a:lnTo>
                        <a:lnTo>
                          <a:pt x="32997" y="4813"/>
                        </a:lnTo>
                        <a:lnTo>
                          <a:pt x="33122" y="4813"/>
                        </a:lnTo>
                        <a:lnTo>
                          <a:pt x="33269" y="4708"/>
                        </a:lnTo>
                        <a:lnTo>
                          <a:pt x="33373" y="4667"/>
                        </a:lnTo>
                        <a:lnTo>
                          <a:pt x="33415" y="4562"/>
                        </a:lnTo>
                        <a:lnTo>
                          <a:pt x="33394" y="4499"/>
                        </a:lnTo>
                        <a:lnTo>
                          <a:pt x="33436" y="4415"/>
                        </a:lnTo>
                        <a:lnTo>
                          <a:pt x="33520" y="4248"/>
                        </a:lnTo>
                        <a:lnTo>
                          <a:pt x="33499" y="4185"/>
                        </a:lnTo>
                        <a:lnTo>
                          <a:pt x="33541" y="4081"/>
                        </a:lnTo>
                        <a:lnTo>
                          <a:pt x="33708" y="3997"/>
                        </a:lnTo>
                        <a:lnTo>
                          <a:pt x="33708" y="3892"/>
                        </a:lnTo>
                        <a:lnTo>
                          <a:pt x="33624" y="3830"/>
                        </a:lnTo>
                        <a:lnTo>
                          <a:pt x="33624" y="3767"/>
                        </a:lnTo>
                        <a:lnTo>
                          <a:pt x="33708" y="3641"/>
                        </a:lnTo>
                        <a:lnTo>
                          <a:pt x="33687" y="3537"/>
                        </a:lnTo>
                        <a:lnTo>
                          <a:pt x="33729" y="3432"/>
                        </a:lnTo>
                        <a:lnTo>
                          <a:pt x="33792" y="3411"/>
                        </a:lnTo>
                        <a:lnTo>
                          <a:pt x="33855" y="3223"/>
                        </a:lnTo>
                        <a:lnTo>
                          <a:pt x="33855" y="3014"/>
                        </a:lnTo>
                        <a:lnTo>
                          <a:pt x="33813" y="2804"/>
                        </a:lnTo>
                        <a:lnTo>
                          <a:pt x="33708" y="2616"/>
                        </a:lnTo>
                        <a:lnTo>
                          <a:pt x="33729" y="2574"/>
                        </a:lnTo>
                        <a:lnTo>
                          <a:pt x="33708" y="2491"/>
                        </a:lnTo>
                        <a:lnTo>
                          <a:pt x="33645" y="2470"/>
                        </a:lnTo>
                        <a:lnTo>
                          <a:pt x="33604" y="2491"/>
                        </a:lnTo>
                        <a:lnTo>
                          <a:pt x="33520" y="2428"/>
                        </a:lnTo>
                        <a:lnTo>
                          <a:pt x="33478" y="2365"/>
                        </a:lnTo>
                        <a:lnTo>
                          <a:pt x="33436" y="2365"/>
                        </a:lnTo>
                        <a:lnTo>
                          <a:pt x="33394" y="2491"/>
                        </a:lnTo>
                        <a:lnTo>
                          <a:pt x="33332" y="2532"/>
                        </a:lnTo>
                        <a:lnTo>
                          <a:pt x="33290" y="2491"/>
                        </a:lnTo>
                        <a:lnTo>
                          <a:pt x="33206" y="2365"/>
                        </a:lnTo>
                        <a:lnTo>
                          <a:pt x="33227" y="2323"/>
                        </a:lnTo>
                        <a:lnTo>
                          <a:pt x="33185" y="2302"/>
                        </a:lnTo>
                        <a:lnTo>
                          <a:pt x="33018" y="2281"/>
                        </a:lnTo>
                        <a:lnTo>
                          <a:pt x="32955" y="2177"/>
                        </a:lnTo>
                        <a:lnTo>
                          <a:pt x="32976" y="2156"/>
                        </a:lnTo>
                        <a:lnTo>
                          <a:pt x="33122" y="2156"/>
                        </a:lnTo>
                        <a:lnTo>
                          <a:pt x="33332" y="2219"/>
                        </a:lnTo>
                        <a:lnTo>
                          <a:pt x="33415" y="2302"/>
                        </a:lnTo>
                        <a:lnTo>
                          <a:pt x="33478" y="2260"/>
                        </a:lnTo>
                        <a:lnTo>
                          <a:pt x="33520" y="2260"/>
                        </a:lnTo>
                        <a:lnTo>
                          <a:pt x="33583" y="2323"/>
                        </a:lnTo>
                        <a:lnTo>
                          <a:pt x="33604" y="2386"/>
                        </a:lnTo>
                        <a:lnTo>
                          <a:pt x="33645" y="2386"/>
                        </a:lnTo>
                        <a:lnTo>
                          <a:pt x="33645" y="2302"/>
                        </a:lnTo>
                        <a:lnTo>
                          <a:pt x="33541" y="2177"/>
                        </a:lnTo>
                        <a:lnTo>
                          <a:pt x="33541" y="2072"/>
                        </a:lnTo>
                        <a:lnTo>
                          <a:pt x="33478" y="1967"/>
                        </a:lnTo>
                        <a:lnTo>
                          <a:pt x="33394" y="1905"/>
                        </a:lnTo>
                        <a:lnTo>
                          <a:pt x="33332" y="1905"/>
                        </a:lnTo>
                        <a:lnTo>
                          <a:pt x="33290" y="1967"/>
                        </a:lnTo>
                        <a:lnTo>
                          <a:pt x="33206" y="1947"/>
                        </a:lnTo>
                        <a:lnTo>
                          <a:pt x="33185" y="1800"/>
                        </a:lnTo>
                        <a:lnTo>
                          <a:pt x="33018" y="1654"/>
                        </a:lnTo>
                        <a:lnTo>
                          <a:pt x="33018" y="1549"/>
                        </a:lnTo>
                        <a:lnTo>
                          <a:pt x="32955" y="1465"/>
                        </a:lnTo>
                        <a:lnTo>
                          <a:pt x="32892" y="1382"/>
                        </a:lnTo>
                        <a:lnTo>
                          <a:pt x="32808" y="1382"/>
                        </a:lnTo>
                        <a:lnTo>
                          <a:pt x="32704" y="1444"/>
                        </a:lnTo>
                        <a:lnTo>
                          <a:pt x="32704" y="1549"/>
                        </a:lnTo>
                        <a:lnTo>
                          <a:pt x="32808" y="1549"/>
                        </a:lnTo>
                        <a:lnTo>
                          <a:pt x="32892" y="1591"/>
                        </a:lnTo>
                        <a:lnTo>
                          <a:pt x="32871" y="1654"/>
                        </a:lnTo>
                        <a:lnTo>
                          <a:pt x="32788" y="1695"/>
                        </a:lnTo>
                        <a:lnTo>
                          <a:pt x="32788" y="1779"/>
                        </a:lnTo>
                        <a:lnTo>
                          <a:pt x="32746" y="1800"/>
                        </a:lnTo>
                        <a:lnTo>
                          <a:pt x="32536" y="1570"/>
                        </a:lnTo>
                        <a:lnTo>
                          <a:pt x="32536" y="1486"/>
                        </a:lnTo>
                        <a:lnTo>
                          <a:pt x="32474" y="1361"/>
                        </a:lnTo>
                        <a:lnTo>
                          <a:pt x="32369" y="1340"/>
                        </a:lnTo>
                        <a:lnTo>
                          <a:pt x="31930" y="1068"/>
                        </a:lnTo>
                        <a:lnTo>
                          <a:pt x="31825" y="1026"/>
                        </a:lnTo>
                        <a:lnTo>
                          <a:pt x="31804" y="1005"/>
                        </a:lnTo>
                        <a:lnTo>
                          <a:pt x="31532" y="1026"/>
                        </a:lnTo>
                        <a:lnTo>
                          <a:pt x="31511" y="921"/>
                        </a:lnTo>
                        <a:lnTo>
                          <a:pt x="31553" y="858"/>
                        </a:lnTo>
                        <a:lnTo>
                          <a:pt x="31532" y="796"/>
                        </a:lnTo>
                        <a:lnTo>
                          <a:pt x="31407" y="817"/>
                        </a:lnTo>
                        <a:lnTo>
                          <a:pt x="31344" y="754"/>
                        </a:lnTo>
                        <a:lnTo>
                          <a:pt x="31218" y="796"/>
                        </a:lnTo>
                        <a:lnTo>
                          <a:pt x="31135" y="858"/>
                        </a:lnTo>
                        <a:lnTo>
                          <a:pt x="31093" y="838"/>
                        </a:lnTo>
                        <a:lnTo>
                          <a:pt x="30988" y="942"/>
                        </a:lnTo>
                        <a:lnTo>
                          <a:pt x="30925" y="1047"/>
                        </a:lnTo>
                        <a:lnTo>
                          <a:pt x="30779" y="1047"/>
                        </a:lnTo>
                        <a:lnTo>
                          <a:pt x="30695" y="1026"/>
                        </a:lnTo>
                        <a:lnTo>
                          <a:pt x="30570" y="1172"/>
                        </a:lnTo>
                        <a:lnTo>
                          <a:pt x="30381" y="1235"/>
                        </a:lnTo>
                        <a:lnTo>
                          <a:pt x="30298" y="1256"/>
                        </a:lnTo>
                        <a:lnTo>
                          <a:pt x="30256" y="1214"/>
                        </a:lnTo>
                        <a:lnTo>
                          <a:pt x="30172" y="1214"/>
                        </a:lnTo>
                        <a:lnTo>
                          <a:pt x="30130" y="1256"/>
                        </a:lnTo>
                        <a:lnTo>
                          <a:pt x="30130" y="1361"/>
                        </a:lnTo>
                        <a:lnTo>
                          <a:pt x="30193" y="1382"/>
                        </a:lnTo>
                        <a:lnTo>
                          <a:pt x="30256" y="1382"/>
                        </a:lnTo>
                        <a:lnTo>
                          <a:pt x="30298" y="1549"/>
                        </a:lnTo>
                        <a:lnTo>
                          <a:pt x="30339" y="1758"/>
                        </a:lnTo>
                        <a:lnTo>
                          <a:pt x="30256" y="1905"/>
                        </a:lnTo>
                        <a:lnTo>
                          <a:pt x="30067" y="1905"/>
                        </a:lnTo>
                        <a:lnTo>
                          <a:pt x="29942" y="2051"/>
                        </a:lnTo>
                        <a:lnTo>
                          <a:pt x="29733" y="2093"/>
                        </a:lnTo>
                        <a:lnTo>
                          <a:pt x="29649" y="2072"/>
                        </a:lnTo>
                        <a:lnTo>
                          <a:pt x="29754" y="1988"/>
                        </a:lnTo>
                        <a:lnTo>
                          <a:pt x="29837" y="1967"/>
                        </a:lnTo>
                        <a:lnTo>
                          <a:pt x="29858" y="1842"/>
                        </a:lnTo>
                        <a:lnTo>
                          <a:pt x="29733" y="1591"/>
                        </a:lnTo>
                        <a:lnTo>
                          <a:pt x="29816" y="1444"/>
                        </a:lnTo>
                        <a:lnTo>
                          <a:pt x="29816" y="1340"/>
                        </a:lnTo>
                        <a:lnTo>
                          <a:pt x="29858" y="1256"/>
                        </a:lnTo>
                        <a:lnTo>
                          <a:pt x="29775" y="1068"/>
                        </a:lnTo>
                        <a:lnTo>
                          <a:pt x="29775" y="963"/>
                        </a:lnTo>
                        <a:lnTo>
                          <a:pt x="29628" y="817"/>
                        </a:lnTo>
                        <a:lnTo>
                          <a:pt x="29523" y="858"/>
                        </a:lnTo>
                        <a:lnTo>
                          <a:pt x="29440" y="817"/>
                        </a:lnTo>
                        <a:lnTo>
                          <a:pt x="29398" y="817"/>
                        </a:lnTo>
                        <a:lnTo>
                          <a:pt x="29356" y="942"/>
                        </a:lnTo>
                        <a:lnTo>
                          <a:pt x="29210" y="963"/>
                        </a:lnTo>
                        <a:lnTo>
                          <a:pt x="29147" y="921"/>
                        </a:lnTo>
                        <a:lnTo>
                          <a:pt x="29042" y="963"/>
                        </a:lnTo>
                        <a:lnTo>
                          <a:pt x="28938" y="1130"/>
                        </a:lnTo>
                        <a:lnTo>
                          <a:pt x="28707" y="1130"/>
                        </a:lnTo>
                        <a:lnTo>
                          <a:pt x="28707" y="1047"/>
                        </a:lnTo>
                        <a:lnTo>
                          <a:pt x="28791" y="921"/>
                        </a:lnTo>
                        <a:lnTo>
                          <a:pt x="28791" y="838"/>
                        </a:lnTo>
                        <a:lnTo>
                          <a:pt x="28707" y="817"/>
                        </a:lnTo>
                        <a:lnTo>
                          <a:pt x="28519" y="1110"/>
                        </a:lnTo>
                        <a:lnTo>
                          <a:pt x="28268" y="1214"/>
                        </a:lnTo>
                        <a:lnTo>
                          <a:pt x="28163" y="1172"/>
                        </a:lnTo>
                        <a:lnTo>
                          <a:pt x="28268" y="1026"/>
                        </a:lnTo>
                        <a:lnTo>
                          <a:pt x="28394" y="1005"/>
                        </a:lnTo>
                        <a:lnTo>
                          <a:pt x="28519" y="817"/>
                        </a:lnTo>
                        <a:lnTo>
                          <a:pt x="28498" y="691"/>
                        </a:lnTo>
                        <a:lnTo>
                          <a:pt x="28561" y="586"/>
                        </a:lnTo>
                        <a:lnTo>
                          <a:pt x="28561" y="524"/>
                        </a:lnTo>
                        <a:lnTo>
                          <a:pt x="28645" y="440"/>
                        </a:lnTo>
                        <a:lnTo>
                          <a:pt x="28645" y="398"/>
                        </a:lnTo>
                        <a:lnTo>
                          <a:pt x="28477" y="335"/>
                        </a:lnTo>
                        <a:lnTo>
                          <a:pt x="28414" y="294"/>
                        </a:lnTo>
                        <a:lnTo>
                          <a:pt x="28414" y="126"/>
                        </a:lnTo>
                        <a:lnTo>
                          <a:pt x="28373" y="105"/>
                        </a:lnTo>
                        <a:lnTo>
                          <a:pt x="28205" y="231"/>
                        </a:lnTo>
                        <a:lnTo>
                          <a:pt x="28059" y="210"/>
                        </a:lnTo>
                        <a:lnTo>
                          <a:pt x="27996" y="63"/>
                        </a:lnTo>
                        <a:lnTo>
                          <a:pt x="27891" y="63"/>
                        </a:lnTo>
                        <a:lnTo>
                          <a:pt x="27787" y="168"/>
                        </a:lnTo>
                        <a:lnTo>
                          <a:pt x="27661" y="1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31" name="Google Shape;2831;p66"/>
                  <p:cNvSpPr/>
                  <p:nvPr/>
                </p:nvSpPr>
                <p:spPr>
                  <a:xfrm>
                    <a:off x="5538025" y="2213300"/>
                    <a:ext cx="94175" cy="2087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67" h="8350" extrusionOk="0">
                        <a:moveTo>
                          <a:pt x="251" y="1"/>
                        </a:moveTo>
                        <a:lnTo>
                          <a:pt x="209" y="63"/>
                        </a:lnTo>
                        <a:lnTo>
                          <a:pt x="251" y="105"/>
                        </a:lnTo>
                        <a:lnTo>
                          <a:pt x="251" y="189"/>
                        </a:lnTo>
                        <a:lnTo>
                          <a:pt x="188" y="210"/>
                        </a:lnTo>
                        <a:lnTo>
                          <a:pt x="105" y="168"/>
                        </a:lnTo>
                        <a:lnTo>
                          <a:pt x="0" y="168"/>
                        </a:lnTo>
                        <a:lnTo>
                          <a:pt x="168" y="314"/>
                        </a:lnTo>
                        <a:lnTo>
                          <a:pt x="356" y="461"/>
                        </a:lnTo>
                        <a:lnTo>
                          <a:pt x="419" y="524"/>
                        </a:lnTo>
                        <a:lnTo>
                          <a:pt x="398" y="670"/>
                        </a:lnTo>
                        <a:lnTo>
                          <a:pt x="460" y="607"/>
                        </a:lnTo>
                        <a:lnTo>
                          <a:pt x="502" y="607"/>
                        </a:lnTo>
                        <a:lnTo>
                          <a:pt x="565" y="691"/>
                        </a:lnTo>
                        <a:lnTo>
                          <a:pt x="502" y="733"/>
                        </a:lnTo>
                        <a:lnTo>
                          <a:pt x="419" y="775"/>
                        </a:lnTo>
                        <a:lnTo>
                          <a:pt x="460" y="838"/>
                        </a:lnTo>
                        <a:lnTo>
                          <a:pt x="523" y="838"/>
                        </a:lnTo>
                        <a:lnTo>
                          <a:pt x="565" y="984"/>
                        </a:lnTo>
                        <a:lnTo>
                          <a:pt x="481" y="1026"/>
                        </a:lnTo>
                        <a:lnTo>
                          <a:pt x="377" y="1005"/>
                        </a:lnTo>
                        <a:lnTo>
                          <a:pt x="314" y="900"/>
                        </a:lnTo>
                        <a:lnTo>
                          <a:pt x="251" y="984"/>
                        </a:lnTo>
                        <a:lnTo>
                          <a:pt x="168" y="1130"/>
                        </a:lnTo>
                        <a:lnTo>
                          <a:pt x="272" y="1235"/>
                        </a:lnTo>
                        <a:lnTo>
                          <a:pt x="314" y="1382"/>
                        </a:lnTo>
                        <a:lnTo>
                          <a:pt x="419" y="1528"/>
                        </a:lnTo>
                        <a:lnTo>
                          <a:pt x="523" y="1716"/>
                        </a:lnTo>
                        <a:lnTo>
                          <a:pt x="523" y="1946"/>
                        </a:lnTo>
                        <a:lnTo>
                          <a:pt x="586" y="1988"/>
                        </a:lnTo>
                        <a:lnTo>
                          <a:pt x="607" y="2177"/>
                        </a:lnTo>
                        <a:lnTo>
                          <a:pt x="691" y="2470"/>
                        </a:lnTo>
                        <a:lnTo>
                          <a:pt x="774" y="2658"/>
                        </a:lnTo>
                        <a:lnTo>
                          <a:pt x="900" y="2700"/>
                        </a:lnTo>
                        <a:lnTo>
                          <a:pt x="900" y="2762"/>
                        </a:lnTo>
                        <a:lnTo>
                          <a:pt x="837" y="2804"/>
                        </a:lnTo>
                        <a:lnTo>
                          <a:pt x="1130" y="3097"/>
                        </a:lnTo>
                        <a:lnTo>
                          <a:pt x="1235" y="3118"/>
                        </a:lnTo>
                        <a:lnTo>
                          <a:pt x="1360" y="3307"/>
                        </a:lnTo>
                        <a:lnTo>
                          <a:pt x="1402" y="3516"/>
                        </a:lnTo>
                        <a:lnTo>
                          <a:pt x="1402" y="3641"/>
                        </a:lnTo>
                        <a:lnTo>
                          <a:pt x="1465" y="3809"/>
                        </a:lnTo>
                        <a:lnTo>
                          <a:pt x="1465" y="3934"/>
                        </a:lnTo>
                        <a:lnTo>
                          <a:pt x="1569" y="3976"/>
                        </a:lnTo>
                        <a:lnTo>
                          <a:pt x="1674" y="4123"/>
                        </a:lnTo>
                        <a:lnTo>
                          <a:pt x="1653" y="4143"/>
                        </a:lnTo>
                        <a:lnTo>
                          <a:pt x="1653" y="4227"/>
                        </a:lnTo>
                        <a:lnTo>
                          <a:pt x="1779" y="4436"/>
                        </a:lnTo>
                        <a:lnTo>
                          <a:pt x="1821" y="4562"/>
                        </a:lnTo>
                        <a:lnTo>
                          <a:pt x="1883" y="4708"/>
                        </a:lnTo>
                        <a:lnTo>
                          <a:pt x="1883" y="4918"/>
                        </a:lnTo>
                        <a:lnTo>
                          <a:pt x="1946" y="5001"/>
                        </a:lnTo>
                        <a:lnTo>
                          <a:pt x="1925" y="5106"/>
                        </a:lnTo>
                        <a:lnTo>
                          <a:pt x="1946" y="5315"/>
                        </a:lnTo>
                        <a:lnTo>
                          <a:pt x="2051" y="5524"/>
                        </a:lnTo>
                        <a:lnTo>
                          <a:pt x="2030" y="5608"/>
                        </a:lnTo>
                        <a:lnTo>
                          <a:pt x="2030" y="5755"/>
                        </a:lnTo>
                        <a:lnTo>
                          <a:pt x="2155" y="5859"/>
                        </a:lnTo>
                        <a:lnTo>
                          <a:pt x="2365" y="6131"/>
                        </a:lnTo>
                        <a:lnTo>
                          <a:pt x="2365" y="6257"/>
                        </a:lnTo>
                        <a:lnTo>
                          <a:pt x="2448" y="6424"/>
                        </a:lnTo>
                        <a:lnTo>
                          <a:pt x="2406" y="6654"/>
                        </a:lnTo>
                        <a:lnTo>
                          <a:pt x="2448" y="6843"/>
                        </a:lnTo>
                        <a:lnTo>
                          <a:pt x="2553" y="7010"/>
                        </a:lnTo>
                        <a:lnTo>
                          <a:pt x="2574" y="7156"/>
                        </a:lnTo>
                        <a:lnTo>
                          <a:pt x="2720" y="7324"/>
                        </a:lnTo>
                        <a:lnTo>
                          <a:pt x="2762" y="7408"/>
                        </a:lnTo>
                        <a:lnTo>
                          <a:pt x="2699" y="7596"/>
                        </a:lnTo>
                        <a:lnTo>
                          <a:pt x="2699" y="7847"/>
                        </a:lnTo>
                        <a:lnTo>
                          <a:pt x="2762" y="7993"/>
                        </a:lnTo>
                        <a:lnTo>
                          <a:pt x="2867" y="8098"/>
                        </a:lnTo>
                        <a:lnTo>
                          <a:pt x="2929" y="8244"/>
                        </a:lnTo>
                        <a:lnTo>
                          <a:pt x="3097" y="8349"/>
                        </a:lnTo>
                        <a:lnTo>
                          <a:pt x="3097" y="8349"/>
                        </a:lnTo>
                        <a:lnTo>
                          <a:pt x="3076" y="8224"/>
                        </a:lnTo>
                        <a:lnTo>
                          <a:pt x="3097" y="8098"/>
                        </a:lnTo>
                        <a:lnTo>
                          <a:pt x="3034" y="7993"/>
                        </a:lnTo>
                        <a:lnTo>
                          <a:pt x="3013" y="7847"/>
                        </a:lnTo>
                        <a:lnTo>
                          <a:pt x="3034" y="7680"/>
                        </a:lnTo>
                        <a:lnTo>
                          <a:pt x="3139" y="7575"/>
                        </a:lnTo>
                        <a:lnTo>
                          <a:pt x="3201" y="7596"/>
                        </a:lnTo>
                        <a:lnTo>
                          <a:pt x="3201" y="7680"/>
                        </a:lnTo>
                        <a:lnTo>
                          <a:pt x="3243" y="7721"/>
                        </a:lnTo>
                        <a:lnTo>
                          <a:pt x="3494" y="7700"/>
                        </a:lnTo>
                        <a:lnTo>
                          <a:pt x="3515" y="7638"/>
                        </a:lnTo>
                        <a:lnTo>
                          <a:pt x="3557" y="7638"/>
                        </a:lnTo>
                        <a:lnTo>
                          <a:pt x="3599" y="7700"/>
                        </a:lnTo>
                        <a:lnTo>
                          <a:pt x="3557" y="7721"/>
                        </a:lnTo>
                        <a:lnTo>
                          <a:pt x="3557" y="7826"/>
                        </a:lnTo>
                        <a:lnTo>
                          <a:pt x="3704" y="7952"/>
                        </a:lnTo>
                        <a:lnTo>
                          <a:pt x="3725" y="8056"/>
                        </a:lnTo>
                        <a:lnTo>
                          <a:pt x="3766" y="8119"/>
                        </a:lnTo>
                        <a:lnTo>
                          <a:pt x="3766" y="8035"/>
                        </a:lnTo>
                        <a:lnTo>
                          <a:pt x="3745" y="7993"/>
                        </a:lnTo>
                        <a:lnTo>
                          <a:pt x="3766" y="7847"/>
                        </a:lnTo>
                        <a:lnTo>
                          <a:pt x="3766" y="7721"/>
                        </a:lnTo>
                        <a:lnTo>
                          <a:pt x="3662" y="7638"/>
                        </a:lnTo>
                        <a:lnTo>
                          <a:pt x="3641" y="7491"/>
                        </a:lnTo>
                        <a:lnTo>
                          <a:pt x="3599" y="7387"/>
                        </a:lnTo>
                        <a:lnTo>
                          <a:pt x="3515" y="7428"/>
                        </a:lnTo>
                        <a:lnTo>
                          <a:pt x="3432" y="7428"/>
                        </a:lnTo>
                        <a:lnTo>
                          <a:pt x="3285" y="7324"/>
                        </a:lnTo>
                        <a:lnTo>
                          <a:pt x="3243" y="7156"/>
                        </a:lnTo>
                        <a:lnTo>
                          <a:pt x="3181" y="7010"/>
                        </a:lnTo>
                        <a:lnTo>
                          <a:pt x="3034" y="6905"/>
                        </a:lnTo>
                        <a:lnTo>
                          <a:pt x="2929" y="6884"/>
                        </a:lnTo>
                        <a:lnTo>
                          <a:pt x="2867" y="6780"/>
                        </a:lnTo>
                        <a:lnTo>
                          <a:pt x="2804" y="6571"/>
                        </a:lnTo>
                        <a:lnTo>
                          <a:pt x="2720" y="6424"/>
                        </a:lnTo>
                        <a:lnTo>
                          <a:pt x="2678" y="6278"/>
                        </a:lnTo>
                        <a:lnTo>
                          <a:pt x="2678" y="6089"/>
                        </a:lnTo>
                        <a:lnTo>
                          <a:pt x="2657" y="5859"/>
                        </a:lnTo>
                        <a:lnTo>
                          <a:pt x="2595" y="5755"/>
                        </a:lnTo>
                        <a:lnTo>
                          <a:pt x="2616" y="5545"/>
                        </a:lnTo>
                        <a:lnTo>
                          <a:pt x="2595" y="5441"/>
                        </a:lnTo>
                        <a:lnTo>
                          <a:pt x="2511" y="5294"/>
                        </a:lnTo>
                        <a:lnTo>
                          <a:pt x="2574" y="5211"/>
                        </a:lnTo>
                        <a:lnTo>
                          <a:pt x="2595" y="5127"/>
                        </a:lnTo>
                        <a:lnTo>
                          <a:pt x="2595" y="5085"/>
                        </a:lnTo>
                        <a:lnTo>
                          <a:pt x="2657" y="5043"/>
                        </a:lnTo>
                        <a:lnTo>
                          <a:pt x="2720" y="5085"/>
                        </a:lnTo>
                        <a:lnTo>
                          <a:pt x="2867" y="5043"/>
                        </a:lnTo>
                        <a:lnTo>
                          <a:pt x="2992" y="5043"/>
                        </a:lnTo>
                        <a:lnTo>
                          <a:pt x="3118" y="5127"/>
                        </a:lnTo>
                        <a:lnTo>
                          <a:pt x="3201" y="5315"/>
                        </a:lnTo>
                        <a:lnTo>
                          <a:pt x="3306" y="5336"/>
                        </a:lnTo>
                        <a:lnTo>
                          <a:pt x="3411" y="5420"/>
                        </a:lnTo>
                        <a:lnTo>
                          <a:pt x="3515" y="5566"/>
                        </a:lnTo>
                        <a:lnTo>
                          <a:pt x="3599" y="5608"/>
                        </a:lnTo>
                        <a:lnTo>
                          <a:pt x="3536" y="5483"/>
                        </a:lnTo>
                        <a:lnTo>
                          <a:pt x="3411" y="5315"/>
                        </a:lnTo>
                        <a:lnTo>
                          <a:pt x="3243" y="5211"/>
                        </a:lnTo>
                        <a:lnTo>
                          <a:pt x="3139" y="5022"/>
                        </a:lnTo>
                        <a:lnTo>
                          <a:pt x="3034" y="4897"/>
                        </a:lnTo>
                        <a:lnTo>
                          <a:pt x="3034" y="4813"/>
                        </a:lnTo>
                        <a:lnTo>
                          <a:pt x="2992" y="4771"/>
                        </a:lnTo>
                        <a:lnTo>
                          <a:pt x="2888" y="4562"/>
                        </a:lnTo>
                        <a:lnTo>
                          <a:pt x="2825" y="4436"/>
                        </a:lnTo>
                        <a:lnTo>
                          <a:pt x="2762" y="4395"/>
                        </a:lnTo>
                        <a:lnTo>
                          <a:pt x="2720" y="4269"/>
                        </a:lnTo>
                        <a:lnTo>
                          <a:pt x="2574" y="4060"/>
                        </a:lnTo>
                        <a:lnTo>
                          <a:pt x="2406" y="3809"/>
                        </a:lnTo>
                        <a:lnTo>
                          <a:pt x="2365" y="3641"/>
                        </a:lnTo>
                        <a:lnTo>
                          <a:pt x="2155" y="3390"/>
                        </a:lnTo>
                        <a:lnTo>
                          <a:pt x="2072" y="3181"/>
                        </a:lnTo>
                        <a:lnTo>
                          <a:pt x="1967" y="3118"/>
                        </a:lnTo>
                        <a:lnTo>
                          <a:pt x="1967" y="3014"/>
                        </a:lnTo>
                        <a:lnTo>
                          <a:pt x="1925" y="2888"/>
                        </a:lnTo>
                        <a:lnTo>
                          <a:pt x="1841" y="2867"/>
                        </a:lnTo>
                        <a:lnTo>
                          <a:pt x="1841" y="2909"/>
                        </a:lnTo>
                        <a:lnTo>
                          <a:pt x="1758" y="2909"/>
                        </a:lnTo>
                        <a:lnTo>
                          <a:pt x="1737" y="2867"/>
                        </a:lnTo>
                        <a:lnTo>
                          <a:pt x="1758" y="2762"/>
                        </a:lnTo>
                        <a:lnTo>
                          <a:pt x="1737" y="2679"/>
                        </a:lnTo>
                        <a:lnTo>
                          <a:pt x="1632" y="2616"/>
                        </a:lnTo>
                        <a:lnTo>
                          <a:pt x="1528" y="2490"/>
                        </a:lnTo>
                        <a:lnTo>
                          <a:pt x="1465" y="2344"/>
                        </a:lnTo>
                        <a:lnTo>
                          <a:pt x="1402" y="2260"/>
                        </a:lnTo>
                        <a:lnTo>
                          <a:pt x="1402" y="2135"/>
                        </a:lnTo>
                        <a:lnTo>
                          <a:pt x="1423" y="2030"/>
                        </a:lnTo>
                        <a:lnTo>
                          <a:pt x="1444" y="2051"/>
                        </a:lnTo>
                        <a:lnTo>
                          <a:pt x="1423" y="1884"/>
                        </a:lnTo>
                        <a:lnTo>
                          <a:pt x="1402" y="1716"/>
                        </a:lnTo>
                        <a:lnTo>
                          <a:pt x="1360" y="1570"/>
                        </a:lnTo>
                        <a:lnTo>
                          <a:pt x="1235" y="1528"/>
                        </a:lnTo>
                        <a:lnTo>
                          <a:pt x="1109" y="1382"/>
                        </a:lnTo>
                        <a:lnTo>
                          <a:pt x="1109" y="1319"/>
                        </a:lnTo>
                        <a:lnTo>
                          <a:pt x="1046" y="1256"/>
                        </a:lnTo>
                        <a:lnTo>
                          <a:pt x="1046" y="1193"/>
                        </a:lnTo>
                        <a:lnTo>
                          <a:pt x="1109" y="1193"/>
                        </a:lnTo>
                        <a:lnTo>
                          <a:pt x="1214" y="1298"/>
                        </a:lnTo>
                        <a:lnTo>
                          <a:pt x="1318" y="1444"/>
                        </a:lnTo>
                        <a:lnTo>
                          <a:pt x="1318" y="1444"/>
                        </a:lnTo>
                        <a:lnTo>
                          <a:pt x="1256" y="1298"/>
                        </a:lnTo>
                        <a:lnTo>
                          <a:pt x="1130" y="1110"/>
                        </a:lnTo>
                        <a:lnTo>
                          <a:pt x="1005" y="942"/>
                        </a:lnTo>
                        <a:lnTo>
                          <a:pt x="942" y="942"/>
                        </a:lnTo>
                        <a:lnTo>
                          <a:pt x="921" y="858"/>
                        </a:lnTo>
                        <a:lnTo>
                          <a:pt x="691" y="670"/>
                        </a:lnTo>
                        <a:lnTo>
                          <a:pt x="607" y="566"/>
                        </a:lnTo>
                        <a:lnTo>
                          <a:pt x="607" y="335"/>
                        </a:lnTo>
                        <a:lnTo>
                          <a:pt x="523" y="273"/>
                        </a:lnTo>
                        <a:lnTo>
                          <a:pt x="377" y="210"/>
                        </a:lnTo>
                        <a:lnTo>
                          <a:pt x="293" y="63"/>
                        </a:lnTo>
                        <a:lnTo>
                          <a:pt x="251" y="1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2832" name="Google Shape;2832;p66"/>
              <p:cNvGrpSpPr/>
              <p:nvPr/>
            </p:nvGrpSpPr>
            <p:grpSpPr>
              <a:xfrm>
                <a:off x="3960625" y="2587825"/>
                <a:ext cx="94050" cy="104125"/>
                <a:chOff x="3960625" y="2587825"/>
                <a:chExt cx="94050" cy="104125"/>
              </a:xfrm>
            </p:grpSpPr>
            <p:sp>
              <p:nvSpPr>
                <p:cNvPr id="2833" name="Google Shape;2833;p66"/>
                <p:cNvSpPr/>
                <p:nvPr/>
              </p:nvSpPr>
              <p:spPr>
                <a:xfrm>
                  <a:off x="3960625" y="2587825"/>
                  <a:ext cx="94050" cy="51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62" h="2048" extrusionOk="0">
                      <a:moveTo>
                        <a:pt x="190" y="2048"/>
                      </a:moveTo>
                      <a:lnTo>
                        <a:pt x="0" y="1762"/>
                      </a:lnTo>
                      <a:lnTo>
                        <a:pt x="309" y="1048"/>
                      </a:lnTo>
                      <a:lnTo>
                        <a:pt x="3762" y="0"/>
                      </a:lnTo>
                      <a:lnTo>
                        <a:pt x="3714" y="1072"/>
                      </a:lnTo>
                      <a:lnTo>
                        <a:pt x="2929" y="1143"/>
                      </a:lnTo>
                      <a:lnTo>
                        <a:pt x="2167" y="100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/>
                <a:lstStyle/>
                <a:p>
                  <a:endParaRPr lang="es-ES"/>
                </a:p>
              </p:txBody>
            </p:sp>
            <p:sp>
              <p:nvSpPr>
                <p:cNvPr id="2834" name="Google Shape;2834;p66"/>
                <p:cNvSpPr/>
                <p:nvPr/>
              </p:nvSpPr>
              <p:spPr>
                <a:xfrm>
                  <a:off x="3963000" y="2596725"/>
                  <a:ext cx="86850" cy="95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74" h="3809" extrusionOk="0">
                      <a:moveTo>
                        <a:pt x="1549" y="2009"/>
                      </a:moveTo>
                      <a:lnTo>
                        <a:pt x="1632" y="2030"/>
                      </a:lnTo>
                      <a:lnTo>
                        <a:pt x="1695" y="2093"/>
                      </a:lnTo>
                      <a:lnTo>
                        <a:pt x="1674" y="2135"/>
                      </a:lnTo>
                      <a:lnTo>
                        <a:pt x="1674" y="2189"/>
                      </a:lnTo>
                      <a:lnTo>
                        <a:pt x="1674" y="2189"/>
                      </a:lnTo>
                      <a:cubicBezTo>
                        <a:pt x="1645" y="2167"/>
                        <a:pt x="1613" y="2146"/>
                        <a:pt x="1569" y="2135"/>
                      </a:cubicBezTo>
                      <a:cubicBezTo>
                        <a:pt x="1549" y="2114"/>
                        <a:pt x="1528" y="2114"/>
                        <a:pt x="1486" y="2114"/>
                      </a:cubicBezTo>
                      <a:lnTo>
                        <a:pt x="1549" y="2072"/>
                      </a:lnTo>
                      <a:lnTo>
                        <a:pt x="1549" y="2009"/>
                      </a:lnTo>
                      <a:close/>
                      <a:moveTo>
                        <a:pt x="3327" y="1"/>
                      </a:moveTo>
                      <a:lnTo>
                        <a:pt x="3201" y="105"/>
                      </a:lnTo>
                      <a:lnTo>
                        <a:pt x="3201" y="231"/>
                      </a:lnTo>
                      <a:lnTo>
                        <a:pt x="3243" y="335"/>
                      </a:lnTo>
                      <a:lnTo>
                        <a:pt x="3160" y="377"/>
                      </a:lnTo>
                      <a:lnTo>
                        <a:pt x="2929" y="356"/>
                      </a:lnTo>
                      <a:lnTo>
                        <a:pt x="2825" y="419"/>
                      </a:lnTo>
                      <a:lnTo>
                        <a:pt x="2720" y="356"/>
                      </a:lnTo>
                      <a:lnTo>
                        <a:pt x="2616" y="356"/>
                      </a:lnTo>
                      <a:lnTo>
                        <a:pt x="2532" y="419"/>
                      </a:lnTo>
                      <a:lnTo>
                        <a:pt x="2427" y="419"/>
                      </a:lnTo>
                      <a:lnTo>
                        <a:pt x="2406" y="314"/>
                      </a:lnTo>
                      <a:lnTo>
                        <a:pt x="2260" y="314"/>
                      </a:lnTo>
                      <a:lnTo>
                        <a:pt x="2113" y="273"/>
                      </a:lnTo>
                      <a:lnTo>
                        <a:pt x="2009" y="377"/>
                      </a:lnTo>
                      <a:lnTo>
                        <a:pt x="1862" y="419"/>
                      </a:lnTo>
                      <a:lnTo>
                        <a:pt x="1674" y="419"/>
                      </a:lnTo>
                      <a:lnTo>
                        <a:pt x="1632" y="377"/>
                      </a:lnTo>
                      <a:lnTo>
                        <a:pt x="1549" y="440"/>
                      </a:lnTo>
                      <a:lnTo>
                        <a:pt x="1444" y="440"/>
                      </a:lnTo>
                      <a:lnTo>
                        <a:pt x="1318" y="524"/>
                      </a:lnTo>
                      <a:lnTo>
                        <a:pt x="1025" y="524"/>
                      </a:lnTo>
                      <a:lnTo>
                        <a:pt x="900" y="586"/>
                      </a:lnTo>
                      <a:lnTo>
                        <a:pt x="900" y="649"/>
                      </a:lnTo>
                      <a:lnTo>
                        <a:pt x="732" y="691"/>
                      </a:lnTo>
                      <a:lnTo>
                        <a:pt x="502" y="838"/>
                      </a:lnTo>
                      <a:lnTo>
                        <a:pt x="481" y="984"/>
                      </a:lnTo>
                      <a:lnTo>
                        <a:pt x="398" y="1151"/>
                      </a:lnTo>
                      <a:lnTo>
                        <a:pt x="168" y="1214"/>
                      </a:lnTo>
                      <a:lnTo>
                        <a:pt x="168" y="1361"/>
                      </a:lnTo>
                      <a:lnTo>
                        <a:pt x="84" y="1507"/>
                      </a:lnTo>
                      <a:lnTo>
                        <a:pt x="0" y="1570"/>
                      </a:lnTo>
                      <a:lnTo>
                        <a:pt x="0" y="1716"/>
                      </a:lnTo>
                      <a:lnTo>
                        <a:pt x="209" y="1884"/>
                      </a:lnTo>
                      <a:lnTo>
                        <a:pt x="335" y="2072"/>
                      </a:lnTo>
                      <a:lnTo>
                        <a:pt x="398" y="2093"/>
                      </a:lnTo>
                      <a:lnTo>
                        <a:pt x="398" y="2135"/>
                      </a:lnTo>
                      <a:lnTo>
                        <a:pt x="544" y="2365"/>
                      </a:lnTo>
                      <a:lnTo>
                        <a:pt x="586" y="2532"/>
                      </a:lnTo>
                      <a:lnTo>
                        <a:pt x="649" y="2553"/>
                      </a:lnTo>
                      <a:lnTo>
                        <a:pt x="753" y="2449"/>
                      </a:lnTo>
                      <a:lnTo>
                        <a:pt x="837" y="2553"/>
                      </a:lnTo>
                      <a:lnTo>
                        <a:pt x="963" y="2595"/>
                      </a:lnTo>
                      <a:lnTo>
                        <a:pt x="1025" y="2511"/>
                      </a:lnTo>
                      <a:lnTo>
                        <a:pt x="1130" y="2511"/>
                      </a:lnTo>
                      <a:lnTo>
                        <a:pt x="1277" y="2595"/>
                      </a:lnTo>
                      <a:lnTo>
                        <a:pt x="1360" y="2532"/>
                      </a:lnTo>
                      <a:lnTo>
                        <a:pt x="1381" y="2616"/>
                      </a:lnTo>
                      <a:lnTo>
                        <a:pt x="1465" y="2616"/>
                      </a:lnTo>
                      <a:lnTo>
                        <a:pt x="1528" y="2658"/>
                      </a:lnTo>
                      <a:lnTo>
                        <a:pt x="1653" y="2700"/>
                      </a:lnTo>
                      <a:lnTo>
                        <a:pt x="1569" y="2742"/>
                      </a:lnTo>
                      <a:lnTo>
                        <a:pt x="1486" y="2825"/>
                      </a:lnTo>
                      <a:lnTo>
                        <a:pt x="1423" y="2762"/>
                      </a:lnTo>
                      <a:lnTo>
                        <a:pt x="1318" y="2742"/>
                      </a:lnTo>
                      <a:lnTo>
                        <a:pt x="1067" y="2595"/>
                      </a:lnTo>
                      <a:lnTo>
                        <a:pt x="963" y="2616"/>
                      </a:lnTo>
                      <a:lnTo>
                        <a:pt x="858" y="2658"/>
                      </a:lnTo>
                      <a:lnTo>
                        <a:pt x="753" y="2616"/>
                      </a:lnTo>
                      <a:lnTo>
                        <a:pt x="691" y="2721"/>
                      </a:lnTo>
                      <a:lnTo>
                        <a:pt x="628" y="2742"/>
                      </a:lnTo>
                      <a:lnTo>
                        <a:pt x="607" y="2846"/>
                      </a:lnTo>
                      <a:lnTo>
                        <a:pt x="732" y="2972"/>
                      </a:lnTo>
                      <a:lnTo>
                        <a:pt x="858" y="3035"/>
                      </a:lnTo>
                      <a:lnTo>
                        <a:pt x="1004" y="3139"/>
                      </a:lnTo>
                      <a:lnTo>
                        <a:pt x="1004" y="3223"/>
                      </a:lnTo>
                      <a:lnTo>
                        <a:pt x="942" y="3265"/>
                      </a:lnTo>
                      <a:lnTo>
                        <a:pt x="942" y="3369"/>
                      </a:lnTo>
                      <a:lnTo>
                        <a:pt x="1046" y="3495"/>
                      </a:lnTo>
                      <a:lnTo>
                        <a:pt x="1130" y="3579"/>
                      </a:lnTo>
                      <a:lnTo>
                        <a:pt x="1151" y="3495"/>
                      </a:lnTo>
                      <a:lnTo>
                        <a:pt x="1130" y="3453"/>
                      </a:lnTo>
                      <a:lnTo>
                        <a:pt x="1172" y="3348"/>
                      </a:lnTo>
                      <a:lnTo>
                        <a:pt x="1214" y="3474"/>
                      </a:lnTo>
                      <a:lnTo>
                        <a:pt x="1360" y="3537"/>
                      </a:lnTo>
                      <a:lnTo>
                        <a:pt x="1381" y="3599"/>
                      </a:lnTo>
                      <a:lnTo>
                        <a:pt x="1360" y="3704"/>
                      </a:lnTo>
                      <a:lnTo>
                        <a:pt x="1423" y="3788"/>
                      </a:lnTo>
                      <a:lnTo>
                        <a:pt x="1423" y="3746"/>
                      </a:lnTo>
                      <a:lnTo>
                        <a:pt x="1465" y="3599"/>
                      </a:lnTo>
                      <a:lnTo>
                        <a:pt x="1569" y="3599"/>
                      </a:lnTo>
                      <a:lnTo>
                        <a:pt x="1632" y="3704"/>
                      </a:lnTo>
                      <a:lnTo>
                        <a:pt x="1800" y="3809"/>
                      </a:lnTo>
                      <a:lnTo>
                        <a:pt x="1800" y="3809"/>
                      </a:lnTo>
                      <a:lnTo>
                        <a:pt x="1737" y="3704"/>
                      </a:lnTo>
                      <a:lnTo>
                        <a:pt x="1758" y="3641"/>
                      </a:lnTo>
                      <a:lnTo>
                        <a:pt x="1695" y="3537"/>
                      </a:lnTo>
                      <a:lnTo>
                        <a:pt x="1632" y="3348"/>
                      </a:lnTo>
                      <a:lnTo>
                        <a:pt x="1549" y="3244"/>
                      </a:lnTo>
                      <a:lnTo>
                        <a:pt x="1549" y="3181"/>
                      </a:lnTo>
                      <a:lnTo>
                        <a:pt x="1632" y="3181"/>
                      </a:lnTo>
                      <a:lnTo>
                        <a:pt x="1758" y="3265"/>
                      </a:lnTo>
                      <a:lnTo>
                        <a:pt x="1737" y="3327"/>
                      </a:lnTo>
                      <a:lnTo>
                        <a:pt x="1758" y="3369"/>
                      </a:lnTo>
                      <a:lnTo>
                        <a:pt x="1841" y="3286"/>
                      </a:lnTo>
                      <a:lnTo>
                        <a:pt x="1967" y="3348"/>
                      </a:lnTo>
                      <a:lnTo>
                        <a:pt x="1967" y="3286"/>
                      </a:lnTo>
                      <a:lnTo>
                        <a:pt x="1904" y="3244"/>
                      </a:lnTo>
                      <a:lnTo>
                        <a:pt x="1904" y="3181"/>
                      </a:lnTo>
                      <a:lnTo>
                        <a:pt x="1862" y="3181"/>
                      </a:lnTo>
                      <a:lnTo>
                        <a:pt x="1758" y="3139"/>
                      </a:lnTo>
                      <a:lnTo>
                        <a:pt x="1758" y="3076"/>
                      </a:lnTo>
                      <a:lnTo>
                        <a:pt x="1653" y="3014"/>
                      </a:lnTo>
                      <a:lnTo>
                        <a:pt x="1758" y="2951"/>
                      </a:lnTo>
                      <a:lnTo>
                        <a:pt x="1862" y="2951"/>
                      </a:lnTo>
                      <a:lnTo>
                        <a:pt x="1904" y="2909"/>
                      </a:lnTo>
                      <a:lnTo>
                        <a:pt x="2072" y="3014"/>
                      </a:lnTo>
                      <a:lnTo>
                        <a:pt x="2093" y="3055"/>
                      </a:lnTo>
                      <a:lnTo>
                        <a:pt x="2197" y="3076"/>
                      </a:lnTo>
                      <a:lnTo>
                        <a:pt x="2218" y="3035"/>
                      </a:lnTo>
                      <a:lnTo>
                        <a:pt x="2113" y="2909"/>
                      </a:lnTo>
                      <a:lnTo>
                        <a:pt x="2155" y="2762"/>
                      </a:lnTo>
                      <a:lnTo>
                        <a:pt x="2093" y="2700"/>
                      </a:lnTo>
                      <a:lnTo>
                        <a:pt x="1841" y="2532"/>
                      </a:lnTo>
                      <a:lnTo>
                        <a:pt x="1758" y="2511"/>
                      </a:lnTo>
                      <a:lnTo>
                        <a:pt x="1737" y="2490"/>
                      </a:lnTo>
                      <a:cubicBezTo>
                        <a:pt x="1758" y="2490"/>
                        <a:pt x="1779" y="2449"/>
                        <a:pt x="1800" y="2407"/>
                      </a:cubicBezTo>
                      <a:lnTo>
                        <a:pt x="1862" y="2449"/>
                      </a:lnTo>
                      <a:lnTo>
                        <a:pt x="1946" y="2490"/>
                      </a:lnTo>
                      <a:lnTo>
                        <a:pt x="1988" y="2553"/>
                      </a:lnTo>
                      <a:lnTo>
                        <a:pt x="2093" y="2616"/>
                      </a:lnTo>
                      <a:lnTo>
                        <a:pt x="2176" y="2616"/>
                      </a:lnTo>
                      <a:lnTo>
                        <a:pt x="2197" y="2658"/>
                      </a:lnTo>
                      <a:lnTo>
                        <a:pt x="2281" y="2762"/>
                      </a:lnTo>
                      <a:lnTo>
                        <a:pt x="2323" y="2825"/>
                      </a:lnTo>
                      <a:lnTo>
                        <a:pt x="2323" y="2867"/>
                      </a:lnTo>
                      <a:lnTo>
                        <a:pt x="2365" y="2930"/>
                      </a:lnTo>
                      <a:lnTo>
                        <a:pt x="2427" y="2972"/>
                      </a:lnTo>
                      <a:lnTo>
                        <a:pt x="2490" y="2951"/>
                      </a:lnTo>
                      <a:lnTo>
                        <a:pt x="2532" y="2972"/>
                      </a:lnTo>
                      <a:lnTo>
                        <a:pt x="2595" y="2867"/>
                      </a:lnTo>
                      <a:lnTo>
                        <a:pt x="2490" y="2867"/>
                      </a:lnTo>
                      <a:lnTo>
                        <a:pt x="2469" y="2888"/>
                      </a:lnTo>
                      <a:lnTo>
                        <a:pt x="2385" y="2825"/>
                      </a:lnTo>
                      <a:lnTo>
                        <a:pt x="2385" y="2742"/>
                      </a:lnTo>
                      <a:lnTo>
                        <a:pt x="2365" y="2679"/>
                      </a:lnTo>
                      <a:lnTo>
                        <a:pt x="2365" y="2637"/>
                      </a:lnTo>
                      <a:lnTo>
                        <a:pt x="2302" y="2553"/>
                      </a:lnTo>
                      <a:lnTo>
                        <a:pt x="2176" y="2428"/>
                      </a:lnTo>
                      <a:lnTo>
                        <a:pt x="2176" y="2449"/>
                      </a:lnTo>
                      <a:lnTo>
                        <a:pt x="2093" y="2449"/>
                      </a:lnTo>
                      <a:lnTo>
                        <a:pt x="2093" y="2428"/>
                      </a:lnTo>
                      <a:lnTo>
                        <a:pt x="1988" y="2365"/>
                      </a:lnTo>
                      <a:lnTo>
                        <a:pt x="1883" y="2344"/>
                      </a:lnTo>
                      <a:lnTo>
                        <a:pt x="1800" y="2239"/>
                      </a:lnTo>
                      <a:lnTo>
                        <a:pt x="1758" y="2239"/>
                      </a:lnTo>
                      <a:cubicBezTo>
                        <a:pt x="1730" y="2230"/>
                        <a:pt x="1706" y="2212"/>
                        <a:pt x="1680" y="2193"/>
                      </a:cubicBezTo>
                      <a:lnTo>
                        <a:pt x="1680" y="2193"/>
                      </a:lnTo>
                      <a:lnTo>
                        <a:pt x="1737" y="2156"/>
                      </a:lnTo>
                      <a:lnTo>
                        <a:pt x="1758" y="2030"/>
                      </a:lnTo>
                      <a:lnTo>
                        <a:pt x="1674" y="1946"/>
                      </a:lnTo>
                      <a:lnTo>
                        <a:pt x="1486" y="1737"/>
                      </a:lnTo>
                      <a:lnTo>
                        <a:pt x="1423" y="1695"/>
                      </a:lnTo>
                      <a:lnTo>
                        <a:pt x="1381" y="1612"/>
                      </a:lnTo>
                      <a:lnTo>
                        <a:pt x="1256" y="1507"/>
                      </a:lnTo>
                      <a:lnTo>
                        <a:pt x="1318" y="1465"/>
                      </a:lnTo>
                      <a:lnTo>
                        <a:pt x="1277" y="1235"/>
                      </a:lnTo>
                      <a:lnTo>
                        <a:pt x="1360" y="1130"/>
                      </a:lnTo>
                      <a:lnTo>
                        <a:pt x="1486" y="1089"/>
                      </a:lnTo>
                      <a:lnTo>
                        <a:pt x="1528" y="1193"/>
                      </a:lnTo>
                      <a:lnTo>
                        <a:pt x="1465" y="1193"/>
                      </a:lnTo>
                      <a:lnTo>
                        <a:pt x="1465" y="1256"/>
                      </a:lnTo>
                      <a:lnTo>
                        <a:pt x="1653" y="1319"/>
                      </a:lnTo>
                      <a:lnTo>
                        <a:pt x="1674" y="1465"/>
                      </a:lnTo>
                      <a:lnTo>
                        <a:pt x="1779" y="1570"/>
                      </a:lnTo>
                      <a:lnTo>
                        <a:pt x="1904" y="1570"/>
                      </a:lnTo>
                      <a:lnTo>
                        <a:pt x="1841" y="1507"/>
                      </a:lnTo>
                      <a:lnTo>
                        <a:pt x="1779" y="1423"/>
                      </a:lnTo>
                      <a:lnTo>
                        <a:pt x="1800" y="1361"/>
                      </a:lnTo>
                      <a:lnTo>
                        <a:pt x="1946" y="1402"/>
                      </a:lnTo>
                      <a:lnTo>
                        <a:pt x="2009" y="1528"/>
                      </a:lnTo>
                      <a:lnTo>
                        <a:pt x="2093" y="1570"/>
                      </a:lnTo>
                      <a:lnTo>
                        <a:pt x="2155" y="1486"/>
                      </a:lnTo>
                      <a:lnTo>
                        <a:pt x="2072" y="1423"/>
                      </a:lnTo>
                      <a:lnTo>
                        <a:pt x="1988" y="1402"/>
                      </a:lnTo>
                      <a:lnTo>
                        <a:pt x="1988" y="1361"/>
                      </a:lnTo>
                      <a:lnTo>
                        <a:pt x="2197" y="1361"/>
                      </a:lnTo>
                      <a:lnTo>
                        <a:pt x="2281" y="1423"/>
                      </a:lnTo>
                      <a:lnTo>
                        <a:pt x="2302" y="1402"/>
                      </a:lnTo>
                      <a:lnTo>
                        <a:pt x="2176" y="1298"/>
                      </a:lnTo>
                      <a:lnTo>
                        <a:pt x="2051" y="1277"/>
                      </a:lnTo>
                      <a:lnTo>
                        <a:pt x="1946" y="1151"/>
                      </a:lnTo>
                      <a:lnTo>
                        <a:pt x="1988" y="1068"/>
                      </a:lnTo>
                      <a:lnTo>
                        <a:pt x="2093" y="1089"/>
                      </a:lnTo>
                      <a:lnTo>
                        <a:pt x="2176" y="1047"/>
                      </a:lnTo>
                      <a:lnTo>
                        <a:pt x="2218" y="879"/>
                      </a:lnTo>
                      <a:lnTo>
                        <a:pt x="2302" y="858"/>
                      </a:lnTo>
                      <a:lnTo>
                        <a:pt x="2427" y="963"/>
                      </a:lnTo>
                      <a:lnTo>
                        <a:pt x="2532" y="963"/>
                      </a:lnTo>
                      <a:lnTo>
                        <a:pt x="2637" y="858"/>
                      </a:lnTo>
                      <a:lnTo>
                        <a:pt x="2637" y="796"/>
                      </a:lnTo>
                      <a:lnTo>
                        <a:pt x="2699" y="796"/>
                      </a:lnTo>
                      <a:lnTo>
                        <a:pt x="2783" y="879"/>
                      </a:lnTo>
                      <a:lnTo>
                        <a:pt x="3013" y="879"/>
                      </a:lnTo>
                      <a:lnTo>
                        <a:pt x="3201" y="942"/>
                      </a:lnTo>
                      <a:lnTo>
                        <a:pt x="3327" y="900"/>
                      </a:lnTo>
                      <a:lnTo>
                        <a:pt x="3348" y="566"/>
                      </a:lnTo>
                      <a:lnTo>
                        <a:pt x="3327" y="440"/>
                      </a:lnTo>
                      <a:lnTo>
                        <a:pt x="3473" y="335"/>
                      </a:lnTo>
                      <a:lnTo>
                        <a:pt x="3473" y="210"/>
                      </a:lnTo>
                      <a:lnTo>
                        <a:pt x="3369" y="147"/>
                      </a:lnTo>
                      <a:lnTo>
                        <a:pt x="3411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835" name="Google Shape;2835;p66"/>
              <p:cNvGrpSpPr/>
              <p:nvPr/>
            </p:nvGrpSpPr>
            <p:grpSpPr>
              <a:xfrm>
                <a:off x="3765350" y="2500900"/>
                <a:ext cx="173600" cy="187925"/>
                <a:chOff x="3765350" y="2500900"/>
                <a:chExt cx="173600" cy="187925"/>
              </a:xfrm>
            </p:grpSpPr>
            <p:sp>
              <p:nvSpPr>
                <p:cNvPr id="2836" name="Google Shape;2836;p66"/>
                <p:cNvSpPr/>
                <p:nvPr/>
              </p:nvSpPr>
              <p:spPr>
                <a:xfrm>
                  <a:off x="3765350" y="2500900"/>
                  <a:ext cx="108950" cy="64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58" h="2572" extrusionOk="0">
                      <a:moveTo>
                        <a:pt x="1286" y="596"/>
                      </a:moveTo>
                      <a:lnTo>
                        <a:pt x="0" y="1072"/>
                      </a:lnTo>
                      <a:lnTo>
                        <a:pt x="429" y="2239"/>
                      </a:lnTo>
                      <a:lnTo>
                        <a:pt x="857" y="2572"/>
                      </a:lnTo>
                      <a:lnTo>
                        <a:pt x="2191" y="1215"/>
                      </a:lnTo>
                      <a:lnTo>
                        <a:pt x="4024" y="1072"/>
                      </a:lnTo>
                      <a:lnTo>
                        <a:pt x="4358" y="429"/>
                      </a:lnTo>
                      <a:lnTo>
                        <a:pt x="3120" y="0"/>
                      </a:lnTo>
                      <a:lnTo>
                        <a:pt x="2477" y="358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/>
                <a:lstStyle/>
                <a:p>
                  <a:endParaRPr lang="es-ES"/>
                </a:p>
              </p:txBody>
            </p:sp>
            <p:sp>
              <p:nvSpPr>
                <p:cNvPr id="2837" name="Google Shape;2837;p66"/>
                <p:cNvSpPr/>
                <p:nvPr/>
              </p:nvSpPr>
              <p:spPr>
                <a:xfrm>
                  <a:off x="3797175" y="2609800"/>
                  <a:ext cx="2625" cy="3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" h="148" extrusionOk="0">
                      <a:moveTo>
                        <a:pt x="42" y="1"/>
                      </a:moveTo>
                      <a:lnTo>
                        <a:pt x="21" y="43"/>
                      </a:lnTo>
                      <a:lnTo>
                        <a:pt x="0" y="84"/>
                      </a:lnTo>
                      <a:lnTo>
                        <a:pt x="0" y="147"/>
                      </a:lnTo>
                      <a:lnTo>
                        <a:pt x="21" y="147"/>
                      </a:lnTo>
                      <a:lnTo>
                        <a:pt x="42" y="105"/>
                      </a:lnTo>
                      <a:lnTo>
                        <a:pt x="105" y="22"/>
                      </a:lnTo>
                      <a:lnTo>
                        <a:pt x="42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38" name="Google Shape;2838;p66"/>
                <p:cNvSpPr/>
                <p:nvPr/>
              </p:nvSpPr>
              <p:spPr>
                <a:xfrm>
                  <a:off x="3796125" y="2610325"/>
                  <a:ext cx="22525" cy="41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1" h="1675" extrusionOk="0">
                      <a:moveTo>
                        <a:pt x="565" y="1"/>
                      </a:moveTo>
                      <a:lnTo>
                        <a:pt x="461" y="22"/>
                      </a:lnTo>
                      <a:lnTo>
                        <a:pt x="252" y="273"/>
                      </a:lnTo>
                      <a:lnTo>
                        <a:pt x="168" y="273"/>
                      </a:lnTo>
                      <a:lnTo>
                        <a:pt x="42" y="189"/>
                      </a:lnTo>
                      <a:lnTo>
                        <a:pt x="42" y="314"/>
                      </a:lnTo>
                      <a:lnTo>
                        <a:pt x="1" y="398"/>
                      </a:lnTo>
                      <a:lnTo>
                        <a:pt x="105" y="503"/>
                      </a:lnTo>
                      <a:lnTo>
                        <a:pt x="105" y="586"/>
                      </a:lnTo>
                      <a:lnTo>
                        <a:pt x="189" y="649"/>
                      </a:lnTo>
                      <a:lnTo>
                        <a:pt x="189" y="796"/>
                      </a:lnTo>
                      <a:lnTo>
                        <a:pt x="105" y="858"/>
                      </a:lnTo>
                      <a:lnTo>
                        <a:pt x="147" y="942"/>
                      </a:lnTo>
                      <a:lnTo>
                        <a:pt x="273" y="942"/>
                      </a:lnTo>
                      <a:lnTo>
                        <a:pt x="273" y="1005"/>
                      </a:lnTo>
                      <a:lnTo>
                        <a:pt x="189" y="1068"/>
                      </a:lnTo>
                      <a:lnTo>
                        <a:pt x="147" y="1277"/>
                      </a:lnTo>
                      <a:lnTo>
                        <a:pt x="189" y="1361"/>
                      </a:lnTo>
                      <a:lnTo>
                        <a:pt x="252" y="1591"/>
                      </a:lnTo>
                      <a:lnTo>
                        <a:pt x="314" y="1674"/>
                      </a:lnTo>
                      <a:lnTo>
                        <a:pt x="377" y="1654"/>
                      </a:lnTo>
                      <a:lnTo>
                        <a:pt x="419" y="1674"/>
                      </a:lnTo>
                      <a:lnTo>
                        <a:pt x="503" y="1654"/>
                      </a:lnTo>
                      <a:lnTo>
                        <a:pt x="524" y="1528"/>
                      </a:lnTo>
                      <a:lnTo>
                        <a:pt x="565" y="1444"/>
                      </a:lnTo>
                      <a:lnTo>
                        <a:pt x="670" y="1444"/>
                      </a:lnTo>
                      <a:lnTo>
                        <a:pt x="733" y="1528"/>
                      </a:lnTo>
                      <a:lnTo>
                        <a:pt x="796" y="1528"/>
                      </a:lnTo>
                      <a:lnTo>
                        <a:pt x="837" y="1444"/>
                      </a:lnTo>
                      <a:lnTo>
                        <a:pt x="837" y="1214"/>
                      </a:lnTo>
                      <a:lnTo>
                        <a:pt x="879" y="1151"/>
                      </a:lnTo>
                      <a:lnTo>
                        <a:pt x="837" y="921"/>
                      </a:lnTo>
                      <a:lnTo>
                        <a:pt x="900" y="712"/>
                      </a:lnTo>
                      <a:lnTo>
                        <a:pt x="733" y="586"/>
                      </a:lnTo>
                      <a:lnTo>
                        <a:pt x="879" y="503"/>
                      </a:lnTo>
                      <a:lnTo>
                        <a:pt x="879" y="419"/>
                      </a:lnTo>
                      <a:lnTo>
                        <a:pt x="837" y="294"/>
                      </a:lnTo>
                      <a:lnTo>
                        <a:pt x="775" y="189"/>
                      </a:lnTo>
                      <a:lnTo>
                        <a:pt x="691" y="63"/>
                      </a:lnTo>
                      <a:lnTo>
                        <a:pt x="670" y="84"/>
                      </a:lnTo>
                      <a:lnTo>
                        <a:pt x="565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39" name="Google Shape;2839;p66"/>
                <p:cNvSpPr/>
                <p:nvPr/>
              </p:nvSpPr>
              <p:spPr>
                <a:xfrm>
                  <a:off x="3821225" y="2579475"/>
                  <a:ext cx="6300" cy="4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2" h="168" extrusionOk="0">
                      <a:moveTo>
                        <a:pt x="189" y="0"/>
                      </a:moveTo>
                      <a:lnTo>
                        <a:pt x="147" y="42"/>
                      </a:lnTo>
                      <a:lnTo>
                        <a:pt x="43" y="84"/>
                      </a:lnTo>
                      <a:lnTo>
                        <a:pt x="1" y="147"/>
                      </a:lnTo>
                      <a:lnTo>
                        <a:pt x="43" y="167"/>
                      </a:lnTo>
                      <a:lnTo>
                        <a:pt x="189" y="147"/>
                      </a:lnTo>
                      <a:lnTo>
                        <a:pt x="252" y="147"/>
                      </a:lnTo>
                      <a:lnTo>
                        <a:pt x="252" y="63"/>
                      </a:lnTo>
                      <a:lnTo>
                        <a:pt x="189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40" name="Google Shape;2840;p66"/>
                <p:cNvSpPr/>
                <p:nvPr/>
              </p:nvSpPr>
              <p:spPr>
                <a:xfrm>
                  <a:off x="3833800" y="2589400"/>
                  <a:ext cx="1575" cy="1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" h="64" extrusionOk="0">
                      <a:moveTo>
                        <a:pt x="42" y="1"/>
                      </a:moveTo>
                      <a:lnTo>
                        <a:pt x="0" y="22"/>
                      </a:lnTo>
                      <a:lnTo>
                        <a:pt x="63" y="63"/>
                      </a:lnTo>
                      <a:lnTo>
                        <a:pt x="42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41" name="Google Shape;2841;p66"/>
                <p:cNvSpPr/>
                <p:nvPr/>
              </p:nvSpPr>
              <p:spPr>
                <a:xfrm>
                  <a:off x="3774675" y="2506225"/>
                  <a:ext cx="164275" cy="182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71" h="7304" extrusionOk="0">
                      <a:moveTo>
                        <a:pt x="2595" y="1"/>
                      </a:moveTo>
                      <a:lnTo>
                        <a:pt x="2302" y="189"/>
                      </a:lnTo>
                      <a:lnTo>
                        <a:pt x="2114" y="105"/>
                      </a:lnTo>
                      <a:lnTo>
                        <a:pt x="2009" y="252"/>
                      </a:lnTo>
                      <a:lnTo>
                        <a:pt x="2072" y="419"/>
                      </a:lnTo>
                      <a:lnTo>
                        <a:pt x="1842" y="482"/>
                      </a:lnTo>
                      <a:lnTo>
                        <a:pt x="1800" y="691"/>
                      </a:lnTo>
                      <a:lnTo>
                        <a:pt x="1695" y="608"/>
                      </a:lnTo>
                      <a:lnTo>
                        <a:pt x="1591" y="608"/>
                      </a:lnTo>
                      <a:lnTo>
                        <a:pt x="1340" y="524"/>
                      </a:lnTo>
                      <a:lnTo>
                        <a:pt x="1340" y="691"/>
                      </a:lnTo>
                      <a:lnTo>
                        <a:pt x="1235" y="901"/>
                      </a:lnTo>
                      <a:lnTo>
                        <a:pt x="1172" y="796"/>
                      </a:lnTo>
                      <a:lnTo>
                        <a:pt x="1005" y="712"/>
                      </a:lnTo>
                      <a:lnTo>
                        <a:pt x="1026" y="587"/>
                      </a:lnTo>
                      <a:lnTo>
                        <a:pt x="900" y="503"/>
                      </a:lnTo>
                      <a:lnTo>
                        <a:pt x="691" y="880"/>
                      </a:lnTo>
                      <a:lnTo>
                        <a:pt x="524" y="796"/>
                      </a:lnTo>
                      <a:lnTo>
                        <a:pt x="294" y="942"/>
                      </a:lnTo>
                      <a:lnTo>
                        <a:pt x="168" y="901"/>
                      </a:lnTo>
                      <a:lnTo>
                        <a:pt x="105" y="942"/>
                      </a:lnTo>
                      <a:lnTo>
                        <a:pt x="126" y="1089"/>
                      </a:lnTo>
                      <a:lnTo>
                        <a:pt x="231" y="1193"/>
                      </a:lnTo>
                      <a:lnTo>
                        <a:pt x="210" y="1361"/>
                      </a:lnTo>
                      <a:lnTo>
                        <a:pt x="84" y="1403"/>
                      </a:lnTo>
                      <a:lnTo>
                        <a:pt x="1" y="1465"/>
                      </a:lnTo>
                      <a:lnTo>
                        <a:pt x="126" y="1633"/>
                      </a:lnTo>
                      <a:lnTo>
                        <a:pt x="168" y="1926"/>
                      </a:lnTo>
                      <a:lnTo>
                        <a:pt x="335" y="2051"/>
                      </a:lnTo>
                      <a:lnTo>
                        <a:pt x="524" y="2051"/>
                      </a:lnTo>
                      <a:lnTo>
                        <a:pt x="440" y="2240"/>
                      </a:lnTo>
                      <a:lnTo>
                        <a:pt x="503" y="2365"/>
                      </a:lnTo>
                      <a:lnTo>
                        <a:pt x="796" y="2302"/>
                      </a:lnTo>
                      <a:lnTo>
                        <a:pt x="900" y="2177"/>
                      </a:lnTo>
                      <a:lnTo>
                        <a:pt x="900" y="2072"/>
                      </a:lnTo>
                      <a:lnTo>
                        <a:pt x="1172" y="1926"/>
                      </a:lnTo>
                      <a:lnTo>
                        <a:pt x="1570" y="2030"/>
                      </a:lnTo>
                      <a:lnTo>
                        <a:pt x="1675" y="2093"/>
                      </a:lnTo>
                      <a:lnTo>
                        <a:pt x="1842" y="2156"/>
                      </a:lnTo>
                      <a:lnTo>
                        <a:pt x="1884" y="2261"/>
                      </a:lnTo>
                      <a:lnTo>
                        <a:pt x="1905" y="2302"/>
                      </a:lnTo>
                      <a:lnTo>
                        <a:pt x="1967" y="2386"/>
                      </a:lnTo>
                      <a:lnTo>
                        <a:pt x="2072" y="2574"/>
                      </a:lnTo>
                      <a:lnTo>
                        <a:pt x="2072" y="2679"/>
                      </a:lnTo>
                      <a:lnTo>
                        <a:pt x="2156" y="2721"/>
                      </a:lnTo>
                      <a:lnTo>
                        <a:pt x="2156" y="2888"/>
                      </a:lnTo>
                      <a:lnTo>
                        <a:pt x="2281" y="2930"/>
                      </a:lnTo>
                      <a:lnTo>
                        <a:pt x="2365" y="3035"/>
                      </a:lnTo>
                      <a:lnTo>
                        <a:pt x="2511" y="3202"/>
                      </a:lnTo>
                      <a:lnTo>
                        <a:pt x="2532" y="3307"/>
                      </a:lnTo>
                      <a:lnTo>
                        <a:pt x="2700" y="3307"/>
                      </a:lnTo>
                      <a:lnTo>
                        <a:pt x="2804" y="3432"/>
                      </a:lnTo>
                      <a:lnTo>
                        <a:pt x="2825" y="3537"/>
                      </a:lnTo>
                      <a:lnTo>
                        <a:pt x="2909" y="3558"/>
                      </a:lnTo>
                      <a:lnTo>
                        <a:pt x="3139" y="3851"/>
                      </a:lnTo>
                      <a:lnTo>
                        <a:pt x="3369" y="4018"/>
                      </a:lnTo>
                      <a:lnTo>
                        <a:pt x="3474" y="4039"/>
                      </a:lnTo>
                      <a:lnTo>
                        <a:pt x="3579" y="4081"/>
                      </a:lnTo>
                      <a:lnTo>
                        <a:pt x="3620" y="4186"/>
                      </a:lnTo>
                      <a:lnTo>
                        <a:pt x="3725" y="4186"/>
                      </a:lnTo>
                      <a:lnTo>
                        <a:pt x="3788" y="4123"/>
                      </a:lnTo>
                      <a:lnTo>
                        <a:pt x="3934" y="4165"/>
                      </a:lnTo>
                      <a:lnTo>
                        <a:pt x="4039" y="4165"/>
                      </a:lnTo>
                      <a:lnTo>
                        <a:pt x="4164" y="4395"/>
                      </a:lnTo>
                      <a:lnTo>
                        <a:pt x="4248" y="4458"/>
                      </a:lnTo>
                      <a:lnTo>
                        <a:pt x="4290" y="4416"/>
                      </a:lnTo>
                      <a:lnTo>
                        <a:pt x="4395" y="4458"/>
                      </a:lnTo>
                      <a:lnTo>
                        <a:pt x="4395" y="4520"/>
                      </a:lnTo>
                      <a:lnTo>
                        <a:pt x="4604" y="4520"/>
                      </a:lnTo>
                      <a:lnTo>
                        <a:pt x="4688" y="4625"/>
                      </a:lnTo>
                      <a:lnTo>
                        <a:pt x="4688" y="4730"/>
                      </a:lnTo>
                      <a:lnTo>
                        <a:pt x="4646" y="4792"/>
                      </a:lnTo>
                      <a:lnTo>
                        <a:pt x="4708" y="4834"/>
                      </a:lnTo>
                      <a:lnTo>
                        <a:pt x="4834" y="4834"/>
                      </a:lnTo>
                      <a:lnTo>
                        <a:pt x="4897" y="4939"/>
                      </a:lnTo>
                      <a:lnTo>
                        <a:pt x="5043" y="4981"/>
                      </a:lnTo>
                      <a:lnTo>
                        <a:pt x="5106" y="4939"/>
                      </a:lnTo>
                      <a:lnTo>
                        <a:pt x="5169" y="5002"/>
                      </a:lnTo>
                      <a:lnTo>
                        <a:pt x="5232" y="5190"/>
                      </a:lnTo>
                      <a:lnTo>
                        <a:pt x="5252" y="5357"/>
                      </a:lnTo>
                      <a:lnTo>
                        <a:pt x="5315" y="5441"/>
                      </a:lnTo>
                      <a:lnTo>
                        <a:pt x="5357" y="5650"/>
                      </a:lnTo>
                      <a:lnTo>
                        <a:pt x="5420" y="5755"/>
                      </a:lnTo>
                      <a:lnTo>
                        <a:pt x="5420" y="5859"/>
                      </a:lnTo>
                      <a:lnTo>
                        <a:pt x="5357" y="5943"/>
                      </a:lnTo>
                      <a:lnTo>
                        <a:pt x="5315" y="5943"/>
                      </a:lnTo>
                      <a:lnTo>
                        <a:pt x="5273" y="5964"/>
                      </a:lnTo>
                      <a:lnTo>
                        <a:pt x="5315" y="6069"/>
                      </a:lnTo>
                      <a:lnTo>
                        <a:pt x="5273" y="6173"/>
                      </a:lnTo>
                      <a:lnTo>
                        <a:pt x="5211" y="6257"/>
                      </a:lnTo>
                      <a:lnTo>
                        <a:pt x="5127" y="6278"/>
                      </a:lnTo>
                      <a:lnTo>
                        <a:pt x="5106" y="6341"/>
                      </a:lnTo>
                      <a:lnTo>
                        <a:pt x="5106" y="6362"/>
                      </a:lnTo>
                      <a:lnTo>
                        <a:pt x="5211" y="6466"/>
                      </a:lnTo>
                      <a:lnTo>
                        <a:pt x="5357" y="6445"/>
                      </a:lnTo>
                      <a:lnTo>
                        <a:pt x="5441" y="6341"/>
                      </a:lnTo>
                      <a:lnTo>
                        <a:pt x="5462" y="6194"/>
                      </a:lnTo>
                      <a:lnTo>
                        <a:pt x="5629" y="6069"/>
                      </a:lnTo>
                      <a:lnTo>
                        <a:pt x="5650" y="5818"/>
                      </a:lnTo>
                      <a:lnTo>
                        <a:pt x="5755" y="5713"/>
                      </a:lnTo>
                      <a:lnTo>
                        <a:pt x="5859" y="5671"/>
                      </a:lnTo>
                      <a:lnTo>
                        <a:pt x="5880" y="5608"/>
                      </a:lnTo>
                      <a:lnTo>
                        <a:pt x="5859" y="5546"/>
                      </a:lnTo>
                      <a:lnTo>
                        <a:pt x="5880" y="5399"/>
                      </a:lnTo>
                      <a:lnTo>
                        <a:pt x="5859" y="5336"/>
                      </a:lnTo>
                      <a:lnTo>
                        <a:pt x="5692" y="5190"/>
                      </a:lnTo>
                      <a:lnTo>
                        <a:pt x="5587" y="5190"/>
                      </a:lnTo>
                      <a:lnTo>
                        <a:pt x="5566" y="5127"/>
                      </a:lnTo>
                      <a:lnTo>
                        <a:pt x="5566" y="5043"/>
                      </a:lnTo>
                      <a:lnTo>
                        <a:pt x="5650" y="5002"/>
                      </a:lnTo>
                      <a:lnTo>
                        <a:pt x="5671" y="4918"/>
                      </a:lnTo>
                      <a:lnTo>
                        <a:pt x="5671" y="4834"/>
                      </a:lnTo>
                      <a:lnTo>
                        <a:pt x="5734" y="4771"/>
                      </a:lnTo>
                      <a:lnTo>
                        <a:pt x="5776" y="4625"/>
                      </a:lnTo>
                      <a:lnTo>
                        <a:pt x="5838" y="4604"/>
                      </a:lnTo>
                      <a:lnTo>
                        <a:pt x="5901" y="4604"/>
                      </a:lnTo>
                      <a:lnTo>
                        <a:pt x="6006" y="4667"/>
                      </a:lnTo>
                      <a:lnTo>
                        <a:pt x="6048" y="4709"/>
                      </a:lnTo>
                      <a:lnTo>
                        <a:pt x="6215" y="4709"/>
                      </a:lnTo>
                      <a:lnTo>
                        <a:pt x="6278" y="4730"/>
                      </a:lnTo>
                      <a:lnTo>
                        <a:pt x="6257" y="4813"/>
                      </a:lnTo>
                      <a:lnTo>
                        <a:pt x="6299" y="4918"/>
                      </a:lnTo>
                      <a:lnTo>
                        <a:pt x="6382" y="5022"/>
                      </a:lnTo>
                      <a:lnTo>
                        <a:pt x="6487" y="5085"/>
                      </a:lnTo>
                      <a:lnTo>
                        <a:pt x="6487" y="5043"/>
                      </a:lnTo>
                      <a:lnTo>
                        <a:pt x="6508" y="5022"/>
                      </a:lnTo>
                      <a:lnTo>
                        <a:pt x="6487" y="5002"/>
                      </a:lnTo>
                      <a:lnTo>
                        <a:pt x="6550" y="4918"/>
                      </a:lnTo>
                      <a:lnTo>
                        <a:pt x="6571" y="4771"/>
                      </a:lnTo>
                      <a:lnTo>
                        <a:pt x="6508" y="4688"/>
                      </a:lnTo>
                      <a:lnTo>
                        <a:pt x="6403" y="4604"/>
                      </a:lnTo>
                      <a:lnTo>
                        <a:pt x="6236" y="4562"/>
                      </a:lnTo>
                      <a:lnTo>
                        <a:pt x="6131" y="4416"/>
                      </a:lnTo>
                      <a:lnTo>
                        <a:pt x="5943" y="4290"/>
                      </a:lnTo>
                      <a:lnTo>
                        <a:pt x="5504" y="4060"/>
                      </a:lnTo>
                      <a:lnTo>
                        <a:pt x="5294" y="4018"/>
                      </a:lnTo>
                      <a:lnTo>
                        <a:pt x="5148" y="4018"/>
                      </a:lnTo>
                      <a:lnTo>
                        <a:pt x="5106" y="3914"/>
                      </a:lnTo>
                      <a:lnTo>
                        <a:pt x="5106" y="3851"/>
                      </a:lnTo>
                      <a:lnTo>
                        <a:pt x="5232" y="3746"/>
                      </a:lnTo>
                      <a:lnTo>
                        <a:pt x="5252" y="3662"/>
                      </a:lnTo>
                      <a:lnTo>
                        <a:pt x="5148" y="3621"/>
                      </a:lnTo>
                      <a:lnTo>
                        <a:pt x="5022" y="3642"/>
                      </a:lnTo>
                      <a:lnTo>
                        <a:pt x="4918" y="3621"/>
                      </a:lnTo>
                      <a:lnTo>
                        <a:pt x="4708" y="3621"/>
                      </a:lnTo>
                      <a:lnTo>
                        <a:pt x="4625" y="3558"/>
                      </a:lnTo>
                      <a:lnTo>
                        <a:pt x="4520" y="3537"/>
                      </a:lnTo>
                      <a:lnTo>
                        <a:pt x="4457" y="3453"/>
                      </a:lnTo>
                      <a:lnTo>
                        <a:pt x="4290" y="3328"/>
                      </a:lnTo>
                      <a:lnTo>
                        <a:pt x="4206" y="3202"/>
                      </a:lnTo>
                      <a:lnTo>
                        <a:pt x="4102" y="3097"/>
                      </a:lnTo>
                      <a:lnTo>
                        <a:pt x="4039" y="2993"/>
                      </a:lnTo>
                      <a:lnTo>
                        <a:pt x="4039" y="2867"/>
                      </a:lnTo>
                      <a:lnTo>
                        <a:pt x="3976" y="2825"/>
                      </a:lnTo>
                      <a:lnTo>
                        <a:pt x="3976" y="2721"/>
                      </a:lnTo>
                      <a:lnTo>
                        <a:pt x="3620" y="2365"/>
                      </a:lnTo>
                      <a:lnTo>
                        <a:pt x="3537" y="2261"/>
                      </a:lnTo>
                      <a:lnTo>
                        <a:pt x="3411" y="2177"/>
                      </a:lnTo>
                      <a:lnTo>
                        <a:pt x="3139" y="2051"/>
                      </a:lnTo>
                      <a:lnTo>
                        <a:pt x="3097" y="1968"/>
                      </a:lnTo>
                      <a:lnTo>
                        <a:pt x="3056" y="1821"/>
                      </a:lnTo>
                      <a:lnTo>
                        <a:pt x="3014" y="1654"/>
                      </a:lnTo>
                      <a:lnTo>
                        <a:pt x="3056" y="1612"/>
                      </a:lnTo>
                      <a:lnTo>
                        <a:pt x="3139" y="1465"/>
                      </a:lnTo>
                      <a:lnTo>
                        <a:pt x="3056" y="1361"/>
                      </a:lnTo>
                      <a:lnTo>
                        <a:pt x="3014" y="1235"/>
                      </a:lnTo>
                      <a:lnTo>
                        <a:pt x="3056" y="1152"/>
                      </a:lnTo>
                      <a:lnTo>
                        <a:pt x="3202" y="1131"/>
                      </a:lnTo>
                      <a:lnTo>
                        <a:pt x="3307" y="1026"/>
                      </a:lnTo>
                      <a:lnTo>
                        <a:pt x="3432" y="1026"/>
                      </a:lnTo>
                      <a:lnTo>
                        <a:pt x="3516" y="942"/>
                      </a:lnTo>
                      <a:lnTo>
                        <a:pt x="3579" y="901"/>
                      </a:lnTo>
                      <a:lnTo>
                        <a:pt x="3725" y="921"/>
                      </a:lnTo>
                      <a:lnTo>
                        <a:pt x="3683" y="712"/>
                      </a:lnTo>
                      <a:lnTo>
                        <a:pt x="3725" y="691"/>
                      </a:lnTo>
                      <a:lnTo>
                        <a:pt x="3662" y="587"/>
                      </a:lnTo>
                      <a:lnTo>
                        <a:pt x="3788" y="398"/>
                      </a:lnTo>
                      <a:lnTo>
                        <a:pt x="3725" y="315"/>
                      </a:lnTo>
                      <a:lnTo>
                        <a:pt x="3537" y="356"/>
                      </a:lnTo>
                      <a:lnTo>
                        <a:pt x="3202" y="273"/>
                      </a:lnTo>
                      <a:lnTo>
                        <a:pt x="2909" y="105"/>
                      </a:lnTo>
                      <a:lnTo>
                        <a:pt x="2930" y="1"/>
                      </a:lnTo>
                      <a:lnTo>
                        <a:pt x="2721" y="43"/>
                      </a:lnTo>
                      <a:lnTo>
                        <a:pt x="2595" y="1"/>
                      </a:lnTo>
                      <a:close/>
                      <a:moveTo>
                        <a:pt x="4960" y="6236"/>
                      </a:moveTo>
                      <a:lnTo>
                        <a:pt x="4813" y="6362"/>
                      </a:lnTo>
                      <a:lnTo>
                        <a:pt x="4750" y="6362"/>
                      </a:lnTo>
                      <a:lnTo>
                        <a:pt x="4625" y="6278"/>
                      </a:lnTo>
                      <a:lnTo>
                        <a:pt x="4499" y="6403"/>
                      </a:lnTo>
                      <a:lnTo>
                        <a:pt x="4227" y="6382"/>
                      </a:lnTo>
                      <a:lnTo>
                        <a:pt x="4018" y="6445"/>
                      </a:lnTo>
                      <a:lnTo>
                        <a:pt x="3872" y="6403"/>
                      </a:lnTo>
                      <a:lnTo>
                        <a:pt x="3767" y="6341"/>
                      </a:lnTo>
                      <a:lnTo>
                        <a:pt x="3641" y="6341"/>
                      </a:lnTo>
                      <a:lnTo>
                        <a:pt x="3558" y="6382"/>
                      </a:lnTo>
                      <a:lnTo>
                        <a:pt x="3495" y="6341"/>
                      </a:lnTo>
                      <a:lnTo>
                        <a:pt x="3369" y="6382"/>
                      </a:lnTo>
                      <a:lnTo>
                        <a:pt x="3348" y="6571"/>
                      </a:lnTo>
                      <a:lnTo>
                        <a:pt x="3474" y="6675"/>
                      </a:lnTo>
                      <a:lnTo>
                        <a:pt x="3600" y="6655"/>
                      </a:lnTo>
                      <a:lnTo>
                        <a:pt x="3809" y="6801"/>
                      </a:lnTo>
                      <a:lnTo>
                        <a:pt x="3955" y="6822"/>
                      </a:lnTo>
                      <a:lnTo>
                        <a:pt x="4060" y="6927"/>
                      </a:lnTo>
                      <a:lnTo>
                        <a:pt x="4311" y="7031"/>
                      </a:lnTo>
                      <a:lnTo>
                        <a:pt x="4374" y="7010"/>
                      </a:lnTo>
                      <a:lnTo>
                        <a:pt x="4478" y="7094"/>
                      </a:lnTo>
                      <a:lnTo>
                        <a:pt x="4499" y="7199"/>
                      </a:lnTo>
                      <a:lnTo>
                        <a:pt x="4750" y="7303"/>
                      </a:lnTo>
                      <a:lnTo>
                        <a:pt x="4855" y="7282"/>
                      </a:lnTo>
                      <a:lnTo>
                        <a:pt x="4855" y="7136"/>
                      </a:lnTo>
                      <a:lnTo>
                        <a:pt x="4918" y="7073"/>
                      </a:lnTo>
                      <a:lnTo>
                        <a:pt x="4918" y="6927"/>
                      </a:lnTo>
                      <a:lnTo>
                        <a:pt x="4813" y="6801"/>
                      </a:lnTo>
                      <a:lnTo>
                        <a:pt x="4918" y="6508"/>
                      </a:lnTo>
                      <a:lnTo>
                        <a:pt x="5022" y="6403"/>
                      </a:lnTo>
                      <a:lnTo>
                        <a:pt x="5022" y="6362"/>
                      </a:lnTo>
                      <a:lnTo>
                        <a:pt x="5043" y="6362"/>
                      </a:lnTo>
                      <a:lnTo>
                        <a:pt x="5043" y="6341"/>
                      </a:lnTo>
                      <a:lnTo>
                        <a:pt x="4960" y="6236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842" name="Google Shape;2842;p66"/>
              <p:cNvGrpSpPr/>
              <p:nvPr/>
            </p:nvGrpSpPr>
            <p:grpSpPr>
              <a:xfrm>
                <a:off x="3750475" y="2481850"/>
                <a:ext cx="85125" cy="51800"/>
                <a:chOff x="3750475" y="2481850"/>
                <a:chExt cx="85125" cy="51800"/>
              </a:xfrm>
            </p:grpSpPr>
            <p:sp>
              <p:nvSpPr>
                <p:cNvPr id="2843" name="Google Shape;2843;p66"/>
                <p:cNvSpPr/>
                <p:nvPr/>
              </p:nvSpPr>
              <p:spPr>
                <a:xfrm>
                  <a:off x="3762125" y="2492625"/>
                  <a:ext cx="64900" cy="3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96" h="1466" extrusionOk="0">
                      <a:moveTo>
                        <a:pt x="1507" y="1"/>
                      </a:moveTo>
                      <a:lnTo>
                        <a:pt x="1361" y="64"/>
                      </a:lnTo>
                      <a:lnTo>
                        <a:pt x="1402" y="105"/>
                      </a:lnTo>
                      <a:lnTo>
                        <a:pt x="1340" y="189"/>
                      </a:lnTo>
                      <a:lnTo>
                        <a:pt x="1214" y="126"/>
                      </a:lnTo>
                      <a:lnTo>
                        <a:pt x="1109" y="189"/>
                      </a:lnTo>
                      <a:lnTo>
                        <a:pt x="1005" y="168"/>
                      </a:lnTo>
                      <a:lnTo>
                        <a:pt x="817" y="210"/>
                      </a:lnTo>
                      <a:lnTo>
                        <a:pt x="712" y="210"/>
                      </a:lnTo>
                      <a:lnTo>
                        <a:pt x="691" y="126"/>
                      </a:lnTo>
                      <a:lnTo>
                        <a:pt x="565" y="126"/>
                      </a:lnTo>
                      <a:lnTo>
                        <a:pt x="482" y="231"/>
                      </a:lnTo>
                      <a:lnTo>
                        <a:pt x="607" y="294"/>
                      </a:lnTo>
                      <a:lnTo>
                        <a:pt x="607" y="398"/>
                      </a:lnTo>
                      <a:lnTo>
                        <a:pt x="503" y="440"/>
                      </a:lnTo>
                      <a:lnTo>
                        <a:pt x="398" y="608"/>
                      </a:lnTo>
                      <a:lnTo>
                        <a:pt x="314" y="628"/>
                      </a:lnTo>
                      <a:lnTo>
                        <a:pt x="168" y="859"/>
                      </a:lnTo>
                      <a:lnTo>
                        <a:pt x="147" y="1047"/>
                      </a:lnTo>
                      <a:lnTo>
                        <a:pt x="147" y="1152"/>
                      </a:lnTo>
                      <a:lnTo>
                        <a:pt x="84" y="1152"/>
                      </a:lnTo>
                      <a:lnTo>
                        <a:pt x="0" y="1173"/>
                      </a:lnTo>
                      <a:lnTo>
                        <a:pt x="42" y="1277"/>
                      </a:lnTo>
                      <a:lnTo>
                        <a:pt x="147" y="1277"/>
                      </a:lnTo>
                      <a:lnTo>
                        <a:pt x="293" y="1235"/>
                      </a:lnTo>
                      <a:lnTo>
                        <a:pt x="252" y="1068"/>
                      </a:lnTo>
                      <a:lnTo>
                        <a:pt x="314" y="1026"/>
                      </a:lnTo>
                      <a:lnTo>
                        <a:pt x="482" y="1026"/>
                      </a:lnTo>
                      <a:lnTo>
                        <a:pt x="524" y="1131"/>
                      </a:lnTo>
                      <a:lnTo>
                        <a:pt x="586" y="1277"/>
                      </a:lnTo>
                      <a:lnTo>
                        <a:pt x="670" y="1340"/>
                      </a:lnTo>
                      <a:lnTo>
                        <a:pt x="670" y="1424"/>
                      </a:lnTo>
                      <a:lnTo>
                        <a:pt x="796" y="1465"/>
                      </a:lnTo>
                      <a:lnTo>
                        <a:pt x="1026" y="1319"/>
                      </a:lnTo>
                      <a:lnTo>
                        <a:pt x="1151" y="1361"/>
                      </a:lnTo>
                      <a:lnTo>
                        <a:pt x="1361" y="1026"/>
                      </a:lnTo>
                      <a:lnTo>
                        <a:pt x="1507" y="1110"/>
                      </a:lnTo>
                      <a:lnTo>
                        <a:pt x="1507" y="1235"/>
                      </a:lnTo>
                      <a:lnTo>
                        <a:pt x="1674" y="1319"/>
                      </a:lnTo>
                      <a:lnTo>
                        <a:pt x="1737" y="1445"/>
                      </a:lnTo>
                      <a:lnTo>
                        <a:pt x="1842" y="1235"/>
                      </a:lnTo>
                      <a:lnTo>
                        <a:pt x="1842" y="1068"/>
                      </a:lnTo>
                      <a:lnTo>
                        <a:pt x="2093" y="1131"/>
                      </a:lnTo>
                      <a:lnTo>
                        <a:pt x="2197" y="1131"/>
                      </a:lnTo>
                      <a:lnTo>
                        <a:pt x="2302" y="1214"/>
                      </a:lnTo>
                      <a:lnTo>
                        <a:pt x="2302" y="1005"/>
                      </a:lnTo>
                      <a:lnTo>
                        <a:pt x="2553" y="942"/>
                      </a:lnTo>
                      <a:lnTo>
                        <a:pt x="2490" y="754"/>
                      </a:lnTo>
                      <a:lnTo>
                        <a:pt x="2595" y="628"/>
                      </a:lnTo>
                      <a:lnTo>
                        <a:pt x="2553" y="524"/>
                      </a:lnTo>
                      <a:lnTo>
                        <a:pt x="2469" y="524"/>
                      </a:lnTo>
                      <a:lnTo>
                        <a:pt x="2365" y="628"/>
                      </a:lnTo>
                      <a:lnTo>
                        <a:pt x="2260" y="503"/>
                      </a:lnTo>
                      <a:lnTo>
                        <a:pt x="2177" y="524"/>
                      </a:lnTo>
                      <a:lnTo>
                        <a:pt x="2030" y="524"/>
                      </a:lnTo>
                      <a:lnTo>
                        <a:pt x="1988" y="440"/>
                      </a:lnTo>
                      <a:lnTo>
                        <a:pt x="2030" y="398"/>
                      </a:lnTo>
                      <a:lnTo>
                        <a:pt x="2030" y="294"/>
                      </a:lnTo>
                      <a:lnTo>
                        <a:pt x="1884" y="210"/>
                      </a:lnTo>
                      <a:lnTo>
                        <a:pt x="1737" y="84"/>
                      </a:lnTo>
                      <a:lnTo>
                        <a:pt x="1653" y="84"/>
                      </a:lnTo>
                      <a:lnTo>
                        <a:pt x="1612" y="126"/>
                      </a:lnTo>
                      <a:lnTo>
                        <a:pt x="1528" y="105"/>
                      </a:lnTo>
                      <a:lnTo>
                        <a:pt x="1507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44" name="Google Shape;2844;p66"/>
                <p:cNvSpPr/>
                <p:nvPr/>
              </p:nvSpPr>
              <p:spPr>
                <a:xfrm>
                  <a:off x="3750475" y="2481850"/>
                  <a:ext cx="85125" cy="5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05" h="2072" extrusionOk="0">
                      <a:moveTo>
                        <a:pt x="1095" y="286"/>
                      </a:moveTo>
                      <a:lnTo>
                        <a:pt x="0" y="1667"/>
                      </a:lnTo>
                      <a:lnTo>
                        <a:pt x="547" y="2072"/>
                      </a:lnTo>
                      <a:lnTo>
                        <a:pt x="1214" y="1858"/>
                      </a:lnTo>
                      <a:lnTo>
                        <a:pt x="1881" y="1262"/>
                      </a:lnTo>
                      <a:lnTo>
                        <a:pt x="2976" y="1286"/>
                      </a:lnTo>
                      <a:lnTo>
                        <a:pt x="3405" y="786"/>
                      </a:lnTo>
                      <a:lnTo>
                        <a:pt x="2167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/>
                <a:lstStyle/>
                <a:p>
                  <a:endParaRPr lang="es-ES"/>
                </a:p>
              </p:txBody>
            </p:sp>
          </p:grpSp>
          <p:grpSp>
            <p:nvGrpSpPr>
              <p:cNvPr id="2845" name="Google Shape;2845;p66"/>
              <p:cNvGrpSpPr/>
              <p:nvPr/>
            </p:nvGrpSpPr>
            <p:grpSpPr>
              <a:xfrm>
                <a:off x="3627175" y="2432450"/>
                <a:ext cx="172100" cy="169075"/>
                <a:chOff x="3627175" y="2432450"/>
                <a:chExt cx="172100" cy="169075"/>
              </a:xfrm>
            </p:grpSpPr>
            <p:sp>
              <p:nvSpPr>
                <p:cNvPr id="2846" name="Google Shape;2846;p66"/>
                <p:cNvSpPr/>
                <p:nvPr/>
              </p:nvSpPr>
              <p:spPr>
                <a:xfrm>
                  <a:off x="3627175" y="2433000"/>
                  <a:ext cx="164800" cy="156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92" h="6278" extrusionOk="0">
                      <a:moveTo>
                        <a:pt x="3829" y="0"/>
                      </a:moveTo>
                      <a:lnTo>
                        <a:pt x="3808" y="42"/>
                      </a:lnTo>
                      <a:lnTo>
                        <a:pt x="3599" y="105"/>
                      </a:lnTo>
                      <a:lnTo>
                        <a:pt x="3578" y="63"/>
                      </a:lnTo>
                      <a:lnTo>
                        <a:pt x="3390" y="168"/>
                      </a:lnTo>
                      <a:lnTo>
                        <a:pt x="3369" y="272"/>
                      </a:lnTo>
                      <a:lnTo>
                        <a:pt x="3390" y="398"/>
                      </a:lnTo>
                      <a:lnTo>
                        <a:pt x="3348" y="607"/>
                      </a:lnTo>
                      <a:lnTo>
                        <a:pt x="3181" y="796"/>
                      </a:lnTo>
                      <a:lnTo>
                        <a:pt x="3181" y="837"/>
                      </a:lnTo>
                      <a:lnTo>
                        <a:pt x="2992" y="900"/>
                      </a:lnTo>
                      <a:lnTo>
                        <a:pt x="2888" y="900"/>
                      </a:lnTo>
                      <a:lnTo>
                        <a:pt x="2783" y="879"/>
                      </a:lnTo>
                      <a:lnTo>
                        <a:pt x="2574" y="1005"/>
                      </a:lnTo>
                      <a:lnTo>
                        <a:pt x="2532" y="1089"/>
                      </a:lnTo>
                      <a:lnTo>
                        <a:pt x="2574" y="1151"/>
                      </a:lnTo>
                      <a:lnTo>
                        <a:pt x="2658" y="1193"/>
                      </a:lnTo>
                      <a:lnTo>
                        <a:pt x="2532" y="1298"/>
                      </a:lnTo>
                      <a:lnTo>
                        <a:pt x="2365" y="1319"/>
                      </a:lnTo>
                      <a:lnTo>
                        <a:pt x="2134" y="1298"/>
                      </a:lnTo>
                      <a:lnTo>
                        <a:pt x="2030" y="1235"/>
                      </a:lnTo>
                      <a:lnTo>
                        <a:pt x="1946" y="1298"/>
                      </a:lnTo>
                      <a:lnTo>
                        <a:pt x="1925" y="1214"/>
                      </a:lnTo>
                      <a:lnTo>
                        <a:pt x="1841" y="1151"/>
                      </a:lnTo>
                      <a:lnTo>
                        <a:pt x="1883" y="1047"/>
                      </a:lnTo>
                      <a:lnTo>
                        <a:pt x="1800" y="1026"/>
                      </a:lnTo>
                      <a:lnTo>
                        <a:pt x="1695" y="1047"/>
                      </a:lnTo>
                      <a:lnTo>
                        <a:pt x="1569" y="1047"/>
                      </a:lnTo>
                      <a:lnTo>
                        <a:pt x="1507" y="1026"/>
                      </a:lnTo>
                      <a:lnTo>
                        <a:pt x="1528" y="1151"/>
                      </a:lnTo>
                      <a:lnTo>
                        <a:pt x="1507" y="1214"/>
                      </a:lnTo>
                      <a:lnTo>
                        <a:pt x="1716" y="1402"/>
                      </a:lnTo>
                      <a:lnTo>
                        <a:pt x="1674" y="1444"/>
                      </a:lnTo>
                      <a:lnTo>
                        <a:pt x="1695" y="1528"/>
                      </a:lnTo>
                      <a:lnTo>
                        <a:pt x="1695" y="1633"/>
                      </a:lnTo>
                      <a:lnTo>
                        <a:pt x="1737" y="1716"/>
                      </a:lnTo>
                      <a:lnTo>
                        <a:pt x="1737" y="1821"/>
                      </a:lnTo>
                      <a:lnTo>
                        <a:pt x="1569" y="1779"/>
                      </a:lnTo>
                      <a:lnTo>
                        <a:pt x="1465" y="1821"/>
                      </a:lnTo>
                      <a:lnTo>
                        <a:pt x="1381" y="1779"/>
                      </a:lnTo>
                      <a:lnTo>
                        <a:pt x="1277" y="1821"/>
                      </a:lnTo>
                      <a:lnTo>
                        <a:pt x="1256" y="1758"/>
                      </a:lnTo>
                      <a:lnTo>
                        <a:pt x="1109" y="1863"/>
                      </a:lnTo>
                      <a:lnTo>
                        <a:pt x="963" y="1653"/>
                      </a:lnTo>
                      <a:lnTo>
                        <a:pt x="858" y="1633"/>
                      </a:lnTo>
                      <a:lnTo>
                        <a:pt x="733" y="1653"/>
                      </a:lnTo>
                      <a:lnTo>
                        <a:pt x="628" y="1758"/>
                      </a:lnTo>
                      <a:lnTo>
                        <a:pt x="565" y="1737"/>
                      </a:lnTo>
                      <a:lnTo>
                        <a:pt x="481" y="1779"/>
                      </a:lnTo>
                      <a:lnTo>
                        <a:pt x="440" y="1758"/>
                      </a:lnTo>
                      <a:lnTo>
                        <a:pt x="335" y="1758"/>
                      </a:lnTo>
                      <a:lnTo>
                        <a:pt x="251" y="1842"/>
                      </a:lnTo>
                      <a:lnTo>
                        <a:pt x="63" y="1863"/>
                      </a:lnTo>
                      <a:lnTo>
                        <a:pt x="0" y="1946"/>
                      </a:lnTo>
                      <a:lnTo>
                        <a:pt x="42" y="2030"/>
                      </a:lnTo>
                      <a:lnTo>
                        <a:pt x="147" y="1988"/>
                      </a:lnTo>
                      <a:lnTo>
                        <a:pt x="251" y="2030"/>
                      </a:lnTo>
                      <a:lnTo>
                        <a:pt x="272" y="2051"/>
                      </a:lnTo>
                      <a:lnTo>
                        <a:pt x="272" y="2051"/>
                      </a:lnTo>
                      <a:lnTo>
                        <a:pt x="147" y="2030"/>
                      </a:lnTo>
                      <a:lnTo>
                        <a:pt x="105" y="2051"/>
                      </a:lnTo>
                      <a:lnTo>
                        <a:pt x="126" y="2156"/>
                      </a:lnTo>
                      <a:lnTo>
                        <a:pt x="168" y="2072"/>
                      </a:lnTo>
                      <a:lnTo>
                        <a:pt x="230" y="2093"/>
                      </a:lnTo>
                      <a:lnTo>
                        <a:pt x="251" y="2177"/>
                      </a:lnTo>
                      <a:lnTo>
                        <a:pt x="209" y="2197"/>
                      </a:lnTo>
                      <a:lnTo>
                        <a:pt x="105" y="2239"/>
                      </a:lnTo>
                      <a:lnTo>
                        <a:pt x="105" y="2260"/>
                      </a:lnTo>
                      <a:lnTo>
                        <a:pt x="209" y="2260"/>
                      </a:lnTo>
                      <a:lnTo>
                        <a:pt x="230" y="2386"/>
                      </a:lnTo>
                      <a:lnTo>
                        <a:pt x="230" y="2469"/>
                      </a:lnTo>
                      <a:lnTo>
                        <a:pt x="335" y="2386"/>
                      </a:lnTo>
                      <a:lnTo>
                        <a:pt x="481" y="2386"/>
                      </a:lnTo>
                      <a:lnTo>
                        <a:pt x="670" y="2469"/>
                      </a:lnTo>
                      <a:lnTo>
                        <a:pt x="733" y="2511"/>
                      </a:lnTo>
                      <a:lnTo>
                        <a:pt x="774" y="2511"/>
                      </a:lnTo>
                      <a:lnTo>
                        <a:pt x="900" y="2595"/>
                      </a:lnTo>
                      <a:lnTo>
                        <a:pt x="1005" y="2511"/>
                      </a:lnTo>
                      <a:lnTo>
                        <a:pt x="1067" y="2553"/>
                      </a:lnTo>
                      <a:lnTo>
                        <a:pt x="1046" y="2595"/>
                      </a:lnTo>
                      <a:lnTo>
                        <a:pt x="1067" y="2658"/>
                      </a:lnTo>
                      <a:lnTo>
                        <a:pt x="1172" y="2595"/>
                      </a:lnTo>
                      <a:lnTo>
                        <a:pt x="1214" y="2658"/>
                      </a:lnTo>
                      <a:lnTo>
                        <a:pt x="1172" y="2762"/>
                      </a:lnTo>
                      <a:lnTo>
                        <a:pt x="1214" y="2825"/>
                      </a:lnTo>
                      <a:lnTo>
                        <a:pt x="1297" y="2825"/>
                      </a:lnTo>
                      <a:lnTo>
                        <a:pt x="1402" y="2783"/>
                      </a:lnTo>
                      <a:lnTo>
                        <a:pt x="1528" y="2783"/>
                      </a:lnTo>
                      <a:lnTo>
                        <a:pt x="1611" y="2888"/>
                      </a:lnTo>
                      <a:lnTo>
                        <a:pt x="1507" y="2825"/>
                      </a:lnTo>
                      <a:lnTo>
                        <a:pt x="1402" y="2825"/>
                      </a:lnTo>
                      <a:lnTo>
                        <a:pt x="1360" y="2930"/>
                      </a:lnTo>
                      <a:lnTo>
                        <a:pt x="1402" y="2972"/>
                      </a:lnTo>
                      <a:lnTo>
                        <a:pt x="1423" y="3076"/>
                      </a:lnTo>
                      <a:lnTo>
                        <a:pt x="1381" y="3181"/>
                      </a:lnTo>
                      <a:lnTo>
                        <a:pt x="1402" y="3244"/>
                      </a:lnTo>
                      <a:lnTo>
                        <a:pt x="1486" y="3244"/>
                      </a:lnTo>
                      <a:lnTo>
                        <a:pt x="1632" y="3432"/>
                      </a:lnTo>
                      <a:lnTo>
                        <a:pt x="1779" y="3453"/>
                      </a:lnTo>
                      <a:lnTo>
                        <a:pt x="1904" y="3537"/>
                      </a:lnTo>
                      <a:lnTo>
                        <a:pt x="1904" y="3641"/>
                      </a:lnTo>
                      <a:lnTo>
                        <a:pt x="1946" y="3725"/>
                      </a:lnTo>
                      <a:lnTo>
                        <a:pt x="1904" y="3830"/>
                      </a:lnTo>
                      <a:lnTo>
                        <a:pt x="1883" y="3850"/>
                      </a:lnTo>
                      <a:lnTo>
                        <a:pt x="1841" y="3934"/>
                      </a:lnTo>
                      <a:lnTo>
                        <a:pt x="1946" y="3955"/>
                      </a:lnTo>
                      <a:lnTo>
                        <a:pt x="2134" y="4081"/>
                      </a:lnTo>
                      <a:lnTo>
                        <a:pt x="2260" y="4436"/>
                      </a:lnTo>
                      <a:lnTo>
                        <a:pt x="2260" y="4436"/>
                      </a:lnTo>
                      <a:lnTo>
                        <a:pt x="2113" y="4269"/>
                      </a:lnTo>
                      <a:lnTo>
                        <a:pt x="2093" y="4143"/>
                      </a:lnTo>
                      <a:lnTo>
                        <a:pt x="1946" y="4081"/>
                      </a:lnTo>
                      <a:lnTo>
                        <a:pt x="1904" y="4122"/>
                      </a:lnTo>
                      <a:lnTo>
                        <a:pt x="1841" y="4394"/>
                      </a:lnTo>
                      <a:lnTo>
                        <a:pt x="1841" y="4604"/>
                      </a:lnTo>
                      <a:lnTo>
                        <a:pt x="1946" y="4687"/>
                      </a:lnTo>
                      <a:lnTo>
                        <a:pt x="1883" y="4750"/>
                      </a:lnTo>
                      <a:lnTo>
                        <a:pt x="1841" y="5127"/>
                      </a:lnTo>
                      <a:lnTo>
                        <a:pt x="1737" y="5482"/>
                      </a:lnTo>
                      <a:lnTo>
                        <a:pt x="1590" y="5545"/>
                      </a:lnTo>
                      <a:lnTo>
                        <a:pt x="1695" y="5608"/>
                      </a:lnTo>
                      <a:lnTo>
                        <a:pt x="1716" y="5629"/>
                      </a:lnTo>
                      <a:lnTo>
                        <a:pt x="1779" y="5629"/>
                      </a:lnTo>
                      <a:lnTo>
                        <a:pt x="1800" y="5754"/>
                      </a:lnTo>
                      <a:lnTo>
                        <a:pt x="1800" y="5859"/>
                      </a:lnTo>
                      <a:lnTo>
                        <a:pt x="1946" y="5838"/>
                      </a:lnTo>
                      <a:lnTo>
                        <a:pt x="2197" y="5922"/>
                      </a:lnTo>
                      <a:lnTo>
                        <a:pt x="2302" y="6047"/>
                      </a:lnTo>
                      <a:lnTo>
                        <a:pt x="2406" y="6006"/>
                      </a:lnTo>
                      <a:lnTo>
                        <a:pt x="2532" y="6131"/>
                      </a:lnTo>
                      <a:lnTo>
                        <a:pt x="2678" y="6131"/>
                      </a:lnTo>
                      <a:lnTo>
                        <a:pt x="2762" y="6152"/>
                      </a:lnTo>
                      <a:lnTo>
                        <a:pt x="2867" y="6047"/>
                      </a:lnTo>
                      <a:lnTo>
                        <a:pt x="3139" y="6047"/>
                      </a:lnTo>
                      <a:lnTo>
                        <a:pt x="3243" y="6110"/>
                      </a:lnTo>
                      <a:lnTo>
                        <a:pt x="3390" y="6068"/>
                      </a:lnTo>
                      <a:lnTo>
                        <a:pt x="3557" y="6173"/>
                      </a:lnTo>
                      <a:lnTo>
                        <a:pt x="3829" y="6152"/>
                      </a:lnTo>
                      <a:lnTo>
                        <a:pt x="4018" y="6257"/>
                      </a:lnTo>
                      <a:lnTo>
                        <a:pt x="4101" y="6278"/>
                      </a:lnTo>
                      <a:lnTo>
                        <a:pt x="4101" y="6236"/>
                      </a:lnTo>
                      <a:lnTo>
                        <a:pt x="4038" y="6068"/>
                      </a:lnTo>
                      <a:lnTo>
                        <a:pt x="4101" y="5859"/>
                      </a:lnTo>
                      <a:lnTo>
                        <a:pt x="4101" y="5796"/>
                      </a:lnTo>
                      <a:lnTo>
                        <a:pt x="4227" y="5650"/>
                      </a:lnTo>
                      <a:lnTo>
                        <a:pt x="4436" y="5441"/>
                      </a:lnTo>
                      <a:lnTo>
                        <a:pt x="4499" y="5441"/>
                      </a:lnTo>
                      <a:lnTo>
                        <a:pt x="4562" y="5503"/>
                      </a:lnTo>
                      <a:lnTo>
                        <a:pt x="4708" y="5503"/>
                      </a:lnTo>
                      <a:lnTo>
                        <a:pt x="4834" y="5587"/>
                      </a:lnTo>
                      <a:lnTo>
                        <a:pt x="4938" y="5587"/>
                      </a:lnTo>
                      <a:lnTo>
                        <a:pt x="5022" y="5524"/>
                      </a:lnTo>
                      <a:lnTo>
                        <a:pt x="5085" y="5503"/>
                      </a:lnTo>
                      <a:lnTo>
                        <a:pt x="5461" y="5734"/>
                      </a:lnTo>
                      <a:lnTo>
                        <a:pt x="5545" y="5817"/>
                      </a:lnTo>
                      <a:lnTo>
                        <a:pt x="5796" y="5817"/>
                      </a:lnTo>
                      <a:lnTo>
                        <a:pt x="5901" y="5734"/>
                      </a:lnTo>
                      <a:lnTo>
                        <a:pt x="5880" y="5692"/>
                      </a:lnTo>
                      <a:lnTo>
                        <a:pt x="5984" y="5545"/>
                      </a:lnTo>
                      <a:lnTo>
                        <a:pt x="6340" y="5294"/>
                      </a:lnTo>
                      <a:lnTo>
                        <a:pt x="6382" y="5273"/>
                      </a:lnTo>
                      <a:lnTo>
                        <a:pt x="6319" y="5169"/>
                      </a:lnTo>
                      <a:lnTo>
                        <a:pt x="6403" y="4980"/>
                      </a:lnTo>
                      <a:lnTo>
                        <a:pt x="6235" y="4980"/>
                      </a:lnTo>
                      <a:lnTo>
                        <a:pt x="6068" y="4855"/>
                      </a:lnTo>
                      <a:lnTo>
                        <a:pt x="6026" y="4562"/>
                      </a:lnTo>
                      <a:lnTo>
                        <a:pt x="5880" y="4394"/>
                      </a:lnTo>
                      <a:lnTo>
                        <a:pt x="5963" y="4332"/>
                      </a:lnTo>
                      <a:lnTo>
                        <a:pt x="6089" y="4290"/>
                      </a:lnTo>
                      <a:lnTo>
                        <a:pt x="6131" y="4122"/>
                      </a:lnTo>
                      <a:lnTo>
                        <a:pt x="6026" y="4018"/>
                      </a:lnTo>
                      <a:lnTo>
                        <a:pt x="6005" y="3850"/>
                      </a:lnTo>
                      <a:lnTo>
                        <a:pt x="6068" y="3809"/>
                      </a:lnTo>
                      <a:lnTo>
                        <a:pt x="6068" y="3725"/>
                      </a:lnTo>
                      <a:lnTo>
                        <a:pt x="5984" y="3662"/>
                      </a:lnTo>
                      <a:lnTo>
                        <a:pt x="5922" y="3516"/>
                      </a:lnTo>
                      <a:lnTo>
                        <a:pt x="5880" y="3411"/>
                      </a:lnTo>
                      <a:lnTo>
                        <a:pt x="5712" y="3411"/>
                      </a:lnTo>
                      <a:lnTo>
                        <a:pt x="5650" y="3453"/>
                      </a:lnTo>
                      <a:lnTo>
                        <a:pt x="5691" y="3620"/>
                      </a:lnTo>
                      <a:lnTo>
                        <a:pt x="5545" y="3662"/>
                      </a:lnTo>
                      <a:lnTo>
                        <a:pt x="5440" y="3662"/>
                      </a:lnTo>
                      <a:lnTo>
                        <a:pt x="5398" y="3558"/>
                      </a:lnTo>
                      <a:lnTo>
                        <a:pt x="5482" y="3537"/>
                      </a:lnTo>
                      <a:lnTo>
                        <a:pt x="5545" y="3537"/>
                      </a:lnTo>
                      <a:lnTo>
                        <a:pt x="5545" y="3432"/>
                      </a:lnTo>
                      <a:lnTo>
                        <a:pt x="5566" y="3244"/>
                      </a:lnTo>
                      <a:lnTo>
                        <a:pt x="5712" y="3013"/>
                      </a:lnTo>
                      <a:lnTo>
                        <a:pt x="5796" y="2993"/>
                      </a:lnTo>
                      <a:lnTo>
                        <a:pt x="5901" y="2825"/>
                      </a:lnTo>
                      <a:lnTo>
                        <a:pt x="6005" y="2783"/>
                      </a:lnTo>
                      <a:lnTo>
                        <a:pt x="6005" y="2679"/>
                      </a:lnTo>
                      <a:lnTo>
                        <a:pt x="5880" y="2616"/>
                      </a:lnTo>
                      <a:lnTo>
                        <a:pt x="5963" y="2511"/>
                      </a:lnTo>
                      <a:lnTo>
                        <a:pt x="6089" y="2511"/>
                      </a:lnTo>
                      <a:lnTo>
                        <a:pt x="6110" y="2595"/>
                      </a:lnTo>
                      <a:lnTo>
                        <a:pt x="6215" y="2595"/>
                      </a:lnTo>
                      <a:lnTo>
                        <a:pt x="6403" y="2553"/>
                      </a:lnTo>
                      <a:lnTo>
                        <a:pt x="6340" y="2449"/>
                      </a:lnTo>
                      <a:lnTo>
                        <a:pt x="6235" y="2365"/>
                      </a:lnTo>
                      <a:lnTo>
                        <a:pt x="6235" y="2197"/>
                      </a:lnTo>
                      <a:lnTo>
                        <a:pt x="6298" y="2030"/>
                      </a:lnTo>
                      <a:lnTo>
                        <a:pt x="6382" y="1946"/>
                      </a:lnTo>
                      <a:lnTo>
                        <a:pt x="6382" y="1842"/>
                      </a:lnTo>
                      <a:lnTo>
                        <a:pt x="6445" y="1674"/>
                      </a:lnTo>
                      <a:lnTo>
                        <a:pt x="6591" y="1549"/>
                      </a:lnTo>
                      <a:lnTo>
                        <a:pt x="6445" y="1465"/>
                      </a:lnTo>
                      <a:lnTo>
                        <a:pt x="6340" y="1465"/>
                      </a:lnTo>
                      <a:lnTo>
                        <a:pt x="6215" y="1402"/>
                      </a:lnTo>
                      <a:lnTo>
                        <a:pt x="6110" y="1444"/>
                      </a:lnTo>
                      <a:lnTo>
                        <a:pt x="6026" y="1402"/>
                      </a:lnTo>
                      <a:lnTo>
                        <a:pt x="5922" y="1402"/>
                      </a:lnTo>
                      <a:lnTo>
                        <a:pt x="5859" y="1444"/>
                      </a:lnTo>
                      <a:lnTo>
                        <a:pt x="5754" y="1361"/>
                      </a:lnTo>
                      <a:lnTo>
                        <a:pt x="5754" y="1298"/>
                      </a:lnTo>
                      <a:lnTo>
                        <a:pt x="5650" y="1214"/>
                      </a:lnTo>
                      <a:lnTo>
                        <a:pt x="5566" y="1235"/>
                      </a:lnTo>
                      <a:lnTo>
                        <a:pt x="5398" y="1193"/>
                      </a:lnTo>
                      <a:lnTo>
                        <a:pt x="5357" y="1089"/>
                      </a:lnTo>
                      <a:lnTo>
                        <a:pt x="5252" y="1089"/>
                      </a:lnTo>
                      <a:lnTo>
                        <a:pt x="5189" y="1130"/>
                      </a:lnTo>
                      <a:lnTo>
                        <a:pt x="5085" y="1047"/>
                      </a:lnTo>
                      <a:lnTo>
                        <a:pt x="4980" y="1026"/>
                      </a:lnTo>
                      <a:lnTo>
                        <a:pt x="4854" y="879"/>
                      </a:lnTo>
                      <a:lnTo>
                        <a:pt x="4771" y="837"/>
                      </a:lnTo>
                      <a:lnTo>
                        <a:pt x="4729" y="796"/>
                      </a:lnTo>
                      <a:lnTo>
                        <a:pt x="4645" y="796"/>
                      </a:lnTo>
                      <a:lnTo>
                        <a:pt x="4603" y="837"/>
                      </a:lnTo>
                      <a:lnTo>
                        <a:pt x="4457" y="775"/>
                      </a:lnTo>
                      <a:lnTo>
                        <a:pt x="4457" y="607"/>
                      </a:lnTo>
                      <a:lnTo>
                        <a:pt x="4394" y="586"/>
                      </a:lnTo>
                      <a:lnTo>
                        <a:pt x="4310" y="524"/>
                      </a:lnTo>
                      <a:lnTo>
                        <a:pt x="4227" y="524"/>
                      </a:lnTo>
                      <a:lnTo>
                        <a:pt x="4080" y="398"/>
                      </a:lnTo>
                      <a:lnTo>
                        <a:pt x="4038" y="293"/>
                      </a:lnTo>
                      <a:lnTo>
                        <a:pt x="3913" y="252"/>
                      </a:lnTo>
                      <a:lnTo>
                        <a:pt x="3892" y="63"/>
                      </a:lnTo>
                      <a:lnTo>
                        <a:pt x="3829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47" name="Google Shape;2847;p66"/>
                <p:cNvSpPr/>
                <p:nvPr/>
              </p:nvSpPr>
              <p:spPr>
                <a:xfrm>
                  <a:off x="3658200" y="2557475"/>
                  <a:ext cx="70850" cy="44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34" h="1762" extrusionOk="0">
                      <a:moveTo>
                        <a:pt x="571" y="595"/>
                      </a:moveTo>
                      <a:lnTo>
                        <a:pt x="0" y="1119"/>
                      </a:lnTo>
                      <a:lnTo>
                        <a:pt x="1833" y="1762"/>
                      </a:lnTo>
                      <a:lnTo>
                        <a:pt x="2714" y="1476"/>
                      </a:lnTo>
                      <a:lnTo>
                        <a:pt x="2834" y="1071"/>
                      </a:lnTo>
                      <a:lnTo>
                        <a:pt x="1833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/>
                <a:lstStyle/>
                <a:p>
                  <a:endParaRPr lang="es-ES"/>
                </a:p>
              </p:txBody>
            </p:sp>
            <p:sp>
              <p:nvSpPr>
                <p:cNvPr id="2848" name="Google Shape;2848;p66"/>
                <p:cNvSpPr/>
                <p:nvPr/>
              </p:nvSpPr>
              <p:spPr>
                <a:xfrm>
                  <a:off x="3719525" y="2432450"/>
                  <a:ext cx="79750" cy="8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90" h="3596" extrusionOk="0">
                      <a:moveTo>
                        <a:pt x="0" y="167"/>
                      </a:moveTo>
                      <a:lnTo>
                        <a:pt x="261" y="0"/>
                      </a:lnTo>
                      <a:lnTo>
                        <a:pt x="1619" y="1095"/>
                      </a:lnTo>
                      <a:lnTo>
                        <a:pt x="2381" y="1286"/>
                      </a:lnTo>
                      <a:lnTo>
                        <a:pt x="3190" y="1429"/>
                      </a:lnTo>
                      <a:lnTo>
                        <a:pt x="2809" y="2595"/>
                      </a:lnTo>
                      <a:lnTo>
                        <a:pt x="2071" y="2429"/>
                      </a:lnTo>
                      <a:lnTo>
                        <a:pt x="1524" y="3596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/>
                <a:lstStyle/>
                <a:p>
                  <a:endParaRPr lang="es-ES"/>
                </a:p>
              </p:txBody>
            </p:sp>
          </p:grpSp>
          <p:grpSp>
            <p:nvGrpSpPr>
              <p:cNvPr id="2849" name="Google Shape;2849;p66"/>
              <p:cNvGrpSpPr/>
              <p:nvPr/>
            </p:nvGrpSpPr>
            <p:grpSpPr>
              <a:xfrm>
                <a:off x="3561536" y="2585450"/>
                <a:ext cx="61539" cy="99045"/>
                <a:chOff x="3561536" y="2585450"/>
                <a:chExt cx="61539" cy="99045"/>
              </a:xfrm>
            </p:grpSpPr>
            <p:sp>
              <p:nvSpPr>
                <p:cNvPr id="2850" name="Google Shape;2850;p66"/>
                <p:cNvSpPr/>
                <p:nvPr/>
              </p:nvSpPr>
              <p:spPr>
                <a:xfrm rot="192277">
                  <a:off x="3564002" y="2593849"/>
                  <a:ext cx="44498" cy="894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0" h="3579" extrusionOk="0">
                      <a:moveTo>
                        <a:pt x="628" y="1"/>
                      </a:moveTo>
                      <a:lnTo>
                        <a:pt x="356" y="22"/>
                      </a:lnTo>
                      <a:lnTo>
                        <a:pt x="377" y="147"/>
                      </a:lnTo>
                      <a:lnTo>
                        <a:pt x="461" y="357"/>
                      </a:lnTo>
                      <a:lnTo>
                        <a:pt x="440" y="712"/>
                      </a:lnTo>
                      <a:lnTo>
                        <a:pt x="440" y="775"/>
                      </a:lnTo>
                      <a:lnTo>
                        <a:pt x="419" y="943"/>
                      </a:lnTo>
                      <a:lnTo>
                        <a:pt x="482" y="1026"/>
                      </a:lnTo>
                      <a:lnTo>
                        <a:pt x="440" y="1131"/>
                      </a:lnTo>
                      <a:lnTo>
                        <a:pt x="356" y="1256"/>
                      </a:lnTo>
                      <a:lnTo>
                        <a:pt x="356" y="1445"/>
                      </a:lnTo>
                      <a:lnTo>
                        <a:pt x="231" y="1654"/>
                      </a:lnTo>
                      <a:lnTo>
                        <a:pt x="231" y="1759"/>
                      </a:lnTo>
                      <a:lnTo>
                        <a:pt x="64" y="1968"/>
                      </a:lnTo>
                      <a:lnTo>
                        <a:pt x="1" y="2303"/>
                      </a:lnTo>
                      <a:lnTo>
                        <a:pt x="1" y="2386"/>
                      </a:lnTo>
                      <a:lnTo>
                        <a:pt x="105" y="2386"/>
                      </a:lnTo>
                      <a:lnTo>
                        <a:pt x="168" y="2303"/>
                      </a:lnTo>
                      <a:lnTo>
                        <a:pt x="273" y="2219"/>
                      </a:lnTo>
                      <a:lnTo>
                        <a:pt x="252" y="2303"/>
                      </a:lnTo>
                      <a:lnTo>
                        <a:pt x="315" y="2344"/>
                      </a:lnTo>
                      <a:lnTo>
                        <a:pt x="126" y="2428"/>
                      </a:lnTo>
                      <a:lnTo>
                        <a:pt x="126" y="2554"/>
                      </a:lnTo>
                      <a:lnTo>
                        <a:pt x="168" y="2616"/>
                      </a:lnTo>
                      <a:lnTo>
                        <a:pt x="252" y="2533"/>
                      </a:lnTo>
                      <a:lnTo>
                        <a:pt x="419" y="2533"/>
                      </a:lnTo>
                      <a:lnTo>
                        <a:pt x="336" y="2616"/>
                      </a:lnTo>
                      <a:lnTo>
                        <a:pt x="377" y="2763"/>
                      </a:lnTo>
                      <a:lnTo>
                        <a:pt x="336" y="2909"/>
                      </a:lnTo>
                      <a:lnTo>
                        <a:pt x="336" y="3223"/>
                      </a:lnTo>
                      <a:lnTo>
                        <a:pt x="273" y="3432"/>
                      </a:lnTo>
                      <a:lnTo>
                        <a:pt x="231" y="3495"/>
                      </a:lnTo>
                      <a:lnTo>
                        <a:pt x="273" y="3537"/>
                      </a:lnTo>
                      <a:lnTo>
                        <a:pt x="440" y="3432"/>
                      </a:lnTo>
                      <a:lnTo>
                        <a:pt x="691" y="3495"/>
                      </a:lnTo>
                      <a:lnTo>
                        <a:pt x="796" y="3579"/>
                      </a:lnTo>
                      <a:lnTo>
                        <a:pt x="963" y="3474"/>
                      </a:lnTo>
                      <a:lnTo>
                        <a:pt x="1110" y="3474"/>
                      </a:lnTo>
                      <a:lnTo>
                        <a:pt x="1152" y="3432"/>
                      </a:lnTo>
                      <a:lnTo>
                        <a:pt x="1152" y="3286"/>
                      </a:lnTo>
                      <a:lnTo>
                        <a:pt x="1068" y="3160"/>
                      </a:lnTo>
                      <a:lnTo>
                        <a:pt x="1193" y="2909"/>
                      </a:lnTo>
                      <a:lnTo>
                        <a:pt x="1319" y="2805"/>
                      </a:lnTo>
                      <a:lnTo>
                        <a:pt x="1361" y="2658"/>
                      </a:lnTo>
                      <a:lnTo>
                        <a:pt x="1214" y="2658"/>
                      </a:lnTo>
                      <a:lnTo>
                        <a:pt x="1152" y="2512"/>
                      </a:lnTo>
                      <a:lnTo>
                        <a:pt x="1319" y="2323"/>
                      </a:lnTo>
                      <a:lnTo>
                        <a:pt x="1319" y="2093"/>
                      </a:lnTo>
                      <a:lnTo>
                        <a:pt x="1193" y="2010"/>
                      </a:lnTo>
                      <a:lnTo>
                        <a:pt x="1047" y="1717"/>
                      </a:lnTo>
                      <a:lnTo>
                        <a:pt x="1172" y="1696"/>
                      </a:lnTo>
                      <a:lnTo>
                        <a:pt x="1277" y="1696"/>
                      </a:lnTo>
                      <a:lnTo>
                        <a:pt x="1424" y="1487"/>
                      </a:lnTo>
                      <a:lnTo>
                        <a:pt x="1319" y="1382"/>
                      </a:lnTo>
                      <a:lnTo>
                        <a:pt x="1465" y="1277"/>
                      </a:lnTo>
                      <a:lnTo>
                        <a:pt x="1465" y="922"/>
                      </a:lnTo>
                      <a:lnTo>
                        <a:pt x="1424" y="754"/>
                      </a:lnTo>
                      <a:lnTo>
                        <a:pt x="1675" y="545"/>
                      </a:lnTo>
                      <a:lnTo>
                        <a:pt x="1737" y="545"/>
                      </a:lnTo>
                      <a:lnTo>
                        <a:pt x="1779" y="440"/>
                      </a:lnTo>
                      <a:lnTo>
                        <a:pt x="1675" y="252"/>
                      </a:lnTo>
                      <a:lnTo>
                        <a:pt x="1633" y="127"/>
                      </a:lnTo>
                      <a:lnTo>
                        <a:pt x="1382" y="85"/>
                      </a:lnTo>
                      <a:lnTo>
                        <a:pt x="1277" y="210"/>
                      </a:lnTo>
                      <a:lnTo>
                        <a:pt x="942" y="127"/>
                      </a:lnTo>
                      <a:lnTo>
                        <a:pt x="754" y="231"/>
                      </a:lnTo>
                      <a:lnTo>
                        <a:pt x="691" y="147"/>
                      </a:lnTo>
                      <a:lnTo>
                        <a:pt x="733" y="22"/>
                      </a:lnTo>
                      <a:lnTo>
                        <a:pt x="628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51" name="Google Shape;2851;p66"/>
                <p:cNvSpPr/>
                <p:nvPr/>
              </p:nvSpPr>
              <p:spPr>
                <a:xfrm>
                  <a:off x="3580800" y="2585450"/>
                  <a:ext cx="42275" cy="9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1" h="3738" extrusionOk="0">
                      <a:moveTo>
                        <a:pt x="453" y="0"/>
                      </a:moveTo>
                      <a:lnTo>
                        <a:pt x="0" y="547"/>
                      </a:lnTo>
                      <a:lnTo>
                        <a:pt x="0" y="3429"/>
                      </a:lnTo>
                      <a:lnTo>
                        <a:pt x="429" y="3738"/>
                      </a:lnTo>
                      <a:lnTo>
                        <a:pt x="1691" y="2714"/>
                      </a:lnTo>
                      <a:lnTo>
                        <a:pt x="1691" y="50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/>
                <a:lstStyle/>
                <a:p>
                  <a:endParaRPr lang="es-ES"/>
                </a:p>
              </p:txBody>
            </p:sp>
          </p:grpSp>
          <p:grpSp>
            <p:nvGrpSpPr>
              <p:cNvPr id="2852" name="Google Shape;2852;p66"/>
              <p:cNvGrpSpPr/>
              <p:nvPr/>
            </p:nvGrpSpPr>
            <p:grpSpPr>
              <a:xfrm>
                <a:off x="3906325" y="1984500"/>
                <a:ext cx="156075" cy="262825"/>
                <a:chOff x="3906325" y="1984500"/>
                <a:chExt cx="156075" cy="262825"/>
              </a:xfrm>
            </p:grpSpPr>
            <p:sp>
              <p:nvSpPr>
                <p:cNvPr id="2853" name="Google Shape;2853;p66"/>
                <p:cNvSpPr/>
                <p:nvPr/>
              </p:nvSpPr>
              <p:spPr>
                <a:xfrm>
                  <a:off x="3906325" y="1984500"/>
                  <a:ext cx="100825" cy="124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33" h="4968" extrusionOk="0">
                      <a:moveTo>
                        <a:pt x="2901" y="4968"/>
                      </a:moveTo>
                      <a:lnTo>
                        <a:pt x="1524" y="4673"/>
                      </a:lnTo>
                      <a:lnTo>
                        <a:pt x="0" y="1771"/>
                      </a:lnTo>
                      <a:lnTo>
                        <a:pt x="737" y="886"/>
                      </a:lnTo>
                      <a:lnTo>
                        <a:pt x="2508" y="1181"/>
                      </a:lnTo>
                      <a:lnTo>
                        <a:pt x="2655" y="345"/>
                      </a:lnTo>
                      <a:lnTo>
                        <a:pt x="3442" y="0"/>
                      </a:lnTo>
                      <a:lnTo>
                        <a:pt x="4033" y="443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/>
                <a:lstStyle/>
                <a:p>
                  <a:endParaRPr lang="es-ES"/>
                </a:p>
              </p:txBody>
            </p:sp>
            <p:sp>
              <p:nvSpPr>
                <p:cNvPr id="2854" name="Google Shape;2854;p66"/>
                <p:cNvSpPr/>
                <p:nvPr/>
              </p:nvSpPr>
              <p:spPr>
                <a:xfrm>
                  <a:off x="3919575" y="1989950"/>
                  <a:ext cx="142825" cy="257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13" h="10295" extrusionOk="0">
                      <a:moveTo>
                        <a:pt x="2867" y="0"/>
                      </a:moveTo>
                      <a:lnTo>
                        <a:pt x="2762" y="105"/>
                      </a:lnTo>
                      <a:lnTo>
                        <a:pt x="2762" y="147"/>
                      </a:lnTo>
                      <a:lnTo>
                        <a:pt x="2679" y="189"/>
                      </a:lnTo>
                      <a:lnTo>
                        <a:pt x="2532" y="147"/>
                      </a:lnTo>
                      <a:lnTo>
                        <a:pt x="2386" y="209"/>
                      </a:lnTo>
                      <a:lnTo>
                        <a:pt x="2386" y="293"/>
                      </a:lnTo>
                      <a:lnTo>
                        <a:pt x="2323" y="419"/>
                      </a:lnTo>
                      <a:lnTo>
                        <a:pt x="2239" y="461"/>
                      </a:lnTo>
                      <a:lnTo>
                        <a:pt x="2281" y="544"/>
                      </a:lnTo>
                      <a:lnTo>
                        <a:pt x="2260" y="628"/>
                      </a:lnTo>
                      <a:lnTo>
                        <a:pt x="2239" y="921"/>
                      </a:lnTo>
                      <a:lnTo>
                        <a:pt x="2281" y="1088"/>
                      </a:lnTo>
                      <a:lnTo>
                        <a:pt x="2344" y="1193"/>
                      </a:lnTo>
                      <a:lnTo>
                        <a:pt x="2281" y="1277"/>
                      </a:lnTo>
                      <a:lnTo>
                        <a:pt x="2177" y="1360"/>
                      </a:lnTo>
                      <a:lnTo>
                        <a:pt x="2072" y="1360"/>
                      </a:lnTo>
                      <a:lnTo>
                        <a:pt x="1967" y="1444"/>
                      </a:lnTo>
                      <a:lnTo>
                        <a:pt x="1905" y="1486"/>
                      </a:lnTo>
                      <a:lnTo>
                        <a:pt x="1821" y="1611"/>
                      </a:lnTo>
                      <a:lnTo>
                        <a:pt x="1674" y="1590"/>
                      </a:lnTo>
                      <a:lnTo>
                        <a:pt x="1507" y="1465"/>
                      </a:lnTo>
                      <a:lnTo>
                        <a:pt x="1381" y="1465"/>
                      </a:lnTo>
                      <a:lnTo>
                        <a:pt x="1298" y="1549"/>
                      </a:lnTo>
                      <a:lnTo>
                        <a:pt x="1151" y="1674"/>
                      </a:lnTo>
                      <a:lnTo>
                        <a:pt x="900" y="1674"/>
                      </a:lnTo>
                      <a:lnTo>
                        <a:pt x="733" y="1590"/>
                      </a:lnTo>
                      <a:lnTo>
                        <a:pt x="670" y="1465"/>
                      </a:lnTo>
                      <a:lnTo>
                        <a:pt x="607" y="1339"/>
                      </a:lnTo>
                      <a:lnTo>
                        <a:pt x="377" y="1130"/>
                      </a:lnTo>
                      <a:lnTo>
                        <a:pt x="293" y="984"/>
                      </a:lnTo>
                      <a:lnTo>
                        <a:pt x="189" y="963"/>
                      </a:lnTo>
                      <a:lnTo>
                        <a:pt x="105" y="1046"/>
                      </a:lnTo>
                      <a:lnTo>
                        <a:pt x="84" y="1151"/>
                      </a:lnTo>
                      <a:lnTo>
                        <a:pt x="105" y="1214"/>
                      </a:lnTo>
                      <a:lnTo>
                        <a:pt x="84" y="1256"/>
                      </a:lnTo>
                      <a:lnTo>
                        <a:pt x="42" y="1214"/>
                      </a:lnTo>
                      <a:lnTo>
                        <a:pt x="1" y="1256"/>
                      </a:lnTo>
                      <a:lnTo>
                        <a:pt x="105" y="1360"/>
                      </a:lnTo>
                      <a:lnTo>
                        <a:pt x="273" y="1423"/>
                      </a:lnTo>
                      <a:lnTo>
                        <a:pt x="482" y="1674"/>
                      </a:lnTo>
                      <a:lnTo>
                        <a:pt x="628" y="1779"/>
                      </a:lnTo>
                      <a:lnTo>
                        <a:pt x="879" y="1800"/>
                      </a:lnTo>
                      <a:lnTo>
                        <a:pt x="942" y="1841"/>
                      </a:lnTo>
                      <a:lnTo>
                        <a:pt x="1026" y="1883"/>
                      </a:lnTo>
                      <a:lnTo>
                        <a:pt x="1130" y="2009"/>
                      </a:lnTo>
                      <a:lnTo>
                        <a:pt x="1193" y="2113"/>
                      </a:lnTo>
                      <a:lnTo>
                        <a:pt x="1298" y="2113"/>
                      </a:lnTo>
                      <a:lnTo>
                        <a:pt x="1402" y="2239"/>
                      </a:lnTo>
                      <a:lnTo>
                        <a:pt x="1465" y="2239"/>
                      </a:lnTo>
                      <a:lnTo>
                        <a:pt x="1528" y="2323"/>
                      </a:lnTo>
                      <a:lnTo>
                        <a:pt x="1465" y="2427"/>
                      </a:lnTo>
                      <a:lnTo>
                        <a:pt x="1507" y="2574"/>
                      </a:lnTo>
                      <a:lnTo>
                        <a:pt x="1444" y="2720"/>
                      </a:lnTo>
                      <a:lnTo>
                        <a:pt x="1444" y="2825"/>
                      </a:lnTo>
                      <a:lnTo>
                        <a:pt x="1612" y="2825"/>
                      </a:lnTo>
                      <a:lnTo>
                        <a:pt x="1633" y="2950"/>
                      </a:lnTo>
                      <a:lnTo>
                        <a:pt x="1591" y="3034"/>
                      </a:lnTo>
                      <a:lnTo>
                        <a:pt x="1612" y="3181"/>
                      </a:lnTo>
                      <a:lnTo>
                        <a:pt x="1653" y="3285"/>
                      </a:lnTo>
                      <a:lnTo>
                        <a:pt x="1695" y="3494"/>
                      </a:lnTo>
                      <a:lnTo>
                        <a:pt x="1653" y="3599"/>
                      </a:lnTo>
                      <a:lnTo>
                        <a:pt x="1695" y="3683"/>
                      </a:lnTo>
                      <a:lnTo>
                        <a:pt x="1695" y="3913"/>
                      </a:lnTo>
                      <a:lnTo>
                        <a:pt x="1653" y="3997"/>
                      </a:lnTo>
                      <a:lnTo>
                        <a:pt x="1716" y="4143"/>
                      </a:lnTo>
                      <a:lnTo>
                        <a:pt x="1821" y="4185"/>
                      </a:lnTo>
                      <a:lnTo>
                        <a:pt x="1925" y="4394"/>
                      </a:lnTo>
                      <a:lnTo>
                        <a:pt x="1967" y="4478"/>
                      </a:lnTo>
                      <a:lnTo>
                        <a:pt x="1967" y="4603"/>
                      </a:lnTo>
                      <a:lnTo>
                        <a:pt x="1988" y="4645"/>
                      </a:lnTo>
                      <a:lnTo>
                        <a:pt x="2093" y="4645"/>
                      </a:lnTo>
                      <a:lnTo>
                        <a:pt x="2197" y="4750"/>
                      </a:lnTo>
                      <a:lnTo>
                        <a:pt x="2407" y="4750"/>
                      </a:lnTo>
                      <a:lnTo>
                        <a:pt x="2574" y="4875"/>
                      </a:lnTo>
                      <a:lnTo>
                        <a:pt x="2490" y="4938"/>
                      </a:lnTo>
                      <a:lnTo>
                        <a:pt x="2553" y="5022"/>
                      </a:lnTo>
                      <a:lnTo>
                        <a:pt x="2553" y="5189"/>
                      </a:lnTo>
                      <a:lnTo>
                        <a:pt x="2490" y="5231"/>
                      </a:lnTo>
                      <a:lnTo>
                        <a:pt x="2679" y="5378"/>
                      </a:lnTo>
                      <a:lnTo>
                        <a:pt x="2553" y="5357"/>
                      </a:lnTo>
                      <a:lnTo>
                        <a:pt x="2490" y="5378"/>
                      </a:lnTo>
                      <a:lnTo>
                        <a:pt x="2658" y="5524"/>
                      </a:lnTo>
                      <a:lnTo>
                        <a:pt x="2658" y="5587"/>
                      </a:lnTo>
                      <a:lnTo>
                        <a:pt x="2469" y="5482"/>
                      </a:lnTo>
                      <a:lnTo>
                        <a:pt x="2302" y="5482"/>
                      </a:lnTo>
                      <a:lnTo>
                        <a:pt x="2156" y="5587"/>
                      </a:lnTo>
                      <a:lnTo>
                        <a:pt x="2156" y="5691"/>
                      </a:lnTo>
                      <a:lnTo>
                        <a:pt x="2051" y="5796"/>
                      </a:lnTo>
                      <a:lnTo>
                        <a:pt x="2051" y="5880"/>
                      </a:lnTo>
                      <a:lnTo>
                        <a:pt x="1988" y="5901"/>
                      </a:lnTo>
                      <a:lnTo>
                        <a:pt x="1821" y="6089"/>
                      </a:lnTo>
                      <a:lnTo>
                        <a:pt x="1779" y="6277"/>
                      </a:lnTo>
                      <a:lnTo>
                        <a:pt x="1737" y="6298"/>
                      </a:lnTo>
                      <a:lnTo>
                        <a:pt x="1716" y="6256"/>
                      </a:lnTo>
                      <a:lnTo>
                        <a:pt x="1653" y="6256"/>
                      </a:lnTo>
                      <a:lnTo>
                        <a:pt x="1716" y="6361"/>
                      </a:lnTo>
                      <a:lnTo>
                        <a:pt x="1674" y="6445"/>
                      </a:lnTo>
                      <a:lnTo>
                        <a:pt x="1549" y="6445"/>
                      </a:lnTo>
                      <a:lnTo>
                        <a:pt x="1465" y="6549"/>
                      </a:lnTo>
                      <a:lnTo>
                        <a:pt x="1507" y="6717"/>
                      </a:lnTo>
                      <a:lnTo>
                        <a:pt x="1570" y="6759"/>
                      </a:lnTo>
                      <a:lnTo>
                        <a:pt x="1444" y="6717"/>
                      </a:lnTo>
                      <a:lnTo>
                        <a:pt x="1402" y="6654"/>
                      </a:lnTo>
                      <a:lnTo>
                        <a:pt x="1319" y="6696"/>
                      </a:lnTo>
                      <a:lnTo>
                        <a:pt x="1256" y="6821"/>
                      </a:lnTo>
                      <a:lnTo>
                        <a:pt x="1298" y="6884"/>
                      </a:lnTo>
                      <a:lnTo>
                        <a:pt x="1214" y="6842"/>
                      </a:lnTo>
                      <a:lnTo>
                        <a:pt x="1193" y="6905"/>
                      </a:lnTo>
                      <a:lnTo>
                        <a:pt x="1256" y="6968"/>
                      </a:lnTo>
                      <a:lnTo>
                        <a:pt x="1256" y="7031"/>
                      </a:lnTo>
                      <a:lnTo>
                        <a:pt x="1193" y="7114"/>
                      </a:lnTo>
                      <a:lnTo>
                        <a:pt x="1151" y="7156"/>
                      </a:lnTo>
                      <a:lnTo>
                        <a:pt x="1047" y="7219"/>
                      </a:lnTo>
                      <a:lnTo>
                        <a:pt x="1005" y="7177"/>
                      </a:lnTo>
                      <a:lnTo>
                        <a:pt x="984" y="7135"/>
                      </a:lnTo>
                      <a:lnTo>
                        <a:pt x="900" y="7114"/>
                      </a:lnTo>
                      <a:lnTo>
                        <a:pt x="817" y="7135"/>
                      </a:lnTo>
                      <a:lnTo>
                        <a:pt x="837" y="7240"/>
                      </a:lnTo>
                      <a:lnTo>
                        <a:pt x="796" y="7282"/>
                      </a:lnTo>
                      <a:lnTo>
                        <a:pt x="837" y="7386"/>
                      </a:lnTo>
                      <a:lnTo>
                        <a:pt x="796" y="7491"/>
                      </a:lnTo>
                      <a:lnTo>
                        <a:pt x="733" y="7533"/>
                      </a:lnTo>
                      <a:lnTo>
                        <a:pt x="691" y="7637"/>
                      </a:lnTo>
                      <a:lnTo>
                        <a:pt x="733" y="7742"/>
                      </a:lnTo>
                      <a:lnTo>
                        <a:pt x="775" y="7763"/>
                      </a:lnTo>
                      <a:lnTo>
                        <a:pt x="733" y="7867"/>
                      </a:lnTo>
                      <a:lnTo>
                        <a:pt x="775" y="7951"/>
                      </a:lnTo>
                      <a:lnTo>
                        <a:pt x="858" y="7909"/>
                      </a:lnTo>
                      <a:lnTo>
                        <a:pt x="900" y="7972"/>
                      </a:lnTo>
                      <a:lnTo>
                        <a:pt x="879" y="8098"/>
                      </a:lnTo>
                      <a:lnTo>
                        <a:pt x="837" y="8160"/>
                      </a:lnTo>
                      <a:lnTo>
                        <a:pt x="879" y="8265"/>
                      </a:lnTo>
                      <a:lnTo>
                        <a:pt x="837" y="8307"/>
                      </a:lnTo>
                      <a:lnTo>
                        <a:pt x="942" y="8495"/>
                      </a:lnTo>
                      <a:lnTo>
                        <a:pt x="1005" y="8537"/>
                      </a:lnTo>
                      <a:lnTo>
                        <a:pt x="942" y="8621"/>
                      </a:lnTo>
                      <a:lnTo>
                        <a:pt x="1026" y="8746"/>
                      </a:lnTo>
                      <a:lnTo>
                        <a:pt x="942" y="8788"/>
                      </a:lnTo>
                      <a:lnTo>
                        <a:pt x="984" y="8955"/>
                      </a:lnTo>
                      <a:lnTo>
                        <a:pt x="942" y="9039"/>
                      </a:lnTo>
                      <a:lnTo>
                        <a:pt x="942" y="9269"/>
                      </a:lnTo>
                      <a:lnTo>
                        <a:pt x="1005" y="9353"/>
                      </a:lnTo>
                      <a:lnTo>
                        <a:pt x="942" y="9479"/>
                      </a:lnTo>
                      <a:lnTo>
                        <a:pt x="942" y="9562"/>
                      </a:lnTo>
                      <a:lnTo>
                        <a:pt x="1005" y="9625"/>
                      </a:lnTo>
                      <a:lnTo>
                        <a:pt x="1151" y="9541"/>
                      </a:lnTo>
                      <a:lnTo>
                        <a:pt x="1214" y="9583"/>
                      </a:lnTo>
                      <a:lnTo>
                        <a:pt x="1235" y="9520"/>
                      </a:lnTo>
                      <a:lnTo>
                        <a:pt x="1361" y="9646"/>
                      </a:lnTo>
                      <a:lnTo>
                        <a:pt x="1444" y="9625"/>
                      </a:lnTo>
                      <a:lnTo>
                        <a:pt x="1528" y="9688"/>
                      </a:lnTo>
                      <a:lnTo>
                        <a:pt x="1674" y="9667"/>
                      </a:lnTo>
                      <a:lnTo>
                        <a:pt x="1737" y="9688"/>
                      </a:lnTo>
                      <a:lnTo>
                        <a:pt x="1674" y="9772"/>
                      </a:lnTo>
                      <a:lnTo>
                        <a:pt x="1737" y="9772"/>
                      </a:lnTo>
                      <a:lnTo>
                        <a:pt x="1863" y="9667"/>
                      </a:lnTo>
                      <a:lnTo>
                        <a:pt x="1863" y="9751"/>
                      </a:lnTo>
                      <a:lnTo>
                        <a:pt x="1779" y="9855"/>
                      </a:lnTo>
                      <a:lnTo>
                        <a:pt x="1946" y="10064"/>
                      </a:lnTo>
                      <a:lnTo>
                        <a:pt x="1967" y="10148"/>
                      </a:lnTo>
                      <a:lnTo>
                        <a:pt x="1946" y="10274"/>
                      </a:lnTo>
                      <a:lnTo>
                        <a:pt x="1967" y="10295"/>
                      </a:lnTo>
                      <a:lnTo>
                        <a:pt x="2030" y="10148"/>
                      </a:lnTo>
                      <a:lnTo>
                        <a:pt x="2114" y="10106"/>
                      </a:lnTo>
                      <a:lnTo>
                        <a:pt x="2135" y="10190"/>
                      </a:lnTo>
                      <a:lnTo>
                        <a:pt x="2239" y="10148"/>
                      </a:lnTo>
                      <a:lnTo>
                        <a:pt x="2323" y="10148"/>
                      </a:lnTo>
                      <a:lnTo>
                        <a:pt x="2490" y="10002"/>
                      </a:lnTo>
                      <a:lnTo>
                        <a:pt x="2595" y="10002"/>
                      </a:lnTo>
                      <a:lnTo>
                        <a:pt x="2825" y="9855"/>
                      </a:lnTo>
                      <a:lnTo>
                        <a:pt x="2867" y="9792"/>
                      </a:lnTo>
                      <a:lnTo>
                        <a:pt x="3014" y="9855"/>
                      </a:lnTo>
                      <a:lnTo>
                        <a:pt x="3118" y="9834"/>
                      </a:lnTo>
                      <a:lnTo>
                        <a:pt x="3223" y="9688"/>
                      </a:lnTo>
                      <a:lnTo>
                        <a:pt x="3244" y="9751"/>
                      </a:lnTo>
                      <a:lnTo>
                        <a:pt x="3202" y="9855"/>
                      </a:lnTo>
                      <a:lnTo>
                        <a:pt x="3244" y="9876"/>
                      </a:lnTo>
                      <a:lnTo>
                        <a:pt x="3306" y="9751"/>
                      </a:lnTo>
                      <a:lnTo>
                        <a:pt x="3348" y="9772"/>
                      </a:lnTo>
                      <a:lnTo>
                        <a:pt x="3306" y="9646"/>
                      </a:lnTo>
                      <a:lnTo>
                        <a:pt x="3348" y="9583"/>
                      </a:lnTo>
                      <a:lnTo>
                        <a:pt x="3411" y="9688"/>
                      </a:lnTo>
                      <a:lnTo>
                        <a:pt x="3453" y="9688"/>
                      </a:lnTo>
                      <a:lnTo>
                        <a:pt x="3495" y="9625"/>
                      </a:lnTo>
                      <a:lnTo>
                        <a:pt x="3537" y="9751"/>
                      </a:lnTo>
                      <a:lnTo>
                        <a:pt x="3620" y="9730"/>
                      </a:lnTo>
                      <a:lnTo>
                        <a:pt x="3620" y="9646"/>
                      </a:lnTo>
                      <a:lnTo>
                        <a:pt x="3662" y="9667"/>
                      </a:lnTo>
                      <a:lnTo>
                        <a:pt x="3704" y="9730"/>
                      </a:lnTo>
                      <a:lnTo>
                        <a:pt x="3767" y="9646"/>
                      </a:lnTo>
                      <a:lnTo>
                        <a:pt x="3934" y="9625"/>
                      </a:lnTo>
                      <a:lnTo>
                        <a:pt x="4018" y="9688"/>
                      </a:lnTo>
                      <a:lnTo>
                        <a:pt x="4206" y="9667"/>
                      </a:lnTo>
                      <a:lnTo>
                        <a:pt x="4206" y="9625"/>
                      </a:lnTo>
                      <a:lnTo>
                        <a:pt x="4143" y="9562"/>
                      </a:lnTo>
                      <a:lnTo>
                        <a:pt x="4206" y="9541"/>
                      </a:lnTo>
                      <a:lnTo>
                        <a:pt x="4269" y="9562"/>
                      </a:lnTo>
                      <a:lnTo>
                        <a:pt x="4311" y="9646"/>
                      </a:lnTo>
                      <a:lnTo>
                        <a:pt x="4415" y="9667"/>
                      </a:lnTo>
                      <a:lnTo>
                        <a:pt x="4457" y="9562"/>
                      </a:lnTo>
                      <a:lnTo>
                        <a:pt x="4436" y="9416"/>
                      </a:lnTo>
                      <a:lnTo>
                        <a:pt x="4687" y="9144"/>
                      </a:lnTo>
                      <a:lnTo>
                        <a:pt x="4876" y="9123"/>
                      </a:lnTo>
                      <a:lnTo>
                        <a:pt x="5043" y="8872"/>
                      </a:lnTo>
                      <a:lnTo>
                        <a:pt x="5190" y="8621"/>
                      </a:lnTo>
                      <a:lnTo>
                        <a:pt x="5315" y="8349"/>
                      </a:lnTo>
                      <a:lnTo>
                        <a:pt x="5566" y="7951"/>
                      </a:lnTo>
                      <a:lnTo>
                        <a:pt x="5713" y="7533"/>
                      </a:lnTo>
                      <a:lnTo>
                        <a:pt x="5692" y="7344"/>
                      </a:lnTo>
                      <a:lnTo>
                        <a:pt x="5420" y="7051"/>
                      </a:lnTo>
                      <a:lnTo>
                        <a:pt x="5273" y="7010"/>
                      </a:lnTo>
                      <a:lnTo>
                        <a:pt x="5001" y="6633"/>
                      </a:lnTo>
                      <a:lnTo>
                        <a:pt x="5064" y="6466"/>
                      </a:lnTo>
                      <a:lnTo>
                        <a:pt x="5169" y="6298"/>
                      </a:lnTo>
                      <a:lnTo>
                        <a:pt x="5169" y="6110"/>
                      </a:lnTo>
                      <a:lnTo>
                        <a:pt x="4980" y="5984"/>
                      </a:lnTo>
                      <a:lnTo>
                        <a:pt x="4938" y="5859"/>
                      </a:lnTo>
                      <a:lnTo>
                        <a:pt x="4938" y="5650"/>
                      </a:lnTo>
                      <a:lnTo>
                        <a:pt x="4980" y="5587"/>
                      </a:lnTo>
                      <a:lnTo>
                        <a:pt x="4938" y="5482"/>
                      </a:lnTo>
                      <a:lnTo>
                        <a:pt x="4792" y="5461"/>
                      </a:lnTo>
                      <a:lnTo>
                        <a:pt x="4729" y="5357"/>
                      </a:lnTo>
                      <a:lnTo>
                        <a:pt x="4729" y="5168"/>
                      </a:lnTo>
                      <a:lnTo>
                        <a:pt x="4792" y="5064"/>
                      </a:lnTo>
                      <a:lnTo>
                        <a:pt x="4687" y="5043"/>
                      </a:lnTo>
                      <a:lnTo>
                        <a:pt x="4687" y="4938"/>
                      </a:lnTo>
                      <a:lnTo>
                        <a:pt x="4729" y="4582"/>
                      </a:lnTo>
                      <a:lnTo>
                        <a:pt x="4834" y="4541"/>
                      </a:lnTo>
                      <a:lnTo>
                        <a:pt x="4562" y="3955"/>
                      </a:lnTo>
                      <a:lnTo>
                        <a:pt x="4332" y="3494"/>
                      </a:lnTo>
                      <a:lnTo>
                        <a:pt x="4269" y="3348"/>
                      </a:lnTo>
                      <a:lnTo>
                        <a:pt x="4143" y="3181"/>
                      </a:lnTo>
                      <a:lnTo>
                        <a:pt x="4248" y="2929"/>
                      </a:lnTo>
                      <a:lnTo>
                        <a:pt x="4353" y="2741"/>
                      </a:lnTo>
                      <a:lnTo>
                        <a:pt x="4415" y="2553"/>
                      </a:lnTo>
                      <a:lnTo>
                        <a:pt x="4332" y="2490"/>
                      </a:lnTo>
                      <a:lnTo>
                        <a:pt x="4060" y="2323"/>
                      </a:lnTo>
                      <a:lnTo>
                        <a:pt x="4018" y="2218"/>
                      </a:lnTo>
                      <a:lnTo>
                        <a:pt x="3934" y="2093"/>
                      </a:lnTo>
                      <a:lnTo>
                        <a:pt x="3767" y="2009"/>
                      </a:lnTo>
                      <a:lnTo>
                        <a:pt x="3704" y="2009"/>
                      </a:lnTo>
                      <a:lnTo>
                        <a:pt x="3599" y="1758"/>
                      </a:lnTo>
                      <a:lnTo>
                        <a:pt x="3516" y="1653"/>
                      </a:lnTo>
                      <a:lnTo>
                        <a:pt x="3558" y="1465"/>
                      </a:lnTo>
                      <a:lnTo>
                        <a:pt x="3599" y="1297"/>
                      </a:lnTo>
                      <a:lnTo>
                        <a:pt x="3495" y="1277"/>
                      </a:lnTo>
                      <a:lnTo>
                        <a:pt x="3599" y="1235"/>
                      </a:lnTo>
                      <a:lnTo>
                        <a:pt x="3746" y="1172"/>
                      </a:lnTo>
                      <a:lnTo>
                        <a:pt x="3725" y="942"/>
                      </a:lnTo>
                      <a:lnTo>
                        <a:pt x="3830" y="774"/>
                      </a:lnTo>
                      <a:lnTo>
                        <a:pt x="3850" y="649"/>
                      </a:lnTo>
                      <a:lnTo>
                        <a:pt x="3746" y="523"/>
                      </a:lnTo>
                      <a:lnTo>
                        <a:pt x="3725" y="419"/>
                      </a:lnTo>
                      <a:lnTo>
                        <a:pt x="3537" y="398"/>
                      </a:lnTo>
                      <a:lnTo>
                        <a:pt x="3411" y="335"/>
                      </a:lnTo>
                      <a:lnTo>
                        <a:pt x="3327" y="251"/>
                      </a:lnTo>
                      <a:lnTo>
                        <a:pt x="3202" y="84"/>
                      </a:lnTo>
                      <a:lnTo>
                        <a:pt x="3097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855" name="Google Shape;2855;p66"/>
              <p:cNvGrpSpPr/>
              <p:nvPr/>
            </p:nvGrpSpPr>
            <p:grpSpPr>
              <a:xfrm>
                <a:off x="1397225" y="1637375"/>
                <a:ext cx="1401575" cy="1228250"/>
                <a:chOff x="1397225" y="1637375"/>
                <a:chExt cx="1401575" cy="1228250"/>
              </a:xfrm>
            </p:grpSpPr>
            <p:sp>
              <p:nvSpPr>
                <p:cNvPr id="2856" name="Google Shape;2856;p66"/>
                <p:cNvSpPr/>
                <p:nvPr/>
              </p:nvSpPr>
              <p:spPr>
                <a:xfrm>
                  <a:off x="2050925" y="2362200"/>
                  <a:ext cx="747875" cy="497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15" h="19889" extrusionOk="0">
                      <a:moveTo>
                        <a:pt x="107" y="1186"/>
                      </a:moveTo>
                      <a:lnTo>
                        <a:pt x="0" y="0"/>
                      </a:lnTo>
                      <a:lnTo>
                        <a:pt x="15577" y="1563"/>
                      </a:lnTo>
                      <a:lnTo>
                        <a:pt x="26519" y="5336"/>
                      </a:lnTo>
                      <a:lnTo>
                        <a:pt x="27435" y="5444"/>
                      </a:lnTo>
                      <a:lnTo>
                        <a:pt x="28783" y="4420"/>
                      </a:lnTo>
                      <a:lnTo>
                        <a:pt x="29753" y="4527"/>
                      </a:lnTo>
                      <a:lnTo>
                        <a:pt x="29915" y="6198"/>
                      </a:lnTo>
                      <a:lnTo>
                        <a:pt x="26465" y="6899"/>
                      </a:lnTo>
                      <a:lnTo>
                        <a:pt x="11157" y="16062"/>
                      </a:lnTo>
                      <a:lnTo>
                        <a:pt x="10295" y="18649"/>
                      </a:lnTo>
                      <a:lnTo>
                        <a:pt x="10295" y="19889"/>
                      </a:lnTo>
                      <a:lnTo>
                        <a:pt x="2803" y="15846"/>
                      </a:lnTo>
                      <a:lnTo>
                        <a:pt x="1347" y="14876"/>
                      </a:lnTo>
                      <a:lnTo>
                        <a:pt x="0" y="14607"/>
                      </a:lnTo>
                      <a:lnTo>
                        <a:pt x="916" y="11642"/>
                      </a:lnTo>
                      <a:lnTo>
                        <a:pt x="1725" y="388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/>
                <a:lstStyle/>
                <a:p>
                  <a:endParaRPr lang="es-ES"/>
                </a:p>
              </p:txBody>
            </p:sp>
            <p:grpSp>
              <p:nvGrpSpPr>
                <p:cNvPr id="2857" name="Google Shape;2857;p66"/>
                <p:cNvGrpSpPr/>
                <p:nvPr/>
              </p:nvGrpSpPr>
              <p:grpSpPr>
                <a:xfrm>
                  <a:off x="1397225" y="1637375"/>
                  <a:ext cx="1398775" cy="1228250"/>
                  <a:chOff x="1397225" y="1637375"/>
                  <a:chExt cx="1398775" cy="1228250"/>
                </a:xfrm>
              </p:grpSpPr>
              <p:sp>
                <p:nvSpPr>
                  <p:cNvPr id="2858" name="Google Shape;2858;p66"/>
                  <p:cNvSpPr/>
                  <p:nvPr/>
                </p:nvSpPr>
                <p:spPr>
                  <a:xfrm>
                    <a:off x="1397225" y="1637375"/>
                    <a:ext cx="692600" cy="594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704" h="23770" extrusionOk="0">
                        <a:moveTo>
                          <a:pt x="14864" y="15547"/>
                        </a:moveTo>
                        <a:lnTo>
                          <a:pt x="14836" y="15589"/>
                        </a:lnTo>
                        <a:lnTo>
                          <a:pt x="14836" y="15568"/>
                        </a:lnTo>
                        <a:lnTo>
                          <a:pt x="14864" y="15547"/>
                        </a:lnTo>
                        <a:close/>
                        <a:moveTo>
                          <a:pt x="19460" y="16760"/>
                        </a:moveTo>
                        <a:lnTo>
                          <a:pt x="19523" y="16823"/>
                        </a:lnTo>
                        <a:lnTo>
                          <a:pt x="19460" y="16844"/>
                        </a:lnTo>
                        <a:lnTo>
                          <a:pt x="19460" y="16760"/>
                        </a:lnTo>
                        <a:close/>
                        <a:moveTo>
                          <a:pt x="23686" y="18497"/>
                        </a:moveTo>
                        <a:lnTo>
                          <a:pt x="23624" y="18644"/>
                        </a:lnTo>
                        <a:lnTo>
                          <a:pt x="23561" y="18853"/>
                        </a:lnTo>
                        <a:lnTo>
                          <a:pt x="23582" y="19020"/>
                        </a:lnTo>
                        <a:lnTo>
                          <a:pt x="23477" y="19229"/>
                        </a:lnTo>
                        <a:lnTo>
                          <a:pt x="23477" y="19355"/>
                        </a:lnTo>
                        <a:lnTo>
                          <a:pt x="23519" y="19439"/>
                        </a:lnTo>
                        <a:lnTo>
                          <a:pt x="23393" y="19355"/>
                        </a:lnTo>
                        <a:lnTo>
                          <a:pt x="23393" y="19543"/>
                        </a:lnTo>
                        <a:lnTo>
                          <a:pt x="23393" y="19564"/>
                        </a:lnTo>
                        <a:cubicBezTo>
                          <a:pt x="23352" y="19648"/>
                          <a:pt x="23310" y="19753"/>
                          <a:pt x="23310" y="19836"/>
                        </a:cubicBezTo>
                        <a:lnTo>
                          <a:pt x="23310" y="19962"/>
                        </a:lnTo>
                        <a:lnTo>
                          <a:pt x="23289" y="19941"/>
                        </a:lnTo>
                        <a:lnTo>
                          <a:pt x="23289" y="19836"/>
                        </a:lnTo>
                        <a:lnTo>
                          <a:pt x="23258" y="19791"/>
                        </a:lnTo>
                        <a:lnTo>
                          <a:pt x="23268" y="19773"/>
                        </a:lnTo>
                        <a:lnTo>
                          <a:pt x="23268" y="19627"/>
                        </a:lnTo>
                        <a:lnTo>
                          <a:pt x="23331" y="19543"/>
                        </a:lnTo>
                        <a:lnTo>
                          <a:pt x="23352" y="19250"/>
                        </a:lnTo>
                        <a:lnTo>
                          <a:pt x="23435" y="19020"/>
                        </a:lnTo>
                        <a:lnTo>
                          <a:pt x="23435" y="18790"/>
                        </a:lnTo>
                        <a:lnTo>
                          <a:pt x="23414" y="18623"/>
                        </a:lnTo>
                        <a:lnTo>
                          <a:pt x="23352" y="18539"/>
                        </a:lnTo>
                        <a:lnTo>
                          <a:pt x="23352" y="18518"/>
                        </a:lnTo>
                        <a:lnTo>
                          <a:pt x="23414" y="18539"/>
                        </a:lnTo>
                        <a:lnTo>
                          <a:pt x="23456" y="18685"/>
                        </a:lnTo>
                        <a:lnTo>
                          <a:pt x="23519" y="18706"/>
                        </a:lnTo>
                        <a:lnTo>
                          <a:pt x="23561" y="18581"/>
                        </a:lnTo>
                        <a:lnTo>
                          <a:pt x="23686" y="18497"/>
                        </a:lnTo>
                        <a:close/>
                        <a:moveTo>
                          <a:pt x="23204" y="19889"/>
                        </a:moveTo>
                        <a:lnTo>
                          <a:pt x="23184" y="19941"/>
                        </a:lnTo>
                        <a:lnTo>
                          <a:pt x="23142" y="20297"/>
                        </a:lnTo>
                        <a:lnTo>
                          <a:pt x="23038" y="20464"/>
                        </a:lnTo>
                        <a:lnTo>
                          <a:pt x="23017" y="20631"/>
                        </a:lnTo>
                        <a:lnTo>
                          <a:pt x="23121" y="20694"/>
                        </a:lnTo>
                        <a:lnTo>
                          <a:pt x="23080" y="20778"/>
                        </a:lnTo>
                        <a:lnTo>
                          <a:pt x="23121" y="20841"/>
                        </a:lnTo>
                        <a:lnTo>
                          <a:pt x="22996" y="20841"/>
                        </a:lnTo>
                        <a:lnTo>
                          <a:pt x="22912" y="20924"/>
                        </a:lnTo>
                        <a:lnTo>
                          <a:pt x="22912" y="21050"/>
                        </a:lnTo>
                        <a:cubicBezTo>
                          <a:pt x="22891" y="21050"/>
                          <a:pt x="22870" y="21092"/>
                          <a:pt x="22870" y="21134"/>
                        </a:cubicBezTo>
                        <a:lnTo>
                          <a:pt x="22870" y="21154"/>
                        </a:lnTo>
                        <a:lnTo>
                          <a:pt x="22847" y="21178"/>
                        </a:lnTo>
                        <a:lnTo>
                          <a:pt x="22847" y="21178"/>
                        </a:lnTo>
                        <a:lnTo>
                          <a:pt x="22849" y="21154"/>
                        </a:lnTo>
                        <a:lnTo>
                          <a:pt x="22849" y="20945"/>
                        </a:lnTo>
                        <a:lnTo>
                          <a:pt x="22828" y="20882"/>
                        </a:lnTo>
                        <a:cubicBezTo>
                          <a:pt x="22828" y="20820"/>
                          <a:pt x="22849" y="20778"/>
                          <a:pt x="22849" y="20736"/>
                        </a:cubicBezTo>
                        <a:lnTo>
                          <a:pt x="22891" y="20778"/>
                        </a:lnTo>
                        <a:lnTo>
                          <a:pt x="22954" y="20778"/>
                        </a:lnTo>
                        <a:lnTo>
                          <a:pt x="22954" y="20610"/>
                        </a:lnTo>
                        <a:lnTo>
                          <a:pt x="23017" y="20569"/>
                        </a:lnTo>
                        <a:lnTo>
                          <a:pt x="22954" y="20485"/>
                        </a:lnTo>
                        <a:lnTo>
                          <a:pt x="22828" y="20464"/>
                        </a:lnTo>
                        <a:lnTo>
                          <a:pt x="22828" y="20380"/>
                        </a:lnTo>
                        <a:lnTo>
                          <a:pt x="22703" y="20150"/>
                        </a:lnTo>
                        <a:lnTo>
                          <a:pt x="22703" y="20108"/>
                        </a:lnTo>
                        <a:lnTo>
                          <a:pt x="22828" y="20255"/>
                        </a:lnTo>
                        <a:lnTo>
                          <a:pt x="22912" y="20380"/>
                        </a:lnTo>
                        <a:lnTo>
                          <a:pt x="22996" y="20401"/>
                        </a:lnTo>
                        <a:lnTo>
                          <a:pt x="23038" y="20359"/>
                        </a:lnTo>
                        <a:lnTo>
                          <a:pt x="23017" y="20276"/>
                        </a:lnTo>
                        <a:lnTo>
                          <a:pt x="23121" y="20255"/>
                        </a:lnTo>
                        <a:lnTo>
                          <a:pt x="23121" y="20171"/>
                        </a:lnTo>
                        <a:lnTo>
                          <a:pt x="23059" y="20108"/>
                        </a:lnTo>
                        <a:cubicBezTo>
                          <a:pt x="23101" y="20066"/>
                          <a:pt x="23121" y="19983"/>
                          <a:pt x="23142" y="19941"/>
                        </a:cubicBezTo>
                        <a:lnTo>
                          <a:pt x="23163" y="19962"/>
                        </a:lnTo>
                        <a:lnTo>
                          <a:pt x="23204" y="19889"/>
                        </a:lnTo>
                        <a:close/>
                        <a:moveTo>
                          <a:pt x="23519" y="19836"/>
                        </a:moveTo>
                        <a:lnTo>
                          <a:pt x="23540" y="19962"/>
                        </a:lnTo>
                        <a:lnTo>
                          <a:pt x="23582" y="19962"/>
                        </a:lnTo>
                        <a:lnTo>
                          <a:pt x="23582" y="20087"/>
                        </a:lnTo>
                        <a:lnTo>
                          <a:pt x="23665" y="20171"/>
                        </a:lnTo>
                        <a:lnTo>
                          <a:pt x="23728" y="20108"/>
                        </a:lnTo>
                        <a:lnTo>
                          <a:pt x="23770" y="20150"/>
                        </a:lnTo>
                        <a:lnTo>
                          <a:pt x="23875" y="20087"/>
                        </a:lnTo>
                        <a:lnTo>
                          <a:pt x="24021" y="20087"/>
                        </a:lnTo>
                        <a:lnTo>
                          <a:pt x="24021" y="20108"/>
                        </a:lnTo>
                        <a:lnTo>
                          <a:pt x="23854" y="20213"/>
                        </a:lnTo>
                        <a:lnTo>
                          <a:pt x="23812" y="20255"/>
                        </a:lnTo>
                        <a:lnTo>
                          <a:pt x="23812" y="20297"/>
                        </a:lnTo>
                        <a:lnTo>
                          <a:pt x="23875" y="20359"/>
                        </a:lnTo>
                        <a:lnTo>
                          <a:pt x="23854" y="20401"/>
                        </a:lnTo>
                        <a:lnTo>
                          <a:pt x="23770" y="20401"/>
                        </a:lnTo>
                        <a:lnTo>
                          <a:pt x="23770" y="20464"/>
                        </a:lnTo>
                        <a:lnTo>
                          <a:pt x="23854" y="20590"/>
                        </a:lnTo>
                        <a:lnTo>
                          <a:pt x="23854" y="20694"/>
                        </a:lnTo>
                        <a:lnTo>
                          <a:pt x="23812" y="20715"/>
                        </a:lnTo>
                        <a:lnTo>
                          <a:pt x="23728" y="20631"/>
                        </a:lnTo>
                        <a:lnTo>
                          <a:pt x="23665" y="20548"/>
                        </a:lnTo>
                        <a:lnTo>
                          <a:pt x="23645" y="20610"/>
                        </a:lnTo>
                        <a:lnTo>
                          <a:pt x="23665" y="20694"/>
                        </a:lnTo>
                        <a:lnTo>
                          <a:pt x="23624" y="20757"/>
                        </a:lnTo>
                        <a:lnTo>
                          <a:pt x="23624" y="20903"/>
                        </a:lnTo>
                        <a:lnTo>
                          <a:pt x="23645" y="20924"/>
                        </a:lnTo>
                        <a:cubicBezTo>
                          <a:pt x="23629" y="20919"/>
                          <a:pt x="23614" y="20916"/>
                          <a:pt x="23601" y="20916"/>
                        </a:cubicBezTo>
                        <a:cubicBezTo>
                          <a:pt x="23562" y="20916"/>
                          <a:pt x="23535" y="20940"/>
                          <a:pt x="23519" y="20987"/>
                        </a:cubicBezTo>
                        <a:cubicBezTo>
                          <a:pt x="23456" y="21071"/>
                          <a:pt x="23414" y="21154"/>
                          <a:pt x="23373" y="21259"/>
                        </a:cubicBezTo>
                        <a:lnTo>
                          <a:pt x="23268" y="21154"/>
                        </a:lnTo>
                        <a:lnTo>
                          <a:pt x="23121" y="21154"/>
                        </a:lnTo>
                        <a:lnTo>
                          <a:pt x="23121" y="21238"/>
                        </a:lnTo>
                        <a:lnTo>
                          <a:pt x="23163" y="21322"/>
                        </a:lnTo>
                        <a:lnTo>
                          <a:pt x="23142" y="21426"/>
                        </a:lnTo>
                        <a:lnTo>
                          <a:pt x="23247" y="21468"/>
                        </a:lnTo>
                        <a:lnTo>
                          <a:pt x="23205" y="21552"/>
                        </a:lnTo>
                        <a:lnTo>
                          <a:pt x="23121" y="21552"/>
                        </a:lnTo>
                        <a:lnTo>
                          <a:pt x="23101" y="21531"/>
                        </a:lnTo>
                        <a:lnTo>
                          <a:pt x="23038" y="21615"/>
                        </a:lnTo>
                        <a:lnTo>
                          <a:pt x="23038" y="21531"/>
                        </a:lnTo>
                        <a:lnTo>
                          <a:pt x="23101" y="21447"/>
                        </a:lnTo>
                        <a:lnTo>
                          <a:pt x="22996" y="21322"/>
                        </a:lnTo>
                        <a:cubicBezTo>
                          <a:pt x="22996" y="21259"/>
                          <a:pt x="22996" y="21196"/>
                          <a:pt x="23017" y="21134"/>
                        </a:cubicBezTo>
                        <a:lnTo>
                          <a:pt x="23163" y="21050"/>
                        </a:lnTo>
                        <a:lnTo>
                          <a:pt x="23205" y="20882"/>
                        </a:lnTo>
                        <a:lnTo>
                          <a:pt x="23268" y="20903"/>
                        </a:lnTo>
                        <a:lnTo>
                          <a:pt x="23331" y="20841"/>
                        </a:lnTo>
                        <a:lnTo>
                          <a:pt x="23331" y="20736"/>
                        </a:lnTo>
                        <a:lnTo>
                          <a:pt x="23352" y="20673"/>
                        </a:lnTo>
                        <a:lnTo>
                          <a:pt x="23352" y="20276"/>
                        </a:lnTo>
                        <a:lnTo>
                          <a:pt x="23373" y="20171"/>
                        </a:lnTo>
                        <a:lnTo>
                          <a:pt x="23435" y="20401"/>
                        </a:lnTo>
                        <a:lnTo>
                          <a:pt x="23414" y="20673"/>
                        </a:lnTo>
                        <a:lnTo>
                          <a:pt x="23456" y="20694"/>
                        </a:lnTo>
                        <a:lnTo>
                          <a:pt x="23540" y="20527"/>
                        </a:lnTo>
                        <a:lnTo>
                          <a:pt x="23519" y="20108"/>
                        </a:lnTo>
                        <a:lnTo>
                          <a:pt x="23435" y="20004"/>
                        </a:lnTo>
                        <a:cubicBezTo>
                          <a:pt x="23456" y="19983"/>
                          <a:pt x="23456" y="19941"/>
                          <a:pt x="23498" y="19899"/>
                        </a:cubicBezTo>
                        <a:cubicBezTo>
                          <a:pt x="23519" y="19878"/>
                          <a:pt x="23519" y="19857"/>
                          <a:pt x="23519" y="19836"/>
                        </a:cubicBezTo>
                        <a:close/>
                        <a:moveTo>
                          <a:pt x="22808" y="1"/>
                        </a:moveTo>
                        <a:lnTo>
                          <a:pt x="22598" y="105"/>
                        </a:lnTo>
                        <a:lnTo>
                          <a:pt x="22556" y="168"/>
                        </a:lnTo>
                        <a:lnTo>
                          <a:pt x="22389" y="168"/>
                        </a:lnTo>
                        <a:lnTo>
                          <a:pt x="22264" y="231"/>
                        </a:lnTo>
                        <a:lnTo>
                          <a:pt x="22033" y="440"/>
                        </a:lnTo>
                        <a:lnTo>
                          <a:pt x="21866" y="503"/>
                        </a:lnTo>
                        <a:lnTo>
                          <a:pt x="21615" y="503"/>
                        </a:lnTo>
                        <a:lnTo>
                          <a:pt x="21448" y="398"/>
                        </a:lnTo>
                        <a:lnTo>
                          <a:pt x="21406" y="335"/>
                        </a:lnTo>
                        <a:lnTo>
                          <a:pt x="21406" y="398"/>
                        </a:lnTo>
                        <a:lnTo>
                          <a:pt x="21322" y="398"/>
                        </a:lnTo>
                        <a:lnTo>
                          <a:pt x="21217" y="294"/>
                        </a:lnTo>
                        <a:lnTo>
                          <a:pt x="21113" y="335"/>
                        </a:lnTo>
                        <a:lnTo>
                          <a:pt x="21092" y="419"/>
                        </a:lnTo>
                        <a:lnTo>
                          <a:pt x="21029" y="419"/>
                        </a:lnTo>
                        <a:lnTo>
                          <a:pt x="21008" y="335"/>
                        </a:lnTo>
                        <a:lnTo>
                          <a:pt x="21029" y="273"/>
                        </a:lnTo>
                        <a:lnTo>
                          <a:pt x="21134" y="210"/>
                        </a:lnTo>
                        <a:lnTo>
                          <a:pt x="21092" y="168"/>
                        </a:lnTo>
                        <a:lnTo>
                          <a:pt x="20945" y="210"/>
                        </a:lnTo>
                        <a:lnTo>
                          <a:pt x="20736" y="315"/>
                        </a:lnTo>
                        <a:lnTo>
                          <a:pt x="20590" y="398"/>
                        </a:lnTo>
                        <a:lnTo>
                          <a:pt x="20527" y="524"/>
                        </a:lnTo>
                        <a:lnTo>
                          <a:pt x="20569" y="628"/>
                        </a:lnTo>
                        <a:lnTo>
                          <a:pt x="20694" y="649"/>
                        </a:lnTo>
                        <a:lnTo>
                          <a:pt x="20611" y="733"/>
                        </a:lnTo>
                        <a:lnTo>
                          <a:pt x="20255" y="733"/>
                        </a:lnTo>
                        <a:lnTo>
                          <a:pt x="20088" y="859"/>
                        </a:lnTo>
                        <a:lnTo>
                          <a:pt x="19983" y="1131"/>
                        </a:lnTo>
                        <a:lnTo>
                          <a:pt x="19941" y="1319"/>
                        </a:lnTo>
                        <a:lnTo>
                          <a:pt x="19878" y="1319"/>
                        </a:lnTo>
                        <a:lnTo>
                          <a:pt x="19857" y="1256"/>
                        </a:lnTo>
                        <a:lnTo>
                          <a:pt x="19878" y="1068"/>
                        </a:lnTo>
                        <a:lnTo>
                          <a:pt x="20025" y="817"/>
                        </a:lnTo>
                        <a:lnTo>
                          <a:pt x="20025" y="733"/>
                        </a:lnTo>
                        <a:lnTo>
                          <a:pt x="19983" y="733"/>
                        </a:lnTo>
                        <a:lnTo>
                          <a:pt x="19732" y="1047"/>
                        </a:lnTo>
                        <a:lnTo>
                          <a:pt x="19585" y="1047"/>
                        </a:lnTo>
                        <a:lnTo>
                          <a:pt x="19523" y="1026"/>
                        </a:lnTo>
                        <a:lnTo>
                          <a:pt x="19439" y="921"/>
                        </a:lnTo>
                        <a:lnTo>
                          <a:pt x="19313" y="900"/>
                        </a:lnTo>
                        <a:lnTo>
                          <a:pt x="19230" y="900"/>
                        </a:lnTo>
                        <a:lnTo>
                          <a:pt x="19230" y="942"/>
                        </a:lnTo>
                        <a:lnTo>
                          <a:pt x="19418" y="1026"/>
                        </a:lnTo>
                        <a:lnTo>
                          <a:pt x="19460" y="1110"/>
                        </a:lnTo>
                        <a:lnTo>
                          <a:pt x="19418" y="1131"/>
                        </a:lnTo>
                        <a:lnTo>
                          <a:pt x="19251" y="1068"/>
                        </a:lnTo>
                        <a:lnTo>
                          <a:pt x="19062" y="1047"/>
                        </a:lnTo>
                        <a:lnTo>
                          <a:pt x="18832" y="1151"/>
                        </a:lnTo>
                        <a:lnTo>
                          <a:pt x="18539" y="1423"/>
                        </a:lnTo>
                        <a:lnTo>
                          <a:pt x="18204" y="1570"/>
                        </a:lnTo>
                        <a:lnTo>
                          <a:pt x="17974" y="1758"/>
                        </a:lnTo>
                        <a:lnTo>
                          <a:pt x="17744" y="1967"/>
                        </a:lnTo>
                        <a:lnTo>
                          <a:pt x="17451" y="2219"/>
                        </a:lnTo>
                        <a:lnTo>
                          <a:pt x="17263" y="2302"/>
                        </a:lnTo>
                        <a:lnTo>
                          <a:pt x="17158" y="2323"/>
                        </a:lnTo>
                        <a:lnTo>
                          <a:pt x="17012" y="2428"/>
                        </a:lnTo>
                        <a:lnTo>
                          <a:pt x="16865" y="2428"/>
                        </a:lnTo>
                        <a:lnTo>
                          <a:pt x="16698" y="2574"/>
                        </a:lnTo>
                        <a:lnTo>
                          <a:pt x="16510" y="2574"/>
                        </a:lnTo>
                        <a:lnTo>
                          <a:pt x="16426" y="2491"/>
                        </a:lnTo>
                        <a:lnTo>
                          <a:pt x="16238" y="2470"/>
                        </a:lnTo>
                        <a:lnTo>
                          <a:pt x="16091" y="2365"/>
                        </a:lnTo>
                        <a:lnTo>
                          <a:pt x="15986" y="2302"/>
                        </a:lnTo>
                        <a:lnTo>
                          <a:pt x="15798" y="2219"/>
                        </a:lnTo>
                        <a:lnTo>
                          <a:pt x="15714" y="2260"/>
                        </a:lnTo>
                        <a:lnTo>
                          <a:pt x="15589" y="2386"/>
                        </a:lnTo>
                        <a:lnTo>
                          <a:pt x="15380" y="2595"/>
                        </a:lnTo>
                        <a:lnTo>
                          <a:pt x="15338" y="2721"/>
                        </a:lnTo>
                        <a:lnTo>
                          <a:pt x="15233" y="2825"/>
                        </a:lnTo>
                        <a:lnTo>
                          <a:pt x="15170" y="2951"/>
                        </a:lnTo>
                        <a:lnTo>
                          <a:pt x="15087" y="2951"/>
                        </a:lnTo>
                        <a:lnTo>
                          <a:pt x="15024" y="2909"/>
                        </a:lnTo>
                        <a:lnTo>
                          <a:pt x="14940" y="2951"/>
                        </a:lnTo>
                        <a:lnTo>
                          <a:pt x="15045" y="3202"/>
                        </a:lnTo>
                        <a:lnTo>
                          <a:pt x="15170" y="3683"/>
                        </a:lnTo>
                        <a:lnTo>
                          <a:pt x="15296" y="4081"/>
                        </a:lnTo>
                        <a:lnTo>
                          <a:pt x="15359" y="4416"/>
                        </a:lnTo>
                        <a:lnTo>
                          <a:pt x="15338" y="4729"/>
                        </a:lnTo>
                        <a:lnTo>
                          <a:pt x="15191" y="4980"/>
                        </a:lnTo>
                        <a:lnTo>
                          <a:pt x="15087" y="5127"/>
                        </a:lnTo>
                        <a:lnTo>
                          <a:pt x="15087" y="5190"/>
                        </a:lnTo>
                        <a:lnTo>
                          <a:pt x="15296" y="5441"/>
                        </a:lnTo>
                        <a:lnTo>
                          <a:pt x="15442" y="5504"/>
                        </a:lnTo>
                        <a:lnTo>
                          <a:pt x="15442" y="5357"/>
                        </a:lnTo>
                        <a:lnTo>
                          <a:pt x="15484" y="5420"/>
                        </a:lnTo>
                        <a:lnTo>
                          <a:pt x="15589" y="5357"/>
                        </a:lnTo>
                        <a:lnTo>
                          <a:pt x="15673" y="5357"/>
                        </a:lnTo>
                        <a:lnTo>
                          <a:pt x="15589" y="5441"/>
                        </a:lnTo>
                        <a:lnTo>
                          <a:pt x="15589" y="5525"/>
                        </a:lnTo>
                        <a:lnTo>
                          <a:pt x="15882" y="5755"/>
                        </a:lnTo>
                        <a:lnTo>
                          <a:pt x="15798" y="5817"/>
                        </a:lnTo>
                        <a:lnTo>
                          <a:pt x="15673" y="5776"/>
                        </a:lnTo>
                        <a:lnTo>
                          <a:pt x="15652" y="5859"/>
                        </a:lnTo>
                        <a:lnTo>
                          <a:pt x="15610" y="6152"/>
                        </a:lnTo>
                        <a:lnTo>
                          <a:pt x="15610" y="6278"/>
                        </a:lnTo>
                        <a:lnTo>
                          <a:pt x="15673" y="6341"/>
                        </a:lnTo>
                        <a:lnTo>
                          <a:pt x="15756" y="6257"/>
                        </a:lnTo>
                        <a:lnTo>
                          <a:pt x="15882" y="6236"/>
                        </a:lnTo>
                        <a:lnTo>
                          <a:pt x="15986" y="6278"/>
                        </a:lnTo>
                        <a:lnTo>
                          <a:pt x="16028" y="6361"/>
                        </a:lnTo>
                        <a:lnTo>
                          <a:pt x="16196" y="6299"/>
                        </a:lnTo>
                        <a:lnTo>
                          <a:pt x="16384" y="6361"/>
                        </a:lnTo>
                        <a:lnTo>
                          <a:pt x="16530" y="6445"/>
                        </a:lnTo>
                        <a:lnTo>
                          <a:pt x="16384" y="6508"/>
                        </a:lnTo>
                        <a:lnTo>
                          <a:pt x="16405" y="6654"/>
                        </a:lnTo>
                        <a:lnTo>
                          <a:pt x="16384" y="6759"/>
                        </a:lnTo>
                        <a:lnTo>
                          <a:pt x="16196" y="6780"/>
                        </a:lnTo>
                        <a:lnTo>
                          <a:pt x="16217" y="6696"/>
                        </a:lnTo>
                        <a:lnTo>
                          <a:pt x="16112" y="6613"/>
                        </a:lnTo>
                        <a:lnTo>
                          <a:pt x="16028" y="6675"/>
                        </a:lnTo>
                        <a:lnTo>
                          <a:pt x="15882" y="6654"/>
                        </a:lnTo>
                        <a:lnTo>
                          <a:pt x="15819" y="6592"/>
                        </a:lnTo>
                        <a:lnTo>
                          <a:pt x="15777" y="6445"/>
                        </a:lnTo>
                        <a:lnTo>
                          <a:pt x="15673" y="6403"/>
                        </a:lnTo>
                        <a:lnTo>
                          <a:pt x="15610" y="6403"/>
                        </a:lnTo>
                        <a:lnTo>
                          <a:pt x="15484" y="6299"/>
                        </a:lnTo>
                        <a:lnTo>
                          <a:pt x="15505" y="6131"/>
                        </a:lnTo>
                        <a:lnTo>
                          <a:pt x="15652" y="5776"/>
                        </a:lnTo>
                        <a:lnTo>
                          <a:pt x="15610" y="5671"/>
                        </a:lnTo>
                        <a:lnTo>
                          <a:pt x="15568" y="5671"/>
                        </a:lnTo>
                        <a:lnTo>
                          <a:pt x="15463" y="5776"/>
                        </a:lnTo>
                        <a:lnTo>
                          <a:pt x="15463" y="6131"/>
                        </a:lnTo>
                        <a:lnTo>
                          <a:pt x="15401" y="6341"/>
                        </a:lnTo>
                        <a:lnTo>
                          <a:pt x="15296" y="6445"/>
                        </a:lnTo>
                        <a:lnTo>
                          <a:pt x="15296" y="6508"/>
                        </a:lnTo>
                        <a:lnTo>
                          <a:pt x="15380" y="6382"/>
                        </a:lnTo>
                        <a:lnTo>
                          <a:pt x="15463" y="6382"/>
                        </a:lnTo>
                        <a:lnTo>
                          <a:pt x="15505" y="6445"/>
                        </a:lnTo>
                        <a:lnTo>
                          <a:pt x="15652" y="6445"/>
                        </a:lnTo>
                        <a:lnTo>
                          <a:pt x="15694" y="6571"/>
                        </a:lnTo>
                        <a:lnTo>
                          <a:pt x="15694" y="6780"/>
                        </a:lnTo>
                        <a:lnTo>
                          <a:pt x="15589" y="6905"/>
                        </a:lnTo>
                        <a:lnTo>
                          <a:pt x="15442" y="6968"/>
                        </a:lnTo>
                        <a:lnTo>
                          <a:pt x="15442" y="6968"/>
                        </a:lnTo>
                        <a:lnTo>
                          <a:pt x="15589" y="6780"/>
                        </a:lnTo>
                        <a:lnTo>
                          <a:pt x="15589" y="6696"/>
                        </a:lnTo>
                        <a:lnTo>
                          <a:pt x="15505" y="6675"/>
                        </a:lnTo>
                        <a:lnTo>
                          <a:pt x="15463" y="6613"/>
                        </a:lnTo>
                        <a:lnTo>
                          <a:pt x="15380" y="6675"/>
                        </a:lnTo>
                        <a:lnTo>
                          <a:pt x="15191" y="6801"/>
                        </a:lnTo>
                        <a:lnTo>
                          <a:pt x="15191" y="6905"/>
                        </a:lnTo>
                        <a:lnTo>
                          <a:pt x="15087" y="6926"/>
                        </a:lnTo>
                        <a:lnTo>
                          <a:pt x="14982" y="6989"/>
                        </a:lnTo>
                        <a:lnTo>
                          <a:pt x="14961" y="6885"/>
                        </a:lnTo>
                        <a:lnTo>
                          <a:pt x="14898" y="6864"/>
                        </a:lnTo>
                        <a:lnTo>
                          <a:pt x="14752" y="6864"/>
                        </a:lnTo>
                        <a:lnTo>
                          <a:pt x="14668" y="6822"/>
                        </a:lnTo>
                        <a:lnTo>
                          <a:pt x="14647" y="6696"/>
                        </a:lnTo>
                        <a:lnTo>
                          <a:pt x="14564" y="6675"/>
                        </a:lnTo>
                        <a:lnTo>
                          <a:pt x="14522" y="6696"/>
                        </a:lnTo>
                        <a:lnTo>
                          <a:pt x="14417" y="6696"/>
                        </a:lnTo>
                        <a:lnTo>
                          <a:pt x="14417" y="6613"/>
                        </a:lnTo>
                        <a:lnTo>
                          <a:pt x="14334" y="6571"/>
                        </a:lnTo>
                        <a:lnTo>
                          <a:pt x="14250" y="6613"/>
                        </a:lnTo>
                        <a:lnTo>
                          <a:pt x="14208" y="6613"/>
                        </a:lnTo>
                        <a:lnTo>
                          <a:pt x="14208" y="6487"/>
                        </a:lnTo>
                        <a:lnTo>
                          <a:pt x="14145" y="6403"/>
                        </a:lnTo>
                        <a:lnTo>
                          <a:pt x="14145" y="6341"/>
                        </a:lnTo>
                        <a:lnTo>
                          <a:pt x="14250" y="6299"/>
                        </a:lnTo>
                        <a:lnTo>
                          <a:pt x="14396" y="6131"/>
                        </a:lnTo>
                        <a:lnTo>
                          <a:pt x="14459" y="6131"/>
                        </a:lnTo>
                        <a:lnTo>
                          <a:pt x="14543" y="6048"/>
                        </a:lnTo>
                        <a:lnTo>
                          <a:pt x="14543" y="5964"/>
                        </a:lnTo>
                        <a:lnTo>
                          <a:pt x="14396" y="5817"/>
                        </a:lnTo>
                        <a:lnTo>
                          <a:pt x="14313" y="5755"/>
                        </a:lnTo>
                        <a:lnTo>
                          <a:pt x="14208" y="5755"/>
                        </a:lnTo>
                        <a:lnTo>
                          <a:pt x="14020" y="5859"/>
                        </a:lnTo>
                        <a:lnTo>
                          <a:pt x="13915" y="5859"/>
                        </a:lnTo>
                        <a:lnTo>
                          <a:pt x="13810" y="5776"/>
                        </a:lnTo>
                        <a:lnTo>
                          <a:pt x="13706" y="5776"/>
                        </a:lnTo>
                        <a:lnTo>
                          <a:pt x="13371" y="5922"/>
                        </a:lnTo>
                        <a:lnTo>
                          <a:pt x="13329" y="5964"/>
                        </a:lnTo>
                        <a:lnTo>
                          <a:pt x="13392" y="6027"/>
                        </a:lnTo>
                        <a:lnTo>
                          <a:pt x="13517" y="6131"/>
                        </a:lnTo>
                        <a:lnTo>
                          <a:pt x="13497" y="6152"/>
                        </a:lnTo>
                        <a:lnTo>
                          <a:pt x="13392" y="6131"/>
                        </a:lnTo>
                        <a:lnTo>
                          <a:pt x="13287" y="6131"/>
                        </a:lnTo>
                        <a:lnTo>
                          <a:pt x="13225" y="6069"/>
                        </a:lnTo>
                        <a:lnTo>
                          <a:pt x="13120" y="6048"/>
                        </a:lnTo>
                        <a:lnTo>
                          <a:pt x="12911" y="6027"/>
                        </a:lnTo>
                        <a:lnTo>
                          <a:pt x="12701" y="6048"/>
                        </a:lnTo>
                        <a:lnTo>
                          <a:pt x="12639" y="6089"/>
                        </a:lnTo>
                        <a:lnTo>
                          <a:pt x="12639" y="6152"/>
                        </a:lnTo>
                        <a:lnTo>
                          <a:pt x="12534" y="6152"/>
                        </a:lnTo>
                        <a:lnTo>
                          <a:pt x="12492" y="6131"/>
                        </a:lnTo>
                        <a:lnTo>
                          <a:pt x="12429" y="6131"/>
                        </a:lnTo>
                        <a:lnTo>
                          <a:pt x="12262" y="6236"/>
                        </a:lnTo>
                        <a:lnTo>
                          <a:pt x="12262" y="6278"/>
                        </a:lnTo>
                        <a:lnTo>
                          <a:pt x="12178" y="6299"/>
                        </a:lnTo>
                        <a:lnTo>
                          <a:pt x="12011" y="6382"/>
                        </a:lnTo>
                        <a:lnTo>
                          <a:pt x="11865" y="6466"/>
                        </a:lnTo>
                        <a:lnTo>
                          <a:pt x="11802" y="6466"/>
                        </a:lnTo>
                        <a:lnTo>
                          <a:pt x="11823" y="6403"/>
                        </a:lnTo>
                        <a:lnTo>
                          <a:pt x="11844" y="6341"/>
                        </a:lnTo>
                        <a:lnTo>
                          <a:pt x="11739" y="6382"/>
                        </a:lnTo>
                        <a:lnTo>
                          <a:pt x="11634" y="6508"/>
                        </a:lnTo>
                        <a:lnTo>
                          <a:pt x="11634" y="6571"/>
                        </a:lnTo>
                        <a:lnTo>
                          <a:pt x="11802" y="6759"/>
                        </a:lnTo>
                        <a:lnTo>
                          <a:pt x="11948" y="6989"/>
                        </a:lnTo>
                        <a:lnTo>
                          <a:pt x="12116" y="7031"/>
                        </a:lnTo>
                        <a:lnTo>
                          <a:pt x="12241" y="7198"/>
                        </a:lnTo>
                        <a:lnTo>
                          <a:pt x="12367" y="7282"/>
                        </a:lnTo>
                        <a:lnTo>
                          <a:pt x="12429" y="7408"/>
                        </a:lnTo>
                        <a:lnTo>
                          <a:pt x="12534" y="7429"/>
                        </a:lnTo>
                        <a:lnTo>
                          <a:pt x="12660" y="7512"/>
                        </a:lnTo>
                        <a:lnTo>
                          <a:pt x="12597" y="7533"/>
                        </a:lnTo>
                        <a:lnTo>
                          <a:pt x="12429" y="7533"/>
                        </a:lnTo>
                        <a:lnTo>
                          <a:pt x="12388" y="7429"/>
                        </a:lnTo>
                        <a:lnTo>
                          <a:pt x="12262" y="7324"/>
                        </a:lnTo>
                        <a:lnTo>
                          <a:pt x="12178" y="7282"/>
                        </a:lnTo>
                        <a:lnTo>
                          <a:pt x="12137" y="7282"/>
                        </a:lnTo>
                        <a:lnTo>
                          <a:pt x="12011" y="7408"/>
                        </a:lnTo>
                        <a:lnTo>
                          <a:pt x="11885" y="7408"/>
                        </a:lnTo>
                        <a:lnTo>
                          <a:pt x="11802" y="7303"/>
                        </a:lnTo>
                        <a:lnTo>
                          <a:pt x="11906" y="7198"/>
                        </a:lnTo>
                        <a:lnTo>
                          <a:pt x="11906" y="7136"/>
                        </a:lnTo>
                        <a:lnTo>
                          <a:pt x="11823" y="7136"/>
                        </a:lnTo>
                        <a:lnTo>
                          <a:pt x="11739" y="7282"/>
                        </a:lnTo>
                        <a:lnTo>
                          <a:pt x="11781" y="7512"/>
                        </a:lnTo>
                        <a:lnTo>
                          <a:pt x="11802" y="7554"/>
                        </a:lnTo>
                        <a:lnTo>
                          <a:pt x="11802" y="7638"/>
                        </a:lnTo>
                        <a:lnTo>
                          <a:pt x="11676" y="7742"/>
                        </a:lnTo>
                        <a:lnTo>
                          <a:pt x="11593" y="7910"/>
                        </a:lnTo>
                        <a:lnTo>
                          <a:pt x="11572" y="8056"/>
                        </a:lnTo>
                        <a:lnTo>
                          <a:pt x="11593" y="8224"/>
                        </a:lnTo>
                        <a:lnTo>
                          <a:pt x="11802" y="8454"/>
                        </a:lnTo>
                        <a:lnTo>
                          <a:pt x="11990" y="8538"/>
                        </a:lnTo>
                        <a:lnTo>
                          <a:pt x="12116" y="8663"/>
                        </a:lnTo>
                        <a:lnTo>
                          <a:pt x="12199" y="8663"/>
                        </a:lnTo>
                        <a:lnTo>
                          <a:pt x="12346" y="8558"/>
                        </a:lnTo>
                        <a:lnTo>
                          <a:pt x="12492" y="8496"/>
                        </a:lnTo>
                        <a:lnTo>
                          <a:pt x="12639" y="8579"/>
                        </a:lnTo>
                        <a:lnTo>
                          <a:pt x="12890" y="8600"/>
                        </a:lnTo>
                        <a:lnTo>
                          <a:pt x="12994" y="8684"/>
                        </a:lnTo>
                        <a:lnTo>
                          <a:pt x="13015" y="8810"/>
                        </a:lnTo>
                        <a:lnTo>
                          <a:pt x="13078" y="8851"/>
                        </a:lnTo>
                        <a:lnTo>
                          <a:pt x="13141" y="8789"/>
                        </a:lnTo>
                        <a:lnTo>
                          <a:pt x="13141" y="8642"/>
                        </a:lnTo>
                        <a:lnTo>
                          <a:pt x="13162" y="8579"/>
                        </a:lnTo>
                        <a:lnTo>
                          <a:pt x="13266" y="8642"/>
                        </a:lnTo>
                        <a:lnTo>
                          <a:pt x="13266" y="8705"/>
                        </a:lnTo>
                        <a:lnTo>
                          <a:pt x="13162" y="8851"/>
                        </a:lnTo>
                        <a:lnTo>
                          <a:pt x="13162" y="8956"/>
                        </a:lnTo>
                        <a:lnTo>
                          <a:pt x="13204" y="8956"/>
                        </a:lnTo>
                        <a:lnTo>
                          <a:pt x="13371" y="8810"/>
                        </a:lnTo>
                        <a:lnTo>
                          <a:pt x="13413" y="8747"/>
                        </a:lnTo>
                        <a:lnTo>
                          <a:pt x="13601" y="8684"/>
                        </a:lnTo>
                        <a:lnTo>
                          <a:pt x="13831" y="8538"/>
                        </a:lnTo>
                        <a:lnTo>
                          <a:pt x="13999" y="8496"/>
                        </a:lnTo>
                        <a:lnTo>
                          <a:pt x="14082" y="8391"/>
                        </a:lnTo>
                        <a:lnTo>
                          <a:pt x="14124" y="8391"/>
                        </a:lnTo>
                        <a:lnTo>
                          <a:pt x="14145" y="8475"/>
                        </a:lnTo>
                        <a:lnTo>
                          <a:pt x="14208" y="8496"/>
                        </a:lnTo>
                        <a:lnTo>
                          <a:pt x="14396" y="8370"/>
                        </a:lnTo>
                        <a:lnTo>
                          <a:pt x="14543" y="8370"/>
                        </a:lnTo>
                        <a:lnTo>
                          <a:pt x="14606" y="8328"/>
                        </a:lnTo>
                        <a:lnTo>
                          <a:pt x="14543" y="8391"/>
                        </a:lnTo>
                        <a:lnTo>
                          <a:pt x="14417" y="8475"/>
                        </a:lnTo>
                        <a:lnTo>
                          <a:pt x="14417" y="8538"/>
                        </a:lnTo>
                        <a:lnTo>
                          <a:pt x="14459" y="8558"/>
                        </a:lnTo>
                        <a:lnTo>
                          <a:pt x="14354" y="8747"/>
                        </a:lnTo>
                        <a:lnTo>
                          <a:pt x="14208" y="8768"/>
                        </a:lnTo>
                        <a:lnTo>
                          <a:pt x="14145" y="8705"/>
                        </a:lnTo>
                        <a:lnTo>
                          <a:pt x="14082" y="8705"/>
                        </a:lnTo>
                        <a:lnTo>
                          <a:pt x="13915" y="8851"/>
                        </a:lnTo>
                        <a:lnTo>
                          <a:pt x="13915" y="8872"/>
                        </a:lnTo>
                        <a:lnTo>
                          <a:pt x="14041" y="8893"/>
                        </a:lnTo>
                        <a:lnTo>
                          <a:pt x="14124" y="8977"/>
                        </a:lnTo>
                        <a:lnTo>
                          <a:pt x="14124" y="9123"/>
                        </a:lnTo>
                        <a:lnTo>
                          <a:pt x="13936" y="9333"/>
                        </a:lnTo>
                        <a:lnTo>
                          <a:pt x="13915" y="9479"/>
                        </a:lnTo>
                        <a:lnTo>
                          <a:pt x="13873" y="9542"/>
                        </a:lnTo>
                        <a:lnTo>
                          <a:pt x="13831" y="9626"/>
                        </a:lnTo>
                        <a:lnTo>
                          <a:pt x="13873" y="9688"/>
                        </a:lnTo>
                        <a:lnTo>
                          <a:pt x="13894" y="9751"/>
                        </a:lnTo>
                        <a:lnTo>
                          <a:pt x="13873" y="9856"/>
                        </a:lnTo>
                        <a:lnTo>
                          <a:pt x="13748" y="10002"/>
                        </a:lnTo>
                        <a:lnTo>
                          <a:pt x="13643" y="10065"/>
                        </a:lnTo>
                        <a:lnTo>
                          <a:pt x="13538" y="10065"/>
                        </a:lnTo>
                        <a:lnTo>
                          <a:pt x="13476" y="10128"/>
                        </a:lnTo>
                        <a:lnTo>
                          <a:pt x="13371" y="10232"/>
                        </a:lnTo>
                        <a:lnTo>
                          <a:pt x="13287" y="10253"/>
                        </a:lnTo>
                        <a:lnTo>
                          <a:pt x="13162" y="10232"/>
                        </a:lnTo>
                        <a:lnTo>
                          <a:pt x="12994" y="10128"/>
                        </a:lnTo>
                        <a:lnTo>
                          <a:pt x="12953" y="10149"/>
                        </a:lnTo>
                        <a:lnTo>
                          <a:pt x="12890" y="10107"/>
                        </a:lnTo>
                        <a:lnTo>
                          <a:pt x="12806" y="10002"/>
                        </a:lnTo>
                        <a:lnTo>
                          <a:pt x="12785" y="10023"/>
                        </a:lnTo>
                        <a:lnTo>
                          <a:pt x="12681" y="10170"/>
                        </a:lnTo>
                        <a:lnTo>
                          <a:pt x="12555" y="10253"/>
                        </a:lnTo>
                        <a:lnTo>
                          <a:pt x="12471" y="10358"/>
                        </a:lnTo>
                        <a:lnTo>
                          <a:pt x="12241" y="10442"/>
                        </a:lnTo>
                        <a:lnTo>
                          <a:pt x="12157" y="10483"/>
                        </a:lnTo>
                        <a:lnTo>
                          <a:pt x="12053" y="10483"/>
                        </a:lnTo>
                        <a:lnTo>
                          <a:pt x="11948" y="10462"/>
                        </a:lnTo>
                        <a:lnTo>
                          <a:pt x="11760" y="10462"/>
                        </a:lnTo>
                        <a:lnTo>
                          <a:pt x="11634" y="10567"/>
                        </a:lnTo>
                        <a:lnTo>
                          <a:pt x="11509" y="10567"/>
                        </a:lnTo>
                        <a:lnTo>
                          <a:pt x="11425" y="10630"/>
                        </a:lnTo>
                        <a:lnTo>
                          <a:pt x="11425" y="10755"/>
                        </a:lnTo>
                        <a:lnTo>
                          <a:pt x="11341" y="10965"/>
                        </a:lnTo>
                        <a:lnTo>
                          <a:pt x="11279" y="11048"/>
                        </a:lnTo>
                        <a:lnTo>
                          <a:pt x="11279" y="10965"/>
                        </a:lnTo>
                        <a:lnTo>
                          <a:pt x="11132" y="10839"/>
                        </a:lnTo>
                        <a:lnTo>
                          <a:pt x="10986" y="10839"/>
                        </a:lnTo>
                        <a:lnTo>
                          <a:pt x="10902" y="10860"/>
                        </a:lnTo>
                        <a:lnTo>
                          <a:pt x="10923" y="10944"/>
                        </a:lnTo>
                        <a:lnTo>
                          <a:pt x="11007" y="10986"/>
                        </a:lnTo>
                        <a:lnTo>
                          <a:pt x="10965" y="11090"/>
                        </a:lnTo>
                        <a:lnTo>
                          <a:pt x="10902" y="11090"/>
                        </a:lnTo>
                        <a:lnTo>
                          <a:pt x="10860" y="10986"/>
                        </a:lnTo>
                        <a:lnTo>
                          <a:pt x="10756" y="10881"/>
                        </a:lnTo>
                        <a:lnTo>
                          <a:pt x="10693" y="10881"/>
                        </a:lnTo>
                        <a:lnTo>
                          <a:pt x="10546" y="11048"/>
                        </a:lnTo>
                        <a:lnTo>
                          <a:pt x="10484" y="11174"/>
                        </a:lnTo>
                        <a:lnTo>
                          <a:pt x="10400" y="11195"/>
                        </a:lnTo>
                        <a:lnTo>
                          <a:pt x="10337" y="11195"/>
                        </a:lnTo>
                        <a:lnTo>
                          <a:pt x="10065" y="11425"/>
                        </a:lnTo>
                        <a:lnTo>
                          <a:pt x="10023" y="11613"/>
                        </a:lnTo>
                        <a:lnTo>
                          <a:pt x="9960" y="11634"/>
                        </a:lnTo>
                        <a:lnTo>
                          <a:pt x="9835" y="11676"/>
                        </a:lnTo>
                        <a:lnTo>
                          <a:pt x="9730" y="11613"/>
                        </a:lnTo>
                        <a:lnTo>
                          <a:pt x="9709" y="11634"/>
                        </a:lnTo>
                        <a:lnTo>
                          <a:pt x="9814" y="11781"/>
                        </a:lnTo>
                        <a:lnTo>
                          <a:pt x="9772" y="11843"/>
                        </a:lnTo>
                        <a:lnTo>
                          <a:pt x="9709" y="11843"/>
                        </a:lnTo>
                        <a:lnTo>
                          <a:pt x="9647" y="11739"/>
                        </a:lnTo>
                        <a:lnTo>
                          <a:pt x="9605" y="11739"/>
                        </a:lnTo>
                        <a:lnTo>
                          <a:pt x="9542" y="11843"/>
                        </a:lnTo>
                        <a:lnTo>
                          <a:pt x="9416" y="12011"/>
                        </a:lnTo>
                        <a:lnTo>
                          <a:pt x="9416" y="12095"/>
                        </a:lnTo>
                        <a:lnTo>
                          <a:pt x="9521" y="12241"/>
                        </a:lnTo>
                        <a:lnTo>
                          <a:pt x="9542" y="12367"/>
                        </a:lnTo>
                        <a:lnTo>
                          <a:pt x="9521" y="12471"/>
                        </a:lnTo>
                        <a:lnTo>
                          <a:pt x="9458" y="12576"/>
                        </a:lnTo>
                        <a:lnTo>
                          <a:pt x="9500" y="12680"/>
                        </a:lnTo>
                        <a:lnTo>
                          <a:pt x="9563" y="12659"/>
                        </a:lnTo>
                        <a:lnTo>
                          <a:pt x="9647" y="12576"/>
                        </a:lnTo>
                        <a:lnTo>
                          <a:pt x="9668" y="12639"/>
                        </a:lnTo>
                        <a:lnTo>
                          <a:pt x="9709" y="12785"/>
                        </a:lnTo>
                        <a:lnTo>
                          <a:pt x="9647" y="12827"/>
                        </a:lnTo>
                        <a:lnTo>
                          <a:pt x="9605" y="12869"/>
                        </a:lnTo>
                        <a:lnTo>
                          <a:pt x="9626" y="12931"/>
                        </a:lnTo>
                        <a:lnTo>
                          <a:pt x="9709" y="12931"/>
                        </a:lnTo>
                        <a:lnTo>
                          <a:pt x="9751" y="12869"/>
                        </a:lnTo>
                        <a:lnTo>
                          <a:pt x="9835" y="12869"/>
                        </a:lnTo>
                        <a:lnTo>
                          <a:pt x="9856" y="12931"/>
                        </a:lnTo>
                        <a:lnTo>
                          <a:pt x="9856" y="12973"/>
                        </a:lnTo>
                        <a:lnTo>
                          <a:pt x="9981" y="12994"/>
                        </a:lnTo>
                        <a:lnTo>
                          <a:pt x="10086" y="13057"/>
                        </a:lnTo>
                        <a:lnTo>
                          <a:pt x="10232" y="13057"/>
                        </a:lnTo>
                        <a:lnTo>
                          <a:pt x="10337" y="12973"/>
                        </a:lnTo>
                        <a:lnTo>
                          <a:pt x="10379" y="12764"/>
                        </a:lnTo>
                        <a:lnTo>
                          <a:pt x="10463" y="12680"/>
                        </a:lnTo>
                        <a:lnTo>
                          <a:pt x="10672" y="12680"/>
                        </a:lnTo>
                        <a:lnTo>
                          <a:pt x="10756" y="12639"/>
                        </a:lnTo>
                        <a:lnTo>
                          <a:pt x="10651" y="12764"/>
                        </a:lnTo>
                        <a:lnTo>
                          <a:pt x="10546" y="12764"/>
                        </a:lnTo>
                        <a:lnTo>
                          <a:pt x="10358" y="12952"/>
                        </a:lnTo>
                        <a:lnTo>
                          <a:pt x="10337" y="13057"/>
                        </a:lnTo>
                        <a:lnTo>
                          <a:pt x="10253" y="13141"/>
                        </a:lnTo>
                        <a:lnTo>
                          <a:pt x="10358" y="13266"/>
                        </a:lnTo>
                        <a:lnTo>
                          <a:pt x="10358" y="13350"/>
                        </a:lnTo>
                        <a:lnTo>
                          <a:pt x="10191" y="13392"/>
                        </a:lnTo>
                        <a:lnTo>
                          <a:pt x="10149" y="13350"/>
                        </a:lnTo>
                        <a:lnTo>
                          <a:pt x="10149" y="13266"/>
                        </a:lnTo>
                        <a:lnTo>
                          <a:pt x="10086" y="13203"/>
                        </a:lnTo>
                        <a:lnTo>
                          <a:pt x="9981" y="13203"/>
                        </a:lnTo>
                        <a:lnTo>
                          <a:pt x="9940" y="13099"/>
                        </a:lnTo>
                        <a:lnTo>
                          <a:pt x="9772" y="13078"/>
                        </a:lnTo>
                        <a:lnTo>
                          <a:pt x="9730" y="12994"/>
                        </a:lnTo>
                        <a:lnTo>
                          <a:pt x="9647" y="13078"/>
                        </a:lnTo>
                        <a:lnTo>
                          <a:pt x="9542" y="13099"/>
                        </a:lnTo>
                        <a:lnTo>
                          <a:pt x="9521" y="13203"/>
                        </a:lnTo>
                        <a:lnTo>
                          <a:pt x="9437" y="13266"/>
                        </a:lnTo>
                        <a:lnTo>
                          <a:pt x="9312" y="13245"/>
                        </a:lnTo>
                        <a:lnTo>
                          <a:pt x="9291" y="13308"/>
                        </a:lnTo>
                        <a:lnTo>
                          <a:pt x="9333" y="13413"/>
                        </a:lnTo>
                        <a:lnTo>
                          <a:pt x="9396" y="13413"/>
                        </a:lnTo>
                        <a:lnTo>
                          <a:pt x="9312" y="13496"/>
                        </a:lnTo>
                        <a:lnTo>
                          <a:pt x="9291" y="13664"/>
                        </a:lnTo>
                        <a:lnTo>
                          <a:pt x="9312" y="13768"/>
                        </a:lnTo>
                        <a:lnTo>
                          <a:pt x="9396" y="13768"/>
                        </a:lnTo>
                        <a:lnTo>
                          <a:pt x="9396" y="13936"/>
                        </a:lnTo>
                        <a:lnTo>
                          <a:pt x="9416" y="13999"/>
                        </a:lnTo>
                        <a:lnTo>
                          <a:pt x="9416" y="14082"/>
                        </a:lnTo>
                        <a:lnTo>
                          <a:pt x="9521" y="14187"/>
                        </a:lnTo>
                        <a:lnTo>
                          <a:pt x="9521" y="14229"/>
                        </a:lnTo>
                        <a:lnTo>
                          <a:pt x="9396" y="14250"/>
                        </a:lnTo>
                        <a:lnTo>
                          <a:pt x="9354" y="14312"/>
                        </a:lnTo>
                        <a:lnTo>
                          <a:pt x="9730" y="14501"/>
                        </a:lnTo>
                        <a:lnTo>
                          <a:pt x="9877" y="14501"/>
                        </a:lnTo>
                        <a:lnTo>
                          <a:pt x="10065" y="14417"/>
                        </a:lnTo>
                        <a:lnTo>
                          <a:pt x="10170" y="14396"/>
                        </a:lnTo>
                        <a:lnTo>
                          <a:pt x="10232" y="14438"/>
                        </a:lnTo>
                        <a:lnTo>
                          <a:pt x="10295" y="14438"/>
                        </a:lnTo>
                        <a:lnTo>
                          <a:pt x="10463" y="14229"/>
                        </a:lnTo>
                        <a:lnTo>
                          <a:pt x="10463" y="14124"/>
                        </a:lnTo>
                        <a:lnTo>
                          <a:pt x="10400" y="14040"/>
                        </a:lnTo>
                        <a:lnTo>
                          <a:pt x="10400" y="13999"/>
                        </a:lnTo>
                        <a:lnTo>
                          <a:pt x="10567" y="13915"/>
                        </a:lnTo>
                        <a:lnTo>
                          <a:pt x="10714" y="13789"/>
                        </a:lnTo>
                        <a:lnTo>
                          <a:pt x="10986" y="13622"/>
                        </a:lnTo>
                        <a:lnTo>
                          <a:pt x="11090" y="13664"/>
                        </a:lnTo>
                        <a:lnTo>
                          <a:pt x="10986" y="13664"/>
                        </a:lnTo>
                        <a:lnTo>
                          <a:pt x="10756" y="13894"/>
                        </a:lnTo>
                        <a:lnTo>
                          <a:pt x="10588" y="13978"/>
                        </a:lnTo>
                        <a:lnTo>
                          <a:pt x="10588" y="14019"/>
                        </a:lnTo>
                        <a:lnTo>
                          <a:pt x="10693" y="14103"/>
                        </a:lnTo>
                        <a:lnTo>
                          <a:pt x="10693" y="14187"/>
                        </a:lnTo>
                        <a:lnTo>
                          <a:pt x="10588" y="14333"/>
                        </a:lnTo>
                        <a:lnTo>
                          <a:pt x="10463" y="14417"/>
                        </a:lnTo>
                        <a:lnTo>
                          <a:pt x="10442" y="14543"/>
                        </a:lnTo>
                        <a:lnTo>
                          <a:pt x="10463" y="14710"/>
                        </a:lnTo>
                        <a:lnTo>
                          <a:pt x="10442" y="14815"/>
                        </a:lnTo>
                        <a:lnTo>
                          <a:pt x="10442" y="14856"/>
                        </a:lnTo>
                        <a:lnTo>
                          <a:pt x="10442" y="14961"/>
                        </a:lnTo>
                        <a:lnTo>
                          <a:pt x="10463" y="15087"/>
                        </a:lnTo>
                        <a:lnTo>
                          <a:pt x="10295" y="15149"/>
                        </a:lnTo>
                        <a:lnTo>
                          <a:pt x="10232" y="15191"/>
                        </a:lnTo>
                        <a:lnTo>
                          <a:pt x="10191" y="15275"/>
                        </a:lnTo>
                        <a:lnTo>
                          <a:pt x="10044" y="15442"/>
                        </a:lnTo>
                        <a:lnTo>
                          <a:pt x="10002" y="15463"/>
                        </a:lnTo>
                        <a:lnTo>
                          <a:pt x="10044" y="15568"/>
                        </a:lnTo>
                        <a:lnTo>
                          <a:pt x="10044" y="15672"/>
                        </a:lnTo>
                        <a:lnTo>
                          <a:pt x="10107" y="15693"/>
                        </a:lnTo>
                        <a:lnTo>
                          <a:pt x="10212" y="15672"/>
                        </a:lnTo>
                        <a:lnTo>
                          <a:pt x="10274" y="15672"/>
                        </a:lnTo>
                        <a:lnTo>
                          <a:pt x="10316" y="15714"/>
                        </a:lnTo>
                        <a:lnTo>
                          <a:pt x="10253" y="15798"/>
                        </a:lnTo>
                        <a:lnTo>
                          <a:pt x="10128" y="15798"/>
                        </a:lnTo>
                        <a:lnTo>
                          <a:pt x="10065" y="15840"/>
                        </a:lnTo>
                        <a:lnTo>
                          <a:pt x="10086" y="15903"/>
                        </a:lnTo>
                        <a:lnTo>
                          <a:pt x="10065" y="15944"/>
                        </a:lnTo>
                        <a:lnTo>
                          <a:pt x="10086" y="16028"/>
                        </a:lnTo>
                        <a:lnTo>
                          <a:pt x="10023" y="16091"/>
                        </a:lnTo>
                        <a:lnTo>
                          <a:pt x="9940" y="16112"/>
                        </a:lnTo>
                        <a:lnTo>
                          <a:pt x="9835" y="16154"/>
                        </a:lnTo>
                        <a:lnTo>
                          <a:pt x="9751" y="16133"/>
                        </a:lnTo>
                        <a:lnTo>
                          <a:pt x="9709" y="16154"/>
                        </a:lnTo>
                        <a:lnTo>
                          <a:pt x="9772" y="16216"/>
                        </a:lnTo>
                        <a:lnTo>
                          <a:pt x="9877" y="16237"/>
                        </a:lnTo>
                        <a:lnTo>
                          <a:pt x="9960" y="16300"/>
                        </a:lnTo>
                        <a:lnTo>
                          <a:pt x="10086" y="16154"/>
                        </a:lnTo>
                        <a:lnTo>
                          <a:pt x="10337" y="16007"/>
                        </a:lnTo>
                        <a:lnTo>
                          <a:pt x="10379" y="16007"/>
                        </a:lnTo>
                        <a:lnTo>
                          <a:pt x="10463" y="16028"/>
                        </a:lnTo>
                        <a:lnTo>
                          <a:pt x="10546" y="15944"/>
                        </a:lnTo>
                        <a:lnTo>
                          <a:pt x="10714" y="15882"/>
                        </a:lnTo>
                        <a:lnTo>
                          <a:pt x="10693" y="15944"/>
                        </a:lnTo>
                        <a:lnTo>
                          <a:pt x="10630" y="16007"/>
                        </a:lnTo>
                        <a:lnTo>
                          <a:pt x="10630" y="16049"/>
                        </a:lnTo>
                        <a:lnTo>
                          <a:pt x="10693" y="16091"/>
                        </a:lnTo>
                        <a:lnTo>
                          <a:pt x="10714" y="16196"/>
                        </a:lnTo>
                        <a:lnTo>
                          <a:pt x="10693" y="16237"/>
                        </a:lnTo>
                        <a:lnTo>
                          <a:pt x="10776" y="16300"/>
                        </a:lnTo>
                        <a:lnTo>
                          <a:pt x="10881" y="16216"/>
                        </a:lnTo>
                        <a:lnTo>
                          <a:pt x="10944" y="16133"/>
                        </a:lnTo>
                        <a:lnTo>
                          <a:pt x="10986" y="16196"/>
                        </a:lnTo>
                        <a:lnTo>
                          <a:pt x="10965" y="16237"/>
                        </a:lnTo>
                        <a:lnTo>
                          <a:pt x="11049" y="16363"/>
                        </a:lnTo>
                        <a:lnTo>
                          <a:pt x="11069" y="16551"/>
                        </a:lnTo>
                        <a:lnTo>
                          <a:pt x="11049" y="16656"/>
                        </a:lnTo>
                        <a:lnTo>
                          <a:pt x="11090" y="16823"/>
                        </a:lnTo>
                        <a:lnTo>
                          <a:pt x="11153" y="16823"/>
                        </a:lnTo>
                        <a:lnTo>
                          <a:pt x="11195" y="16677"/>
                        </a:lnTo>
                        <a:lnTo>
                          <a:pt x="11195" y="16572"/>
                        </a:lnTo>
                        <a:lnTo>
                          <a:pt x="11300" y="16426"/>
                        </a:lnTo>
                        <a:lnTo>
                          <a:pt x="11321" y="16321"/>
                        </a:lnTo>
                        <a:lnTo>
                          <a:pt x="11467" y="16216"/>
                        </a:lnTo>
                        <a:lnTo>
                          <a:pt x="11488" y="16216"/>
                        </a:lnTo>
                        <a:lnTo>
                          <a:pt x="11593" y="16133"/>
                        </a:lnTo>
                        <a:lnTo>
                          <a:pt x="11739" y="16133"/>
                        </a:lnTo>
                        <a:lnTo>
                          <a:pt x="11593" y="16216"/>
                        </a:lnTo>
                        <a:lnTo>
                          <a:pt x="11425" y="16405"/>
                        </a:lnTo>
                        <a:lnTo>
                          <a:pt x="11425" y="16447"/>
                        </a:lnTo>
                        <a:lnTo>
                          <a:pt x="11572" y="16614"/>
                        </a:lnTo>
                        <a:lnTo>
                          <a:pt x="11634" y="16635"/>
                        </a:lnTo>
                        <a:lnTo>
                          <a:pt x="11802" y="16551"/>
                        </a:lnTo>
                        <a:lnTo>
                          <a:pt x="12032" y="16530"/>
                        </a:lnTo>
                        <a:lnTo>
                          <a:pt x="12137" y="16447"/>
                        </a:lnTo>
                        <a:lnTo>
                          <a:pt x="12220" y="16447"/>
                        </a:lnTo>
                        <a:lnTo>
                          <a:pt x="12429" y="16342"/>
                        </a:lnTo>
                        <a:lnTo>
                          <a:pt x="12513" y="16342"/>
                        </a:lnTo>
                        <a:lnTo>
                          <a:pt x="12429" y="16363"/>
                        </a:lnTo>
                        <a:lnTo>
                          <a:pt x="12304" y="16530"/>
                        </a:lnTo>
                        <a:lnTo>
                          <a:pt x="12304" y="16572"/>
                        </a:lnTo>
                        <a:lnTo>
                          <a:pt x="12220" y="16656"/>
                        </a:lnTo>
                        <a:lnTo>
                          <a:pt x="11906" y="16844"/>
                        </a:lnTo>
                        <a:lnTo>
                          <a:pt x="11781" y="16970"/>
                        </a:lnTo>
                        <a:lnTo>
                          <a:pt x="11676" y="17158"/>
                        </a:lnTo>
                        <a:lnTo>
                          <a:pt x="11634" y="17263"/>
                        </a:lnTo>
                        <a:lnTo>
                          <a:pt x="11697" y="17367"/>
                        </a:lnTo>
                        <a:lnTo>
                          <a:pt x="11802" y="17451"/>
                        </a:lnTo>
                        <a:lnTo>
                          <a:pt x="11613" y="17409"/>
                        </a:lnTo>
                        <a:lnTo>
                          <a:pt x="11530" y="17451"/>
                        </a:lnTo>
                        <a:lnTo>
                          <a:pt x="11425" y="17577"/>
                        </a:lnTo>
                        <a:lnTo>
                          <a:pt x="11383" y="17702"/>
                        </a:lnTo>
                        <a:lnTo>
                          <a:pt x="11216" y="17869"/>
                        </a:lnTo>
                        <a:lnTo>
                          <a:pt x="11153" y="17974"/>
                        </a:lnTo>
                        <a:lnTo>
                          <a:pt x="11174" y="18016"/>
                        </a:lnTo>
                        <a:lnTo>
                          <a:pt x="11216" y="18079"/>
                        </a:lnTo>
                        <a:lnTo>
                          <a:pt x="11195" y="18141"/>
                        </a:lnTo>
                        <a:lnTo>
                          <a:pt x="11111" y="18121"/>
                        </a:lnTo>
                        <a:lnTo>
                          <a:pt x="11090" y="18037"/>
                        </a:lnTo>
                        <a:lnTo>
                          <a:pt x="11007" y="18016"/>
                        </a:lnTo>
                        <a:lnTo>
                          <a:pt x="10944" y="18121"/>
                        </a:lnTo>
                        <a:lnTo>
                          <a:pt x="10776" y="18204"/>
                        </a:lnTo>
                        <a:lnTo>
                          <a:pt x="10839" y="18288"/>
                        </a:lnTo>
                        <a:lnTo>
                          <a:pt x="10776" y="18351"/>
                        </a:lnTo>
                        <a:lnTo>
                          <a:pt x="10693" y="18330"/>
                        </a:lnTo>
                        <a:lnTo>
                          <a:pt x="10672" y="18288"/>
                        </a:lnTo>
                        <a:lnTo>
                          <a:pt x="10630" y="18330"/>
                        </a:lnTo>
                        <a:lnTo>
                          <a:pt x="10358" y="18539"/>
                        </a:lnTo>
                        <a:lnTo>
                          <a:pt x="10274" y="18644"/>
                        </a:lnTo>
                        <a:lnTo>
                          <a:pt x="10316" y="18727"/>
                        </a:lnTo>
                        <a:lnTo>
                          <a:pt x="10253" y="18769"/>
                        </a:lnTo>
                        <a:lnTo>
                          <a:pt x="10170" y="18748"/>
                        </a:lnTo>
                        <a:lnTo>
                          <a:pt x="10170" y="18644"/>
                        </a:lnTo>
                        <a:lnTo>
                          <a:pt x="10023" y="18727"/>
                        </a:lnTo>
                        <a:lnTo>
                          <a:pt x="9898" y="18811"/>
                        </a:lnTo>
                        <a:lnTo>
                          <a:pt x="9793" y="18853"/>
                        </a:lnTo>
                        <a:lnTo>
                          <a:pt x="9751" y="18937"/>
                        </a:lnTo>
                        <a:lnTo>
                          <a:pt x="9647" y="18978"/>
                        </a:lnTo>
                        <a:lnTo>
                          <a:pt x="9500" y="18978"/>
                        </a:lnTo>
                        <a:lnTo>
                          <a:pt x="9333" y="19146"/>
                        </a:lnTo>
                        <a:lnTo>
                          <a:pt x="9082" y="19250"/>
                        </a:lnTo>
                        <a:lnTo>
                          <a:pt x="8893" y="19397"/>
                        </a:lnTo>
                        <a:lnTo>
                          <a:pt x="8810" y="19564"/>
                        </a:lnTo>
                        <a:lnTo>
                          <a:pt x="8810" y="19606"/>
                        </a:lnTo>
                        <a:lnTo>
                          <a:pt x="8872" y="19711"/>
                        </a:lnTo>
                        <a:lnTo>
                          <a:pt x="8872" y="19794"/>
                        </a:lnTo>
                        <a:lnTo>
                          <a:pt x="8852" y="19815"/>
                        </a:lnTo>
                        <a:lnTo>
                          <a:pt x="8768" y="19711"/>
                        </a:lnTo>
                        <a:lnTo>
                          <a:pt x="8747" y="19711"/>
                        </a:lnTo>
                        <a:lnTo>
                          <a:pt x="8705" y="19773"/>
                        </a:lnTo>
                        <a:lnTo>
                          <a:pt x="8747" y="19857"/>
                        </a:lnTo>
                        <a:lnTo>
                          <a:pt x="8684" y="19878"/>
                        </a:lnTo>
                        <a:lnTo>
                          <a:pt x="8621" y="19794"/>
                        </a:lnTo>
                        <a:lnTo>
                          <a:pt x="8705" y="19711"/>
                        </a:lnTo>
                        <a:cubicBezTo>
                          <a:pt x="8761" y="19673"/>
                          <a:pt x="8717" y="19603"/>
                          <a:pt x="8677" y="19603"/>
                        </a:cubicBezTo>
                        <a:cubicBezTo>
                          <a:pt x="8673" y="19603"/>
                          <a:pt x="8668" y="19604"/>
                          <a:pt x="8663" y="19606"/>
                        </a:cubicBezTo>
                        <a:lnTo>
                          <a:pt x="8600" y="19585"/>
                        </a:lnTo>
                        <a:lnTo>
                          <a:pt x="8496" y="19585"/>
                        </a:lnTo>
                        <a:lnTo>
                          <a:pt x="8454" y="19564"/>
                        </a:lnTo>
                        <a:lnTo>
                          <a:pt x="8349" y="19585"/>
                        </a:lnTo>
                        <a:lnTo>
                          <a:pt x="8161" y="19606"/>
                        </a:lnTo>
                        <a:lnTo>
                          <a:pt x="8056" y="19669"/>
                        </a:lnTo>
                        <a:lnTo>
                          <a:pt x="7973" y="19773"/>
                        </a:lnTo>
                        <a:lnTo>
                          <a:pt x="7826" y="19815"/>
                        </a:lnTo>
                        <a:lnTo>
                          <a:pt x="7680" y="19899"/>
                        </a:lnTo>
                        <a:lnTo>
                          <a:pt x="7554" y="20066"/>
                        </a:lnTo>
                        <a:lnTo>
                          <a:pt x="7575" y="20108"/>
                        </a:lnTo>
                        <a:lnTo>
                          <a:pt x="7533" y="20171"/>
                        </a:lnTo>
                        <a:lnTo>
                          <a:pt x="7471" y="20171"/>
                        </a:lnTo>
                        <a:lnTo>
                          <a:pt x="7345" y="20213"/>
                        </a:lnTo>
                        <a:lnTo>
                          <a:pt x="7261" y="20276"/>
                        </a:lnTo>
                        <a:lnTo>
                          <a:pt x="7261" y="20338"/>
                        </a:lnTo>
                        <a:lnTo>
                          <a:pt x="7219" y="20338"/>
                        </a:lnTo>
                        <a:lnTo>
                          <a:pt x="7115" y="20318"/>
                        </a:lnTo>
                        <a:lnTo>
                          <a:pt x="7010" y="20338"/>
                        </a:lnTo>
                        <a:lnTo>
                          <a:pt x="6989" y="20422"/>
                        </a:lnTo>
                        <a:lnTo>
                          <a:pt x="6947" y="20548"/>
                        </a:lnTo>
                        <a:lnTo>
                          <a:pt x="6947" y="20590"/>
                        </a:lnTo>
                        <a:cubicBezTo>
                          <a:pt x="6927" y="20590"/>
                          <a:pt x="6906" y="20610"/>
                          <a:pt x="6885" y="20610"/>
                        </a:cubicBezTo>
                        <a:lnTo>
                          <a:pt x="6843" y="20590"/>
                        </a:lnTo>
                        <a:lnTo>
                          <a:pt x="6906" y="20485"/>
                        </a:lnTo>
                        <a:lnTo>
                          <a:pt x="6822" y="20380"/>
                        </a:lnTo>
                        <a:lnTo>
                          <a:pt x="6675" y="20380"/>
                        </a:lnTo>
                        <a:lnTo>
                          <a:pt x="6634" y="20422"/>
                        </a:lnTo>
                        <a:lnTo>
                          <a:pt x="6571" y="20485"/>
                        </a:lnTo>
                        <a:lnTo>
                          <a:pt x="6466" y="20485"/>
                        </a:lnTo>
                        <a:lnTo>
                          <a:pt x="6403" y="20527"/>
                        </a:lnTo>
                        <a:lnTo>
                          <a:pt x="6299" y="20422"/>
                        </a:lnTo>
                        <a:lnTo>
                          <a:pt x="6257" y="20422"/>
                        </a:lnTo>
                        <a:lnTo>
                          <a:pt x="6152" y="20610"/>
                        </a:lnTo>
                        <a:lnTo>
                          <a:pt x="6090" y="20631"/>
                        </a:lnTo>
                        <a:lnTo>
                          <a:pt x="5985" y="20715"/>
                        </a:lnTo>
                        <a:lnTo>
                          <a:pt x="5943" y="20694"/>
                        </a:lnTo>
                        <a:lnTo>
                          <a:pt x="5880" y="20736"/>
                        </a:lnTo>
                        <a:lnTo>
                          <a:pt x="5859" y="20841"/>
                        </a:lnTo>
                        <a:lnTo>
                          <a:pt x="5880" y="20945"/>
                        </a:lnTo>
                        <a:lnTo>
                          <a:pt x="5943" y="20966"/>
                        </a:lnTo>
                        <a:cubicBezTo>
                          <a:pt x="5776" y="21029"/>
                          <a:pt x="5629" y="21071"/>
                          <a:pt x="5462" y="21154"/>
                        </a:cubicBezTo>
                        <a:lnTo>
                          <a:pt x="5441" y="21071"/>
                        </a:lnTo>
                        <a:lnTo>
                          <a:pt x="5378" y="21050"/>
                        </a:lnTo>
                        <a:lnTo>
                          <a:pt x="5378" y="21154"/>
                        </a:lnTo>
                        <a:lnTo>
                          <a:pt x="5378" y="21217"/>
                        </a:lnTo>
                        <a:cubicBezTo>
                          <a:pt x="5357" y="21217"/>
                          <a:pt x="5336" y="21238"/>
                          <a:pt x="5274" y="21238"/>
                        </a:cubicBezTo>
                        <a:lnTo>
                          <a:pt x="5232" y="21217"/>
                        </a:lnTo>
                        <a:lnTo>
                          <a:pt x="5169" y="21134"/>
                        </a:lnTo>
                        <a:lnTo>
                          <a:pt x="5064" y="21154"/>
                        </a:lnTo>
                        <a:lnTo>
                          <a:pt x="5064" y="21238"/>
                        </a:lnTo>
                        <a:lnTo>
                          <a:pt x="5127" y="21280"/>
                        </a:lnTo>
                        <a:cubicBezTo>
                          <a:pt x="5106" y="21322"/>
                          <a:pt x="5043" y="21322"/>
                          <a:pt x="5022" y="21343"/>
                        </a:cubicBezTo>
                        <a:lnTo>
                          <a:pt x="4960" y="21280"/>
                        </a:lnTo>
                        <a:lnTo>
                          <a:pt x="4960" y="21364"/>
                        </a:lnTo>
                        <a:cubicBezTo>
                          <a:pt x="4939" y="21385"/>
                          <a:pt x="4918" y="21385"/>
                          <a:pt x="4897" y="21385"/>
                        </a:cubicBezTo>
                        <a:lnTo>
                          <a:pt x="4855" y="21343"/>
                        </a:lnTo>
                        <a:lnTo>
                          <a:pt x="4730" y="21322"/>
                        </a:lnTo>
                        <a:lnTo>
                          <a:pt x="4688" y="21238"/>
                        </a:lnTo>
                        <a:lnTo>
                          <a:pt x="4583" y="21238"/>
                        </a:lnTo>
                        <a:lnTo>
                          <a:pt x="4478" y="21343"/>
                        </a:lnTo>
                        <a:lnTo>
                          <a:pt x="4478" y="21426"/>
                        </a:lnTo>
                        <a:lnTo>
                          <a:pt x="4541" y="21489"/>
                        </a:lnTo>
                        <a:cubicBezTo>
                          <a:pt x="4520" y="21489"/>
                          <a:pt x="4499" y="21531"/>
                          <a:pt x="4499" y="21531"/>
                        </a:cubicBezTo>
                        <a:lnTo>
                          <a:pt x="4395" y="21468"/>
                        </a:lnTo>
                        <a:lnTo>
                          <a:pt x="4290" y="21552"/>
                        </a:lnTo>
                        <a:lnTo>
                          <a:pt x="4290" y="21594"/>
                        </a:lnTo>
                        <a:cubicBezTo>
                          <a:pt x="4081" y="21678"/>
                          <a:pt x="3893" y="21761"/>
                          <a:pt x="3683" y="21845"/>
                        </a:cubicBezTo>
                        <a:lnTo>
                          <a:pt x="3704" y="21782"/>
                        </a:lnTo>
                        <a:lnTo>
                          <a:pt x="3809" y="21740"/>
                        </a:lnTo>
                        <a:lnTo>
                          <a:pt x="3746" y="21698"/>
                        </a:lnTo>
                        <a:lnTo>
                          <a:pt x="3704" y="21573"/>
                        </a:lnTo>
                        <a:lnTo>
                          <a:pt x="3600" y="21636"/>
                        </a:lnTo>
                        <a:lnTo>
                          <a:pt x="3432" y="21636"/>
                        </a:lnTo>
                        <a:lnTo>
                          <a:pt x="3453" y="21698"/>
                        </a:lnTo>
                        <a:lnTo>
                          <a:pt x="3390" y="21803"/>
                        </a:lnTo>
                        <a:lnTo>
                          <a:pt x="3286" y="21845"/>
                        </a:lnTo>
                        <a:lnTo>
                          <a:pt x="3160" y="21970"/>
                        </a:lnTo>
                        <a:lnTo>
                          <a:pt x="3160" y="22012"/>
                        </a:lnTo>
                        <a:cubicBezTo>
                          <a:pt x="2951" y="22096"/>
                          <a:pt x="2742" y="22159"/>
                          <a:pt x="2533" y="22201"/>
                        </a:cubicBezTo>
                        <a:lnTo>
                          <a:pt x="2512" y="22180"/>
                        </a:lnTo>
                        <a:lnTo>
                          <a:pt x="2386" y="22222"/>
                        </a:lnTo>
                        <a:lnTo>
                          <a:pt x="2407" y="22263"/>
                        </a:lnTo>
                        <a:cubicBezTo>
                          <a:pt x="2344" y="22263"/>
                          <a:pt x="2302" y="22284"/>
                          <a:pt x="2240" y="22284"/>
                        </a:cubicBezTo>
                        <a:cubicBezTo>
                          <a:pt x="2177" y="22305"/>
                          <a:pt x="2093" y="22305"/>
                          <a:pt x="2009" y="22326"/>
                        </a:cubicBezTo>
                        <a:lnTo>
                          <a:pt x="1926" y="22263"/>
                        </a:lnTo>
                        <a:lnTo>
                          <a:pt x="1821" y="22368"/>
                        </a:lnTo>
                        <a:lnTo>
                          <a:pt x="1821" y="22389"/>
                        </a:lnTo>
                        <a:cubicBezTo>
                          <a:pt x="1758" y="22410"/>
                          <a:pt x="1654" y="22410"/>
                          <a:pt x="1570" y="22431"/>
                        </a:cubicBezTo>
                        <a:cubicBezTo>
                          <a:pt x="1264" y="22480"/>
                          <a:pt x="957" y="22500"/>
                          <a:pt x="651" y="22500"/>
                        </a:cubicBezTo>
                        <a:cubicBezTo>
                          <a:pt x="434" y="22500"/>
                          <a:pt x="218" y="22490"/>
                          <a:pt x="1" y="22473"/>
                        </a:cubicBezTo>
                        <a:lnTo>
                          <a:pt x="1" y="22473"/>
                        </a:lnTo>
                        <a:cubicBezTo>
                          <a:pt x="332" y="22512"/>
                          <a:pt x="664" y="22527"/>
                          <a:pt x="990" y="22527"/>
                        </a:cubicBezTo>
                        <a:cubicBezTo>
                          <a:pt x="1179" y="22527"/>
                          <a:pt x="1365" y="22522"/>
                          <a:pt x="1549" y="22514"/>
                        </a:cubicBezTo>
                        <a:lnTo>
                          <a:pt x="1549" y="22535"/>
                        </a:lnTo>
                        <a:lnTo>
                          <a:pt x="1654" y="22577"/>
                        </a:lnTo>
                        <a:lnTo>
                          <a:pt x="1612" y="22514"/>
                        </a:lnTo>
                        <a:cubicBezTo>
                          <a:pt x="2093" y="22473"/>
                          <a:pt x="2533" y="22389"/>
                          <a:pt x="2972" y="22263"/>
                        </a:cubicBezTo>
                        <a:lnTo>
                          <a:pt x="2972" y="22263"/>
                        </a:lnTo>
                        <a:lnTo>
                          <a:pt x="2867" y="22368"/>
                        </a:lnTo>
                        <a:lnTo>
                          <a:pt x="3077" y="22368"/>
                        </a:lnTo>
                        <a:lnTo>
                          <a:pt x="3223" y="22222"/>
                        </a:lnTo>
                        <a:lnTo>
                          <a:pt x="3370" y="22222"/>
                        </a:lnTo>
                        <a:lnTo>
                          <a:pt x="3453" y="22159"/>
                        </a:lnTo>
                        <a:cubicBezTo>
                          <a:pt x="3579" y="22096"/>
                          <a:pt x="3746" y="22075"/>
                          <a:pt x="3872" y="22012"/>
                        </a:cubicBezTo>
                        <a:lnTo>
                          <a:pt x="3893" y="22054"/>
                        </a:lnTo>
                        <a:lnTo>
                          <a:pt x="4081" y="22054"/>
                        </a:lnTo>
                        <a:lnTo>
                          <a:pt x="4227" y="21991"/>
                        </a:lnTo>
                        <a:lnTo>
                          <a:pt x="4290" y="21719"/>
                        </a:lnTo>
                        <a:lnTo>
                          <a:pt x="4311" y="21803"/>
                        </a:lnTo>
                        <a:lnTo>
                          <a:pt x="4374" y="21845"/>
                        </a:lnTo>
                        <a:lnTo>
                          <a:pt x="4416" y="21740"/>
                        </a:lnTo>
                        <a:lnTo>
                          <a:pt x="4458" y="21657"/>
                        </a:lnTo>
                        <a:lnTo>
                          <a:pt x="4520" y="21678"/>
                        </a:lnTo>
                        <a:lnTo>
                          <a:pt x="4562" y="21740"/>
                        </a:lnTo>
                        <a:lnTo>
                          <a:pt x="4604" y="21719"/>
                        </a:lnTo>
                        <a:lnTo>
                          <a:pt x="4688" y="21615"/>
                        </a:lnTo>
                        <a:lnTo>
                          <a:pt x="4834" y="21531"/>
                        </a:lnTo>
                        <a:lnTo>
                          <a:pt x="4834" y="21468"/>
                        </a:lnTo>
                        <a:cubicBezTo>
                          <a:pt x="5043" y="21406"/>
                          <a:pt x="5253" y="21301"/>
                          <a:pt x="5462" y="21217"/>
                        </a:cubicBezTo>
                        <a:lnTo>
                          <a:pt x="5462" y="21217"/>
                        </a:lnTo>
                        <a:lnTo>
                          <a:pt x="5420" y="21238"/>
                        </a:lnTo>
                        <a:lnTo>
                          <a:pt x="5546" y="21238"/>
                        </a:lnTo>
                        <a:lnTo>
                          <a:pt x="5504" y="21196"/>
                        </a:lnTo>
                        <a:cubicBezTo>
                          <a:pt x="5839" y="21050"/>
                          <a:pt x="6173" y="20903"/>
                          <a:pt x="6508" y="20778"/>
                        </a:cubicBezTo>
                        <a:lnTo>
                          <a:pt x="6571" y="20799"/>
                        </a:lnTo>
                        <a:lnTo>
                          <a:pt x="6759" y="20778"/>
                        </a:lnTo>
                        <a:lnTo>
                          <a:pt x="6822" y="20694"/>
                        </a:lnTo>
                        <a:lnTo>
                          <a:pt x="6989" y="20715"/>
                        </a:lnTo>
                        <a:lnTo>
                          <a:pt x="6989" y="20673"/>
                        </a:lnTo>
                        <a:lnTo>
                          <a:pt x="6927" y="20610"/>
                        </a:lnTo>
                        <a:cubicBezTo>
                          <a:pt x="7031" y="20569"/>
                          <a:pt x="7136" y="20527"/>
                          <a:pt x="7240" y="20485"/>
                        </a:cubicBezTo>
                        <a:lnTo>
                          <a:pt x="7282" y="20485"/>
                        </a:lnTo>
                        <a:cubicBezTo>
                          <a:pt x="7324" y="20464"/>
                          <a:pt x="7387" y="20422"/>
                          <a:pt x="7429" y="20422"/>
                        </a:cubicBezTo>
                        <a:lnTo>
                          <a:pt x="7450" y="20485"/>
                        </a:lnTo>
                        <a:lnTo>
                          <a:pt x="7554" y="20485"/>
                        </a:lnTo>
                        <a:lnTo>
                          <a:pt x="7617" y="20380"/>
                        </a:lnTo>
                        <a:lnTo>
                          <a:pt x="7638" y="20464"/>
                        </a:lnTo>
                        <a:lnTo>
                          <a:pt x="7659" y="20464"/>
                        </a:lnTo>
                        <a:lnTo>
                          <a:pt x="7701" y="20380"/>
                        </a:lnTo>
                        <a:lnTo>
                          <a:pt x="7763" y="20318"/>
                        </a:lnTo>
                        <a:lnTo>
                          <a:pt x="7868" y="20318"/>
                        </a:lnTo>
                        <a:lnTo>
                          <a:pt x="7973" y="20255"/>
                        </a:lnTo>
                        <a:lnTo>
                          <a:pt x="8015" y="20171"/>
                        </a:lnTo>
                        <a:cubicBezTo>
                          <a:pt x="8077" y="20150"/>
                          <a:pt x="8161" y="20087"/>
                          <a:pt x="8224" y="20066"/>
                        </a:cubicBezTo>
                        <a:lnTo>
                          <a:pt x="8224" y="20066"/>
                        </a:lnTo>
                        <a:lnTo>
                          <a:pt x="8182" y="20108"/>
                        </a:lnTo>
                        <a:lnTo>
                          <a:pt x="8182" y="20213"/>
                        </a:lnTo>
                        <a:lnTo>
                          <a:pt x="8224" y="20255"/>
                        </a:lnTo>
                        <a:lnTo>
                          <a:pt x="8370" y="20150"/>
                        </a:lnTo>
                        <a:lnTo>
                          <a:pt x="8391" y="20066"/>
                        </a:lnTo>
                        <a:lnTo>
                          <a:pt x="8475" y="20045"/>
                        </a:lnTo>
                        <a:lnTo>
                          <a:pt x="8496" y="20087"/>
                        </a:lnTo>
                        <a:lnTo>
                          <a:pt x="8538" y="20045"/>
                        </a:lnTo>
                        <a:lnTo>
                          <a:pt x="8580" y="20045"/>
                        </a:lnTo>
                        <a:lnTo>
                          <a:pt x="8600" y="20108"/>
                        </a:lnTo>
                        <a:lnTo>
                          <a:pt x="8580" y="20192"/>
                        </a:lnTo>
                        <a:lnTo>
                          <a:pt x="8642" y="20192"/>
                        </a:lnTo>
                        <a:lnTo>
                          <a:pt x="8705" y="20087"/>
                        </a:lnTo>
                        <a:lnTo>
                          <a:pt x="8789" y="20087"/>
                        </a:lnTo>
                        <a:lnTo>
                          <a:pt x="8872" y="20004"/>
                        </a:lnTo>
                        <a:lnTo>
                          <a:pt x="8977" y="20004"/>
                        </a:lnTo>
                        <a:lnTo>
                          <a:pt x="9082" y="19857"/>
                        </a:lnTo>
                        <a:lnTo>
                          <a:pt x="9186" y="19794"/>
                        </a:lnTo>
                        <a:lnTo>
                          <a:pt x="9270" y="19836"/>
                        </a:lnTo>
                        <a:lnTo>
                          <a:pt x="9270" y="19899"/>
                        </a:lnTo>
                        <a:lnTo>
                          <a:pt x="9186" y="20004"/>
                        </a:lnTo>
                        <a:lnTo>
                          <a:pt x="9103" y="20150"/>
                        </a:lnTo>
                        <a:lnTo>
                          <a:pt x="9103" y="20192"/>
                        </a:lnTo>
                        <a:lnTo>
                          <a:pt x="9165" y="20192"/>
                        </a:lnTo>
                        <a:lnTo>
                          <a:pt x="9312" y="20045"/>
                        </a:lnTo>
                        <a:lnTo>
                          <a:pt x="9312" y="19857"/>
                        </a:lnTo>
                        <a:lnTo>
                          <a:pt x="9333" y="19836"/>
                        </a:lnTo>
                        <a:lnTo>
                          <a:pt x="9396" y="19899"/>
                        </a:lnTo>
                        <a:lnTo>
                          <a:pt x="9479" y="19857"/>
                        </a:lnTo>
                        <a:lnTo>
                          <a:pt x="9542" y="19878"/>
                        </a:lnTo>
                        <a:lnTo>
                          <a:pt x="9647" y="19878"/>
                        </a:lnTo>
                        <a:lnTo>
                          <a:pt x="9751" y="19753"/>
                        </a:lnTo>
                        <a:lnTo>
                          <a:pt x="9793" y="19753"/>
                        </a:lnTo>
                        <a:lnTo>
                          <a:pt x="9814" y="19773"/>
                        </a:lnTo>
                        <a:lnTo>
                          <a:pt x="9856" y="19648"/>
                        </a:lnTo>
                        <a:lnTo>
                          <a:pt x="9919" y="19585"/>
                        </a:lnTo>
                        <a:lnTo>
                          <a:pt x="9940" y="19627"/>
                        </a:lnTo>
                        <a:lnTo>
                          <a:pt x="9919" y="19690"/>
                        </a:lnTo>
                        <a:lnTo>
                          <a:pt x="9919" y="19794"/>
                        </a:lnTo>
                        <a:lnTo>
                          <a:pt x="9960" y="19773"/>
                        </a:lnTo>
                        <a:lnTo>
                          <a:pt x="10044" y="19669"/>
                        </a:lnTo>
                        <a:lnTo>
                          <a:pt x="10002" y="19648"/>
                        </a:lnTo>
                        <a:lnTo>
                          <a:pt x="10065" y="19564"/>
                        </a:lnTo>
                        <a:lnTo>
                          <a:pt x="10065" y="19522"/>
                        </a:lnTo>
                        <a:lnTo>
                          <a:pt x="9898" y="19522"/>
                        </a:lnTo>
                        <a:lnTo>
                          <a:pt x="9856" y="19481"/>
                        </a:lnTo>
                        <a:lnTo>
                          <a:pt x="10023" y="19439"/>
                        </a:lnTo>
                        <a:lnTo>
                          <a:pt x="10212" y="19334"/>
                        </a:lnTo>
                        <a:lnTo>
                          <a:pt x="10442" y="19334"/>
                        </a:lnTo>
                        <a:lnTo>
                          <a:pt x="10484" y="19271"/>
                        </a:lnTo>
                        <a:lnTo>
                          <a:pt x="10484" y="19209"/>
                        </a:lnTo>
                        <a:lnTo>
                          <a:pt x="10442" y="19209"/>
                        </a:lnTo>
                        <a:lnTo>
                          <a:pt x="10484" y="19167"/>
                        </a:lnTo>
                        <a:lnTo>
                          <a:pt x="10567" y="19146"/>
                        </a:lnTo>
                        <a:lnTo>
                          <a:pt x="10651" y="19104"/>
                        </a:lnTo>
                        <a:lnTo>
                          <a:pt x="10693" y="19104"/>
                        </a:lnTo>
                        <a:lnTo>
                          <a:pt x="10735" y="19209"/>
                        </a:lnTo>
                        <a:lnTo>
                          <a:pt x="10839" y="19209"/>
                        </a:lnTo>
                        <a:lnTo>
                          <a:pt x="10881" y="19125"/>
                        </a:lnTo>
                        <a:lnTo>
                          <a:pt x="10860" y="19104"/>
                        </a:lnTo>
                        <a:lnTo>
                          <a:pt x="10944" y="19020"/>
                        </a:lnTo>
                        <a:lnTo>
                          <a:pt x="10944" y="18916"/>
                        </a:lnTo>
                        <a:lnTo>
                          <a:pt x="10986" y="18853"/>
                        </a:lnTo>
                        <a:lnTo>
                          <a:pt x="11049" y="18916"/>
                        </a:lnTo>
                        <a:lnTo>
                          <a:pt x="11049" y="18999"/>
                        </a:lnTo>
                        <a:lnTo>
                          <a:pt x="11090" y="19041"/>
                        </a:lnTo>
                        <a:lnTo>
                          <a:pt x="11216" y="18957"/>
                        </a:lnTo>
                        <a:lnTo>
                          <a:pt x="11279" y="18895"/>
                        </a:lnTo>
                        <a:lnTo>
                          <a:pt x="11362" y="18895"/>
                        </a:lnTo>
                        <a:lnTo>
                          <a:pt x="11404" y="18790"/>
                        </a:lnTo>
                        <a:lnTo>
                          <a:pt x="11425" y="18748"/>
                        </a:lnTo>
                        <a:lnTo>
                          <a:pt x="11488" y="18811"/>
                        </a:lnTo>
                        <a:lnTo>
                          <a:pt x="11593" y="18790"/>
                        </a:lnTo>
                        <a:lnTo>
                          <a:pt x="11718" y="18623"/>
                        </a:lnTo>
                        <a:lnTo>
                          <a:pt x="11718" y="18539"/>
                        </a:lnTo>
                        <a:lnTo>
                          <a:pt x="11613" y="18539"/>
                        </a:lnTo>
                        <a:lnTo>
                          <a:pt x="11593" y="18518"/>
                        </a:lnTo>
                        <a:lnTo>
                          <a:pt x="11739" y="18413"/>
                        </a:lnTo>
                        <a:lnTo>
                          <a:pt x="11844" y="18393"/>
                        </a:lnTo>
                        <a:lnTo>
                          <a:pt x="11927" y="18288"/>
                        </a:lnTo>
                        <a:lnTo>
                          <a:pt x="11990" y="18288"/>
                        </a:lnTo>
                        <a:lnTo>
                          <a:pt x="12011" y="18330"/>
                        </a:lnTo>
                        <a:lnTo>
                          <a:pt x="12137" y="18204"/>
                        </a:lnTo>
                        <a:lnTo>
                          <a:pt x="12241" y="18141"/>
                        </a:lnTo>
                        <a:lnTo>
                          <a:pt x="12262" y="18079"/>
                        </a:lnTo>
                        <a:lnTo>
                          <a:pt x="12346" y="18037"/>
                        </a:lnTo>
                        <a:lnTo>
                          <a:pt x="12367" y="17995"/>
                        </a:lnTo>
                        <a:lnTo>
                          <a:pt x="12450" y="17995"/>
                        </a:lnTo>
                        <a:lnTo>
                          <a:pt x="12471" y="18079"/>
                        </a:lnTo>
                        <a:lnTo>
                          <a:pt x="12534" y="18100"/>
                        </a:lnTo>
                        <a:lnTo>
                          <a:pt x="12555" y="18016"/>
                        </a:lnTo>
                        <a:lnTo>
                          <a:pt x="12660" y="18016"/>
                        </a:lnTo>
                        <a:lnTo>
                          <a:pt x="12722" y="17995"/>
                        </a:lnTo>
                        <a:lnTo>
                          <a:pt x="12722" y="17911"/>
                        </a:lnTo>
                        <a:lnTo>
                          <a:pt x="12827" y="17890"/>
                        </a:lnTo>
                        <a:lnTo>
                          <a:pt x="12848" y="17828"/>
                        </a:lnTo>
                        <a:lnTo>
                          <a:pt x="12869" y="17869"/>
                        </a:lnTo>
                        <a:lnTo>
                          <a:pt x="13036" y="17890"/>
                        </a:lnTo>
                        <a:lnTo>
                          <a:pt x="13057" y="17786"/>
                        </a:lnTo>
                        <a:lnTo>
                          <a:pt x="13099" y="17786"/>
                        </a:lnTo>
                        <a:lnTo>
                          <a:pt x="13099" y="17849"/>
                        </a:lnTo>
                        <a:lnTo>
                          <a:pt x="13162" y="17849"/>
                        </a:lnTo>
                        <a:lnTo>
                          <a:pt x="13204" y="17786"/>
                        </a:lnTo>
                        <a:lnTo>
                          <a:pt x="13266" y="17849"/>
                        </a:lnTo>
                        <a:lnTo>
                          <a:pt x="13308" y="17807"/>
                        </a:lnTo>
                        <a:lnTo>
                          <a:pt x="13371" y="17660"/>
                        </a:lnTo>
                        <a:lnTo>
                          <a:pt x="13308" y="17660"/>
                        </a:lnTo>
                        <a:lnTo>
                          <a:pt x="13266" y="17681"/>
                        </a:lnTo>
                        <a:lnTo>
                          <a:pt x="13287" y="17597"/>
                        </a:lnTo>
                        <a:lnTo>
                          <a:pt x="13350" y="17556"/>
                        </a:lnTo>
                        <a:cubicBezTo>
                          <a:pt x="13371" y="17618"/>
                          <a:pt x="13392" y="17702"/>
                          <a:pt x="13455" y="17765"/>
                        </a:cubicBezTo>
                        <a:cubicBezTo>
                          <a:pt x="13517" y="17849"/>
                          <a:pt x="13392" y="17995"/>
                          <a:pt x="13308" y="18079"/>
                        </a:cubicBezTo>
                        <a:lnTo>
                          <a:pt x="13245" y="18183"/>
                        </a:lnTo>
                        <a:lnTo>
                          <a:pt x="13266" y="18225"/>
                        </a:lnTo>
                        <a:lnTo>
                          <a:pt x="13371" y="18309"/>
                        </a:lnTo>
                        <a:lnTo>
                          <a:pt x="13350" y="18413"/>
                        </a:lnTo>
                        <a:lnTo>
                          <a:pt x="13266" y="18351"/>
                        </a:lnTo>
                        <a:lnTo>
                          <a:pt x="13245" y="18393"/>
                        </a:lnTo>
                        <a:lnTo>
                          <a:pt x="13266" y="18497"/>
                        </a:lnTo>
                        <a:lnTo>
                          <a:pt x="13162" y="18623"/>
                        </a:lnTo>
                        <a:lnTo>
                          <a:pt x="13099" y="18602"/>
                        </a:lnTo>
                        <a:lnTo>
                          <a:pt x="13099" y="18351"/>
                        </a:lnTo>
                        <a:lnTo>
                          <a:pt x="13057" y="18330"/>
                        </a:lnTo>
                        <a:lnTo>
                          <a:pt x="12890" y="18351"/>
                        </a:lnTo>
                        <a:lnTo>
                          <a:pt x="12639" y="18497"/>
                        </a:lnTo>
                        <a:lnTo>
                          <a:pt x="12471" y="18602"/>
                        </a:lnTo>
                        <a:lnTo>
                          <a:pt x="12450" y="18665"/>
                        </a:lnTo>
                        <a:lnTo>
                          <a:pt x="12471" y="18727"/>
                        </a:lnTo>
                        <a:lnTo>
                          <a:pt x="12471" y="18853"/>
                        </a:lnTo>
                        <a:lnTo>
                          <a:pt x="12450" y="18957"/>
                        </a:lnTo>
                        <a:lnTo>
                          <a:pt x="12409" y="19041"/>
                        </a:lnTo>
                        <a:lnTo>
                          <a:pt x="12409" y="19146"/>
                        </a:lnTo>
                        <a:lnTo>
                          <a:pt x="12471" y="19188"/>
                        </a:lnTo>
                        <a:lnTo>
                          <a:pt x="12555" y="19167"/>
                        </a:lnTo>
                        <a:lnTo>
                          <a:pt x="12576" y="19125"/>
                        </a:lnTo>
                        <a:lnTo>
                          <a:pt x="12555" y="19083"/>
                        </a:lnTo>
                        <a:lnTo>
                          <a:pt x="12513" y="19062"/>
                        </a:lnTo>
                        <a:lnTo>
                          <a:pt x="12555" y="19020"/>
                        </a:lnTo>
                        <a:lnTo>
                          <a:pt x="12681" y="19020"/>
                        </a:lnTo>
                        <a:lnTo>
                          <a:pt x="12660" y="19062"/>
                        </a:lnTo>
                        <a:lnTo>
                          <a:pt x="12722" y="19125"/>
                        </a:lnTo>
                        <a:lnTo>
                          <a:pt x="12785" y="19041"/>
                        </a:lnTo>
                        <a:lnTo>
                          <a:pt x="12848" y="19041"/>
                        </a:lnTo>
                        <a:lnTo>
                          <a:pt x="12764" y="19146"/>
                        </a:lnTo>
                        <a:lnTo>
                          <a:pt x="12764" y="19188"/>
                        </a:lnTo>
                        <a:lnTo>
                          <a:pt x="12555" y="19355"/>
                        </a:lnTo>
                        <a:lnTo>
                          <a:pt x="12534" y="19397"/>
                        </a:lnTo>
                        <a:lnTo>
                          <a:pt x="12639" y="19439"/>
                        </a:lnTo>
                        <a:lnTo>
                          <a:pt x="12681" y="19355"/>
                        </a:lnTo>
                        <a:lnTo>
                          <a:pt x="12764" y="19292"/>
                        </a:lnTo>
                        <a:lnTo>
                          <a:pt x="12764" y="19229"/>
                        </a:lnTo>
                        <a:lnTo>
                          <a:pt x="12890" y="19146"/>
                        </a:lnTo>
                        <a:lnTo>
                          <a:pt x="12869" y="19083"/>
                        </a:lnTo>
                        <a:lnTo>
                          <a:pt x="12932" y="19041"/>
                        </a:lnTo>
                        <a:lnTo>
                          <a:pt x="12973" y="19041"/>
                        </a:lnTo>
                        <a:lnTo>
                          <a:pt x="13036" y="18916"/>
                        </a:lnTo>
                        <a:lnTo>
                          <a:pt x="13078" y="18937"/>
                        </a:lnTo>
                        <a:lnTo>
                          <a:pt x="13183" y="18916"/>
                        </a:lnTo>
                        <a:lnTo>
                          <a:pt x="13287" y="18937"/>
                        </a:lnTo>
                        <a:lnTo>
                          <a:pt x="13455" y="18832"/>
                        </a:lnTo>
                        <a:lnTo>
                          <a:pt x="13413" y="18748"/>
                        </a:lnTo>
                        <a:lnTo>
                          <a:pt x="13287" y="18706"/>
                        </a:lnTo>
                        <a:lnTo>
                          <a:pt x="13371" y="18665"/>
                        </a:lnTo>
                        <a:lnTo>
                          <a:pt x="13497" y="18665"/>
                        </a:lnTo>
                        <a:lnTo>
                          <a:pt x="13580" y="18769"/>
                        </a:lnTo>
                        <a:lnTo>
                          <a:pt x="13664" y="18769"/>
                        </a:lnTo>
                        <a:lnTo>
                          <a:pt x="13727" y="18665"/>
                        </a:lnTo>
                        <a:lnTo>
                          <a:pt x="13685" y="18539"/>
                        </a:lnTo>
                        <a:lnTo>
                          <a:pt x="13580" y="18518"/>
                        </a:lnTo>
                        <a:lnTo>
                          <a:pt x="13622" y="18455"/>
                        </a:lnTo>
                        <a:lnTo>
                          <a:pt x="13706" y="18455"/>
                        </a:lnTo>
                        <a:lnTo>
                          <a:pt x="13789" y="18497"/>
                        </a:lnTo>
                        <a:lnTo>
                          <a:pt x="13852" y="18455"/>
                        </a:lnTo>
                        <a:lnTo>
                          <a:pt x="13894" y="18518"/>
                        </a:lnTo>
                        <a:lnTo>
                          <a:pt x="13957" y="18539"/>
                        </a:lnTo>
                        <a:lnTo>
                          <a:pt x="14041" y="18413"/>
                        </a:lnTo>
                        <a:lnTo>
                          <a:pt x="14020" y="18330"/>
                        </a:lnTo>
                        <a:lnTo>
                          <a:pt x="13957" y="18309"/>
                        </a:lnTo>
                        <a:lnTo>
                          <a:pt x="13957" y="18225"/>
                        </a:lnTo>
                        <a:lnTo>
                          <a:pt x="14062" y="18225"/>
                        </a:lnTo>
                        <a:lnTo>
                          <a:pt x="14166" y="18204"/>
                        </a:lnTo>
                        <a:lnTo>
                          <a:pt x="14124" y="18079"/>
                        </a:lnTo>
                        <a:lnTo>
                          <a:pt x="14041" y="18037"/>
                        </a:lnTo>
                        <a:lnTo>
                          <a:pt x="13957" y="18079"/>
                        </a:lnTo>
                        <a:lnTo>
                          <a:pt x="14041" y="17995"/>
                        </a:lnTo>
                        <a:cubicBezTo>
                          <a:pt x="14062" y="17974"/>
                          <a:pt x="14041" y="17932"/>
                          <a:pt x="14041" y="17932"/>
                        </a:cubicBezTo>
                        <a:lnTo>
                          <a:pt x="14145" y="17828"/>
                        </a:lnTo>
                        <a:lnTo>
                          <a:pt x="14166" y="17911"/>
                        </a:lnTo>
                        <a:lnTo>
                          <a:pt x="14229" y="17911"/>
                        </a:lnTo>
                        <a:lnTo>
                          <a:pt x="14313" y="17807"/>
                        </a:lnTo>
                        <a:lnTo>
                          <a:pt x="14354" y="17869"/>
                        </a:lnTo>
                        <a:lnTo>
                          <a:pt x="14438" y="17828"/>
                        </a:lnTo>
                        <a:lnTo>
                          <a:pt x="14417" y="17765"/>
                        </a:lnTo>
                        <a:lnTo>
                          <a:pt x="14334" y="17723"/>
                        </a:lnTo>
                        <a:lnTo>
                          <a:pt x="14396" y="17660"/>
                        </a:lnTo>
                        <a:lnTo>
                          <a:pt x="14438" y="17597"/>
                        </a:lnTo>
                        <a:lnTo>
                          <a:pt x="14396" y="17514"/>
                        </a:lnTo>
                        <a:lnTo>
                          <a:pt x="14313" y="17556"/>
                        </a:lnTo>
                        <a:lnTo>
                          <a:pt x="14292" y="17597"/>
                        </a:lnTo>
                        <a:lnTo>
                          <a:pt x="14229" y="17597"/>
                        </a:lnTo>
                        <a:lnTo>
                          <a:pt x="14250" y="17493"/>
                        </a:lnTo>
                        <a:lnTo>
                          <a:pt x="14208" y="17472"/>
                        </a:lnTo>
                        <a:lnTo>
                          <a:pt x="14103" y="17493"/>
                        </a:lnTo>
                        <a:lnTo>
                          <a:pt x="14041" y="17577"/>
                        </a:lnTo>
                        <a:lnTo>
                          <a:pt x="14103" y="17618"/>
                        </a:lnTo>
                        <a:lnTo>
                          <a:pt x="14041" y="17723"/>
                        </a:lnTo>
                        <a:lnTo>
                          <a:pt x="13999" y="17702"/>
                        </a:lnTo>
                        <a:lnTo>
                          <a:pt x="13978" y="17786"/>
                        </a:lnTo>
                        <a:lnTo>
                          <a:pt x="13894" y="17765"/>
                        </a:lnTo>
                        <a:lnTo>
                          <a:pt x="13831" y="17807"/>
                        </a:lnTo>
                        <a:lnTo>
                          <a:pt x="13873" y="17869"/>
                        </a:lnTo>
                        <a:lnTo>
                          <a:pt x="13999" y="17995"/>
                        </a:lnTo>
                        <a:lnTo>
                          <a:pt x="13831" y="18141"/>
                        </a:lnTo>
                        <a:lnTo>
                          <a:pt x="13831" y="18079"/>
                        </a:lnTo>
                        <a:lnTo>
                          <a:pt x="13727" y="17995"/>
                        </a:lnTo>
                        <a:lnTo>
                          <a:pt x="13685" y="18037"/>
                        </a:lnTo>
                        <a:lnTo>
                          <a:pt x="13706" y="18121"/>
                        </a:lnTo>
                        <a:lnTo>
                          <a:pt x="13685" y="18225"/>
                        </a:lnTo>
                        <a:lnTo>
                          <a:pt x="13622" y="18204"/>
                        </a:lnTo>
                        <a:lnTo>
                          <a:pt x="13580" y="18225"/>
                        </a:lnTo>
                        <a:lnTo>
                          <a:pt x="13517" y="18330"/>
                        </a:lnTo>
                        <a:lnTo>
                          <a:pt x="13434" y="18351"/>
                        </a:lnTo>
                        <a:lnTo>
                          <a:pt x="13434" y="18288"/>
                        </a:lnTo>
                        <a:lnTo>
                          <a:pt x="13497" y="18225"/>
                        </a:lnTo>
                        <a:lnTo>
                          <a:pt x="13497" y="18121"/>
                        </a:lnTo>
                        <a:lnTo>
                          <a:pt x="13413" y="18079"/>
                        </a:lnTo>
                        <a:lnTo>
                          <a:pt x="13371" y="18079"/>
                        </a:lnTo>
                        <a:cubicBezTo>
                          <a:pt x="13413" y="17995"/>
                          <a:pt x="13476" y="17911"/>
                          <a:pt x="13559" y="17849"/>
                        </a:cubicBezTo>
                        <a:lnTo>
                          <a:pt x="13559" y="17807"/>
                        </a:lnTo>
                        <a:cubicBezTo>
                          <a:pt x="13497" y="17702"/>
                          <a:pt x="13476" y="17597"/>
                          <a:pt x="13434" y="17493"/>
                        </a:cubicBezTo>
                        <a:lnTo>
                          <a:pt x="13476" y="17493"/>
                        </a:lnTo>
                        <a:lnTo>
                          <a:pt x="13517" y="17535"/>
                        </a:lnTo>
                        <a:lnTo>
                          <a:pt x="13538" y="17493"/>
                        </a:lnTo>
                        <a:lnTo>
                          <a:pt x="13497" y="17409"/>
                        </a:lnTo>
                        <a:lnTo>
                          <a:pt x="13413" y="17388"/>
                        </a:lnTo>
                        <a:lnTo>
                          <a:pt x="13476" y="17367"/>
                        </a:lnTo>
                        <a:lnTo>
                          <a:pt x="13580" y="17388"/>
                        </a:lnTo>
                        <a:lnTo>
                          <a:pt x="13706" y="17263"/>
                        </a:lnTo>
                        <a:lnTo>
                          <a:pt x="13831" y="17263"/>
                        </a:lnTo>
                        <a:lnTo>
                          <a:pt x="13936" y="17158"/>
                        </a:lnTo>
                        <a:lnTo>
                          <a:pt x="14020" y="17137"/>
                        </a:lnTo>
                        <a:lnTo>
                          <a:pt x="14145" y="16991"/>
                        </a:lnTo>
                        <a:lnTo>
                          <a:pt x="14145" y="16844"/>
                        </a:lnTo>
                        <a:lnTo>
                          <a:pt x="14103" y="16781"/>
                        </a:lnTo>
                        <a:lnTo>
                          <a:pt x="14082" y="16781"/>
                        </a:lnTo>
                        <a:lnTo>
                          <a:pt x="14020" y="16656"/>
                        </a:lnTo>
                        <a:lnTo>
                          <a:pt x="13957" y="16635"/>
                        </a:lnTo>
                        <a:lnTo>
                          <a:pt x="13810" y="16635"/>
                        </a:lnTo>
                        <a:lnTo>
                          <a:pt x="13831" y="16530"/>
                        </a:lnTo>
                        <a:lnTo>
                          <a:pt x="13831" y="16426"/>
                        </a:lnTo>
                        <a:lnTo>
                          <a:pt x="13999" y="16363"/>
                        </a:lnTo>
                        <a:lnTo>
                          <a:pt x="14020" y="16321"/>
                        </a:lnTo>
                        <a:lnTo>
                          <a:pt x="14103" y="16300"/>
                        </a:lnTo>
                        <a:lnTo>
                          <a:pt x="14124" y="16216"/>
                        </a:lnTo>
                        <a:lnTo>
                          <a:pt x="14103" y="16216"/>
                        </a:lnTo>
                        <a:lnTo>
                          <a:pt x="14145" y="16154"/>
                        </a:lnTo>
                        <a:lnTo>
                          <a:pt x="14250" y="16196"/>
                        </a:lnTo>
                        <a:lnTo>
                          <a:pt x="14417" y="16091"/>
                        </a:lnTo>
                        <a:lnTo>
                          <a:pt x="14522" y="16175"/>
                        </a:lnTo>
                        <a:lnTo>
                          <a:pt x="14647" y="16091"/>
                        </a:lnTo>
                        <a:lnTo>
                          <a:pt x="14626" y="16175"/>
                        </a:lnTo>
                        <a:lnTo>
                          <a:pt x="14647" y="16216"/>
                        </a:lnTo>
                        <a:lnTo>
                          <a:pt x="14731" y="16216"/>
                        </a:lnTo>
                        <a:lnTo>
                          <a:pt x="14857" y="16091"/>
                        </a:lnTo>
                        <a:lnTo>
                          <a:pt x="14836" y="16028"/>
                        </a:lnTo>
                        <a:lnTo>
                          <a:pt x="14773" y="16007"/>
                        </a:lnTo>
                        <a:lnTo>
                          <a:pt x="14752" y="15965"/>
                        </a:lnTo>
                        <a:lnTo>
                          <a:pt x="14794" y="15924"/>
                        </a:lnTo>
                        <a:lnTo>
                          <a:pt x="14919" y="15986"/>
                        </a:lnTo>
                        <a:lnTo>
                          <a:pt x="15129" y="15924"/>
                        </a:lnTo>
                        <a:lnTo>
                          <a:pt x="15170" y="15777"/>
                        </a:lnTo>
                        <a:lnTo>
                          <a:pt x="15129" y="15631"/>
                        </a:lnTo>
                        <a:lnTo>
                          <a:pt x="14961" y="15526"/>
                        </a:lnTo>
                        <a:lnTo>
                          <a:pt x="14891" y="15526"/>
                        </a:lnTo>
                        <a:lnTo>
                          <a:pt x="14919" y="15505"/>
                        </a:lnTo>
                        <a:lnTo>
                          <a:pt x="15066" y="15505"/>
                        </a:lnTo>
                        <a:lnTo>
                          <a:pt x="15150" y="15589"/>
                        </a:lnTo>
                        <a:lnTo>
                          <a:pt x="15296" y="15589"/>
                        </a:lnTo>
                        <a:lnTo>
                          <a:pt x="15401" y="15484"/>
                        </a:lnTo>
                        <a:lnTo>
                          <a:pt x="15401" y="15400"/>
                        </a:lnTo>
                        <a:lnTo>
                          <a:pt x="15673" y="15275"/>
                        </a:lnTo>
                        <a:lnTo>
                          <a:pt x="15798" y="15149"/>
                        </a:lnTo>
                        <a:lnTo>
                          <a:pt x="15924" y="15149"/>
                        </a:lnTo>
                        <a:lnTo>
                          <a:pt x="15986" y="15087"/>
                        </a:lnTo>
                        <a:lnTo>
                          <a:pt x="15986" y="15003"/>
                        </a:lnTo>
                        <a:lnTo>
                          <a:pt x="16217" y="14836"/>
                        </a:lnTo>
                        <a:lnTo>
                          <a:pt x="16426" y="14794"/>
                        </a:lnTo>
                        <a:lnTo>
                          <a:pt x="16656" y="14584"/>
                        </a:lnTo>
                        <a:lnTo>
                          <a:pt x="16844" y="14564"/>
                        </a:lnTo>
                        <a:lnTo>
                          <a:pt x="17033" y="14333"/>
                        </a:lnTo>
                        <a:lnTo>
                          <a:pt x="16949" y="14480"/>
                        </a:lnTo>
                        <a:lnTo>
                          <a:pt x="16949" y="14626"/>
                        </a:lnTo>
                        <a:lnTo>
                          <a:pt x="17012" y="14647"/>
                        </a:lnTo>
                        <a:lnTo>
                          <a:pt x="17075" y="14668"/>
                        </a:lnTo>
                        <a:lnTo>
                          <a:pt x="17116" y="14731"/>
                        </a:lnTo>
                        <a:lnTo>
                          <a:pt x="17263" y="14564"/>
                        </a:lnTo>
                        <a:lnTo>
                          <a:pt x="17367" y="14522"/>
                        </a:lnTo>
                        <a:lnTo>
                          <a:pt x="17598" y="14438"/>
                        </a:lnTo>
                        <a:lnTo>
                          <a:pt x="17681" y="14354"/>
                        </a:lnTo>
                        <a:lnTo>
                          <a:pt x="17681" y="14354"/>
                        </a:lnTo>
                        <a:lnTo>
                          <a:pt x="17639" y="14480"/>
                        </a:lnTo>
                        <a:lnTo>
                          <a:pt x="17451" y="14584"/>
                        </a:lnTo>
                        <a:lnTo>
                          <a:pt x="17326" y="14584"/>
                        </a:lnTo>
                        <a:lnTo>
                          <a:pt x="17054" y="14856"/>
                        </a:lnTo>
                        <a:lnTo>
                          <a:pt x="17033" y="14961"/>
                        </a:lnTo>
                        <a:lnTo>
                          <a:pt x="17158" y="15149"/>
                        </a:lnTo>
                        <a:lnTo>
                          <a:pt x="17179" y="15275"/>
                        </a:lnTo>
                        <a:lnTo>
                          <a:pt x="17054" y="15191"/>
                        </a:lnTo>
                        <a:lnTo>
                          <a:pt x="16949" y="15191"/>
                        </a:lnTo>
                        <a:lnTo>
                          <a:pt x="16886" y="15212"/>
                        </a:lnTo>
                        <a:lnTo>
                          <a:pt x="16823" y="15212"/>
                        </a:lnTo>
                        <a:lnTo>
                          <a:pt x="16719" y="15149"/>
                        </a:lnTo>
                        <a:lnTo>
                          <a:pt x="16698" y="14982"/>
                        </a:lnTo>
                        <a:lnTo>
                          <a:pt x="16510" y="15066"/>
                        </a:lnTo>
                        <a:lnTo>
                          <a:pt x="16405" y="15066"/>
                        </a:lnTo>
                        <a:lnTo>
                          <a:pt x="16238" y="15170"/>
                        </a:lnTo>
                        <a:lnTo>
                          <a:pt x="16091" y="15170"/>
                        </a:lnTo>
                        <a:lnTo>
                          <a:pt x="15986" y="15275"/>
                        </a:lnTo>
                        <a:lnTo>
                          <a:pt x="15986" y="15380"/>
                        </a:lnTo>
                        <a:lnTo>
                          <a:pt x="16007" y="15421"/>
                        </a:lnTo>
                        <a:lnTo>
                          <a:pt x="15903" y="15610"/>
                        </a:lnTo>
                        <a:lnTo>
                          <a:pt x="15777" y="15693"/>
                        </a:lnTo>
                        <a:lnTo>
                          <a:pt x="15714" y="15840"/>
                        </a:lnTo>
                        <a:lnTo>
                          <a:pt x="15380" y="16133"/>
                        </a:lnTo>
                        <a:lnTo>
                          <a:pt x="15296" y="16237"/>
                        </a:lnTo>
                        <a:lnTo>
                          <a:pt x="15296" y="16321"/>
                        </a:lnTo>
                        <a:lnTo>
                          <a:pt x="15401" y="16468"/>
                        </a:lnTo>
                        <a:lnTo>
                          <a:pt x="15463" y="16405"/>
                        </a:lnTo>
                        <a:lnTo>
                          <a:pt x="15505" y="16405"/>
                        </a:lnTo>
                        <a:lnTo>
                          <a:pt x="15610" y="16321"/>
                        </a:lnTo>
                        <a:lnTo>
                          <a:pt x="15694" y="16342"/>
                        </a:lnTo>
                        <a:lnTo>
                          <a:pt x="15694" y="16405"/>
                        </a:lnTo>
                        <a:lnTo>
                          <a:pt x="15484" y="16551"/>
                        </a:lnTo>
                        <a:lnTo>
                          <a:pt x="15401" y="16551"/>
                        </a:lnTo>
                        <a:lnTo>
                          <a:pt x="15359" y="16656"/>
                        </a:lnTo>
                        <a:lnTo>
                          <a:pt x="15254" y="16614"/>
                        </a:lnTo>
                        <a:lnTo>
                          <a:pt x="15170" y="16614"/>
                        </a:lnTo>
                        <a:lnTo>
                          <a:pt x="15087" y="16635"/>
                        </a:lnTo>
                        <a:lnTo>
                          <a:pt x="15087" y="16740"/>
                        </a:lnTo>
                        <a:lnTo>
                          <a:pt x="15024" y="16719"/>
                        </a:lnTo>
                        <a:lnTo>
                          <a:pt x="14919" y="16740"/>
                        </a:lnTo>
                        <a:lnTo>
                          <a:pt x="14919" y="16865"/>
                        </a:lnTo>
                        <a:lnTo>
                          <a:pt x="15066" y="17053"/>
                        </a:lnTo>
                        <a:lnTo>
                          <a:pt x="15129" y="17032"/>
                        </a:lnTo>
                        <a:lnTo>
                          <a:pt x="15170" y="16949"/>
                        </a:lnTo>
                        <a:lnTo>
                          <a:pt x="15233" y="17032"/>
                        </a:lnTo>
                        <a:lnTo>
                          <a:pt x="15275" y="16886"/>
                        </a:lnTo>
                        <a:lnTo>
                          <a:pt x="15359" y="16886"/>
                        </a:lnTo>
                        <a:lnTo>
                          <a:pt x="15359" y="16991"/>
                        </a:lnTo>
                        <a:lnTo>
                          <a:pt x="15442" y="16949"/>
                        </a:lnTo>
                        <a:lnTo>
                          <a:pt x="15463" y="16865"/>
                        </a:lnTo>
                        <a:lnTo>
                          <a:pt x="15526" y="16823"/>
                        </a:lnTo>
                        <a:lnTo>
                          <a:pt x="15652" y="16740"/>
                        </a:lnTo>
                        <a:lnTo>
                          <a:pt x="15652" y="16614"/>
                        </a:lnTo>
                        <a:lnTo>
                          <a:pt x="15714" y="16530"/>
                        </a:lnTo>
                        <a:lnTo>
                          <a:pt x="15714" y="16572"/>
                        </a:lnTo>
                        <a:lnTo>
                          <a:pt x="15673" y="16635"/>
                        </a:lnTo>
                        <a:lnTo>
                          <a:pt x="15714" y="16719"/>
                        </a:lnTo>
                        <a:lnTo>
                          <a:pt x="15840" y="16719"/>
                        </a:lnTo>
                        <a:lnTo>
                          <a:pt x="16028" y="16572"/>
                        </a:lnTo>
                        <a:lnTo>
                          <a:pt x="16175" y="16572"/>
                        </a:lnTo>
                        <a:lnTo>
                          <a:pt x="16196" y="16656"/>
                        </a:lnTo>
                        <a:lnTo>
                          <a:pt x="16258" y="16614"/>
                        </a:lnTo>
                        <a:lnTo>
                          <a:pt x="16321" y="16405"/>
                        </a:lnTo>
                        <a:lnTo>
                          <a:pt x="16447" y="16321"/>
                        </a:lnTo>
                        <a:lnTo>
                          <a:pt x="16510" y="16321"/>
                        </a:lnTo>
                        <a:lnTo>
                          <a:pt x="16363" y="16468"/>
                        </a:lnTo>
                        <a:lnTo>
                          <a:pt x="16363" y="16551"/>
                        </a:lnTo>
                        <a:lnTo>
                          <a:pt x="16447" y="16509"/>
                        </a:lnTo>
                        <a:lnTo>
                          <a:pt x="16572" y="16342"/>
                        </a:lnTo>
                        <a:lnTo>
                          <a:pt x="16656" y="16154"/>
                        </a:lnTo>
                        <a:lnTo>
                          <a:pt x="16740" y="16112"/>
                        </a:lnTo>
                        <a:lnTo>
                          <a:pt x="16740" y="16196"/>
                        </a:lnTo>
                        <a:lnTo>
                          <a:pt x="16656" y="16321"/>
                        </a:lnTo>
                        <a:lnTo>
                          <a:pt x="16656" y="16363"/>
                        </a:lnTo>
                        <a:lnTo>
                          <a:pt x="16782" y="16237"/>
                        </a:lnTo>
                        <a:lnTo>
                          <a:pt x="16844" y="16321"/>
                        </a:lnTo>
                        <a:lnTo>
                          <a:pt x="16844" y="16405"/>
                        </a:lnTo>
                        <a:lnTo>
                          <a:pt x="16970" y="16426"/>
                        </a:lnTo>
                        <a:lnTo>
                          <a:pt x="17033" y="16468"/>
                        </a:lnTo>
                        <a:lnTo>
                          <a:pt x="17095" y="16405"/>
                        </a:lnTo>
                        <a:lnTo>
                          <a:pt x="17158" y="16258"/>
                        </a:lnTo>
                        <a:lnTo>
                          <a:pt x="17305" y="16237"/>
                        </a:lnTo>
                        <a:lnTo>
                          <a:pt x="17409" y="16154"/>
                        </a:lnTo>
                        <a:lnTo>
                          <a:pt x="17347" y="16133"/>
                        </a:lnTo>
                        <a:lnTo>
                          <a:pt x="17367" y="16007"/>
                        </a:lnTo>
                        <a:lnTo>
                          <a:pt x="17577" y="15924"/>
                        </a:lnTo>
                        <a:lnTo>
                          <a:pt x="17598" y="15840"/>
                        </a:lnTo>
                        <a:lnTo>
                          <a:pt x="17598" y="15735"/>
                        </a:lnTo>
                        <a:lnTo>
                          <a:pt x="17493" y="15777"/>
                        </a:lnTo>
                        <a:lnTo>
                          <a:pt x="17409" y="15714"/>
                        </a:lnTo>
                        <a:lnTo>
                          <a:pt x="17284" y="15693"/>
                        </a:lnTo>
                        <a:lnTo>
                          <a:pt x="17347" y="15610"/>
                        </a:lnTo>
                        <a:lnTo>
                          <a:pt x="17451" y="15610"/>
                        </a:lnTo>
                        <a:lnTo>
                          <a:pt x="17514" y="15631"/>
                        </a:lnTo>
                        <a:lnTo>
                          <a:pt x="17577" y="15568"/>
                        </a:lnTo>
                        <a:lnTo>
                          <a:pt x="17577" y="15463"/>
                        </a:lnTo>
                        <a:lnTo>
                          <a:pt x="17472" y="15505"/>
                        </a:lnTo>
                        <a:lnTo>
                          <a:pt x="17367" y="15400"/>
                        </a:lnTo>
                        <a:lnTo>
                          <a:pt x="17367" y="15317"/>
                        </a:lnTo>
                        <a:lnTo>
                          <a:pt x="17514" y="15296"/>
                        </a:lnTo>
                        <a:lnTo>
                          <a:pt x="17598" y="15275"/>
                        </a:lnTo>
                        <a:lnTo>
                          <a:pt x="17660" y="15296"/>
                        </a:lnTo>
                        <a:lnTo>
                          <a:pt x="17681" y="15254"/>
                        </a:lnTo>
                        <a:lnTo>
                          <a:pt x="17619" y="15108"/>
                        </a:lnTo>
                        <a:lnTo>
                          <a:pt x="17807" y="15045"/>
                        </a:lnTo>
                        <a:lnTo>
                          <a:pt x="17911" y="15108"/>
                        </a:lnTo>
                        <a:lnTo>
                          <a:pt x="17995" y="15087"/>
                        </a:lnTo>
                        <a:lnTo>
                          <a:pt x="18121" y="15087"/>
                        </a:lnTo>
                        <a:lnTo>
                          <a:pt x="17911" y="15254"/>
                        </a:lnTo>
                        <a:lnTo>
                          <a:pt x="17911" y="15359"/>
                        </a:lnTo>
                        <a:lnTo>
                          <a:pt x="17932" y="15526"/>
                        </a:lnTo>
                        <a:lnTo>
                          <a:pt x="17995" y="15526"/>
                        </a:lnTo>
                        <a:lnTo>
                          <a:pt x="18079" y="15317"/>
                        </a:lnTo>
                        <a:lnTo>
                          <a:pt x="18142" y="15275"/>
                        </a:lnTo>
                        <a:lnTo>
                          <a:pt x="18204" y="15275"/>
                        </a:lnTo>
                        <a:lnTo>
                          <a:pt x="18183" y="15359"/>
                        </a:lnTo>
                        <a:lnTo>
                          <a:pt x="18121" y="15421"/>
                        </a:lnTo>
                        <a:lnTo>
                          <a:pt x="18142" y="15505"/>
                        </a:lnTo>
                        <a:lnTo>
                          <a:pt x="18288" y="15400"/>
                        </a:lnTo>
                        <a:lnTo>
                          <a:pt x="18309" y="15317"/>
                        </a:lnTo>
                        <a:lnTo>
                          <a:pt x="18393" y="15400"/>
                        </a:lnTo>
                        <a:lnTo>
                          <a:pt x="18497" y="15317"/>
                        </a:lnTo>
                        <a:lnTo>
                          <a:pt x="18539" y="15317"/>
                        </a:lnTo>
                        <a:lnTo>
                          <a:pt x="18644" y="15254"/>
                        </a:lnTo>
                        <a:lnTo>
                          <a:pt x="18769" y="15212"/>
                        </a:lnTo>
                        <a:lnTo>
                          <a:pt x="18874" y="15254"/>
                        </a:lnTo>
                        <a:lnTo>
                          <a:pt x="18853" y="15296"/>
                        </a:lnTo>
                        <a:lnTo>
                          <a:pt x="18727" y="15296"/>
                        </a:lnTo>
                        <a:lnTo>
                          <a:pt x="18602" y="15421"/>
                        </a:lnTo>
                        <a:lnTo>
                          <a:pt x="18686" y="15421"/>
                        </a:lnTo>
                        <a:lnTo>
                          <a:pt x="18623" y="15505"/>
                        </a:lnTo>
                        <a:lnTo>
                          <a:pt x="18686" y="15568"/>
                        </a:lnTo>
                        <a:lnTo>
                          <a:pt x="18895" y="15610"/>
                        </a:lnTo>
                        <a:lnTo>
                          <a:pt x="18958" y="15693"/>
                        </a:lnTo>
                        <a:lnTo>
                          <a:pt x="18958" y="15735"/>
                        </a:lnTo>
                        <a:lnTo>
                          <a:pt x="18832" y="15631"/>
                        </a:lnTo>
                        <a:lnTo>
                          <a:pt x="18686" y="15610"/>
                        </a:lnTo>
                        <a:lnTo>
                          <a:pt x="18581" y="15672"/>
                        </a:lnTo>
                        <a:lnTo>
                          <a:pt x="18581" y="15777"/>
                        </a:lnTo>
                        <a:lnTo>
                          <a:pt x="18644" y="15798"/>
                        </a:lnTo>
                        <a:lnTo>
                          <a:pt x="18748" y="15735"/>
                        </a:lnTo>
                        <a:lnTo>
                          <a:pt x="18832" y="15819"/>
                        </a:lnTo>
                        <a:lnTo>
                          <a:pt x="18790" y="15840"/>
                        </a:lnTo>
                        <a:lnTo>
                          <a:pt x="18644" y="15840"/>
                        </a:lnTo>
                        <a:lnTo>
                          <a:pt x="18644" y="15924"/>
                        </a:lnTo>
                        <a:lnTo>
                          <a:pt x="18811" y="15986"/>
                        </a:lnTo>
                        <a:lnTo>
                          <a:pt x="18853" y="16049"/>
                        </a:lnTo>
                        <a:lnTo>
                          <a:pt x="18790" y="16091"/>
                        </a:lnTo>
                        <a:lnTo>
                          <a:pt x="18707" y="16112"/>
                        </a:lnTo>
                        <a:lnTo>
                          <a:pt x="18707" y="16154"/>
                        </a:lnTo>
                        <a:lnTo>
                          <a:pt x="18811" y="16154"/>
                        </a:lnTo>
                        <a:lnTo>
                          <a:pt x="18916" y="16112"/>
                        </a:lnTo>
                        <a:lnTo>
                          <a:pt x="19020" y="16196"/>
                        </a:lnTo>
                        <a:lnTo>
                          <a:pt x="19125" y="16237"/>
                        </a:lnTo>
                        <a:lnTo>
                          <a:pt x="19271" y="16196"/>
                        </a:lnTo>
                        <a:lnTo>
                          <a:pt x="19334" y="16258"/>
                        </a:lnTo>
                        <a:lnTo>
                          <a:pt x="19334" y="16321"/>
                        </a:lnTo>
                        <a:lnTo>
                          <a:pt x="19251" y="16363"/>
                        </a:lnTo>
                        <a:lnTo>
                          <a:pt x="19271" y="16447"/>
                        </a:lnTo>
                        <a:lnTo>
                          <a:pt x="19334" y="16468"/>
                        </a:lnTo>
                        <a:lnTo>
                          <a:pt x="19355" y="16551"/>
                        </a:lnTo>
                        <a:lnTo>
                          <a:pt x="19439" y="16572"/>
                        </a:lnTo>
                        <a:lnTo>
                          <a:pt x="19523" y="16488"/>
                        </a:lnTo>
                        <a:lnTo>
                          <a:pt x="19481" y="16426"/>
                        </a:lnTo>
                        <a:lnTo>
                          <a:pt x="19523" y="16384"/>
                        </a:lnTo>
                        <a:lnTo>
                          <a:pt x="19648" y="16384"/>
                        </a:lnTo>
                        <a:lnTo>
                          <a:pt x="19564" y="16488"/>
                        </a:lnTo>
                        <a:lnTo>
                          <a:pt x="19564" y="16551"/>
                        </a:lnTo>
                        <a:lnTo>
                          <a:pt x="19418" y="16719"/>
                        </a:lnTo>
                        <a:lnTo>
                          <a:pt x="19443" y="16744"/>
                        </a:lnTo>
                        <a:lnTo>
                          <a:pt x="19376" y="16760"/>
                        </a:lnTo>
                        <a:lnTo>
                          <a:pt x="19418" y="16844"/>
                        </a:lnTo>
                        <a:lnTo>
                          <a:pt x="19690" y="16907"/>
                        </a:lnTo>
                        <a:lnTo>
                          <a:pt x="19774" y="16865"/>
                        </a:lnTo>
                        <a:lnTo>
                          <a:pt x="19857" y="16907"/>
                        </a:lnTo>
                        <a:lnTo>
                          <a:pt x="20108" y="16907"/>
                        </a:lnTo>
                        <a:lnTo>
                          <a:pt x="20234" y="16865"/>
                        </a:lnTo>
                        <a:lnTo>
                          <a:pt x="20297" y="16907"/>
                        </a:lnTo>
                        <a:lnTo>
                          <a:pt x="20297" y="16970"/>
                        </a:lnTo>
                        <a:lnTo>
                          <a:pt x="20380" y="16970"/>
                        </a:lnTo>
                        <a:lnTo>
                          <a:pt x="20443" y="17053"/>
                        </a:lnTo>
                        <a:lnTo>
                          <a:pt x="20527" y="17116"/>
                        </a:lnTo>
                        <a:lnTo>
                          <a:pt x="20548" y="17179"/>
                        </a:lnTo>
                        <a:lnTo>
                          <a:pt x="20652" y="17179"/>
                        </a:lnTo>
                        <a:lnTo>
                          <a:pt x="20820" y="17116"/>
                        </a:lnTo>
                        <a:lnTo>
                          <a:pt x="20841" y="17074"/>
                        </a:lnTo>
                        <a:lnTo>
                          <a:pt x="20904" y="17116"/>
                        </a:lnTo>
                        <a:lnTo>
                          <a:pt x="20904" y="17179"/>
                        </a:lnTo>
                        <a:lnTo>
                          <a:pt x="20820" y="17263"/>
                        </a:lnTo>
                        <a:lnTo>
                          <a:pt x="20715" y="17284"/>
                        </a:lnTo>
                        <a:lnTo>
                          <a:pt x="20736" y="17346"/>
                        </a:lnTo>
                        <a:lnTo>
                          <a:pt x="20904" y="17388"/>
                        </a:lnTo>
                        <a:lnTo>
                          <a:pt x="20924" y="17493"/>
                        </a:lnTo>
                        <a:lnTo>
                          <a:pt x="21008" y="17577"/>
                        </a:lnTo>
                        <a:lnTo>
                          <a:pt x="21176" y="17639"/>
                        </a:lnTo>
                        <a:lnTo>
                          <a:pt x="21385" y="17577"/>
                        </a:lnTo>
                        <a:lnTo>
                          <a:pt x="21468" y="17556"/>
                        </a:lnTo>
                        <a:lnTo>
                          <a:pt x="21489" y="17597"/>
                        </a:lnTo>
                        <a:lnTo>
                          <a:pt x="21573" y="17535"/>
                        </a:lnTo>
                        <a:lnTo>
                          <a:pt x="21740" y="17430"/>
                        </a:lnTo>
                        <a:lnTo>
                          <a:pt x="21782" y="17430"/>
                        </a:lnTo>
                        <a:lnTo>
                          <a:pt x="21740" y="17493"/>
                        </a:lnTo>
                        <a:lnTo>
                          <a:pt x="21636" y="17577"/>
                        </a:lnTo>
                        <a:lnTo>
                          <a:pt x="21594" y="17786"/>
                        </a:lnTo>
                        <a:lnTo>
                          <a:pt x="21552" y="17911"/>
                        </a:lnTo>
                        <a:lnTo>
                          <a:pt x="21468" y="17911"/>
                        </a:lnTo>
                        <a:lnTo>
                          <a:pt x="21343" y="17849"/>
                        </a:lnTo>
                        <a:lnTo>
                          <a:pt x="21280" y="17869"/>
                        </a:lnTo>
                        <a:lnTo>
                          <a:pt x="21364" y="17995"/>
                        </a:lnTo>
                        <a:lnTo>
                          <a:pt x="21385" y="18100"/>
                        </a:lnTo>
                        <a:lnTo>
                          <a:pt x="21468" y="18162"/>
                        </a:lnTo>
                        <a:lnTo>
                          <a:pt x="21573" y="18121"/>
                        </a:lnTo>
                        <a:lnTo>
                          <a:pt x="21657" y="18162"/>
                        </a:lnTo>
                        <a:lnTo>
                          <a:pt x="21636" y="18225"/>
                        </a:lnTo>
                        <a:lnTo>
                          <a:pt x="21552" y="18225"/>
                        </a:lnTo>
                        <a:lnTo>
                          <a:pt x="21552" y="18288"/>
                        </a:lnTo>
                        <a:lnTo>
                          <a:pt x="21720" y="18434"/>
                        </a:lnTo>
                        <a:lnTo>
                          <a:pt x="21761" y="18413"/>
                        </a:lnTo>
                        <a:lnTo>
                          <a:pt x="21887" y="18434"/>
                        </a:lnTo>
                        <a:lnTo>
                          <a:pt x="21950" y="18330"/>
                        </a:lnTo>
                        <a:lnTo>
                          <a:pt x="22075" y="18100"/>
                        </a:lnTo>
                        <a:lnTo>
                          <a:pt x="22033" y="18288"/>
                        </a:lnTo>
                        <a:lnTo>
                          <a:pt x="22033" y="18413"/>
                        </a:lnTo>
                        <a:lnTo>
                          <a:pt x="21992" y="18497"/>
                        </a:lnTo>
                        <a:lnTo>
                          <a:pt x="21950" y="18518"/>
                        </a:lnTo>
                        <a:lnTo>
                          <a:pt x="21866" y="18623"/>
                        </a:lnTo>
                        <a:lnTo>
                          <a:pt x="21887" y="18706"/>
                        </a:lnTo>
                        <a:lnTo>
                          <a:pt x="21971" y="18748"/>
                        </a:lnTo>
                        <a:lnTo>
                          <a:pt x="21929" y="18811"/>
                        </a:lnTo>
                        <a:lnTo>
                          <a:pt x="21929" y="19062"/>
                        </a:lnTo>
                        <a:lnTo>
                          <a:pt x="21971" y="19125"/>
                        </a:lnTo>
                        <a:lnTo>
                          <a:pt x="22054" y="19125"/>
                        </a:lnTo>
                        <a:lnTo>
                          <a:pt x="22033" y="19229"/>
                        </a:lnTo>
                        <a:lnTo>
                          <a:pt x="22054" y="19334"/>
                        </a:lnTo>
                        <a:lnTo>
                          <a:pt x="22243" y="19522"/>
                        </a:lnTo>
                        <a:lnTo>
                          <a:pt x="22284" y="19543"/>
                        </a:lnTo>
                        <a:lnTo>
                          <a:pt x="22284" y="19585"/>
                        </a:lnTo>
                        <a:lnTo>
                          <a:pt x="22347" y="19543"/>
                        </a:lnTo>
                        <a:lnTo>
                          <a:pt x="22389" y="19627"/>
                        </a:lnTo>
                        <a:lnTo>
                          <a:pt x="22473" y="19585"/>
                        </a:lnTo>
                        <a:lnTo>
                          <a:pt x="22452" y="19543"/>
                        </a:lnTo>
                        <a:lnTo>
                          <a:pt x="22473" y="19481"/>
                        </a:lnTo>
                        <a:lnTo>
                          <a:pt x="22515" y="19543"/>
                        </a:lnTo>
                        <a:lnTo>
                          <a:pt x="22598" y="19564"/>
                        </a:lnTo>
                        <a:lnTo>
                          <a:pt x="22661" y="19481"/>
                        </a:lnTo>
                        <a:lnTo>
                          <a:pt x="22577" y="19334"/>
                        </a:lnTo>
                        <a:lnTo>
                          <a:pt x="22515" y="19334"/>
                        </a:lnTo>
                        <a:lnTo>
                          <a:pt x="22473" y="19355"/>
                        </a:lnTo>
                        <a:lnTo>
                          <a:pt x="22452" y="19334"/>
                        </a:lnTo>
                        <a:lnTo>
                          <a:pt x="22515" y="19229"/>
                        </a:lnTo>
                        <a:lnTo>
                          <a:pt x="22515" y="19146"/>
                        </a:lnTo>
                        <a:lnTo>
                          <a:pt x="22494" y="19062"/>
                        </a:lnTo>
                        <a:lnTo>
                          <a:pt x="22410" y="19041"/>
                        </a:lnTo>
                        <a:lnTo>
                          <a:pt x="22410" y="18999"/>
                        </a:lnTo>
                        <a:lnTo>
                          <a:pt x="22473" y="18937"/>
                        </a:lnTo>
                        <a:lnTo>
                          <a:pt x="22494" y="18811"/>
                        </a:lnTo>
                        <a:lnTo>
                          <a:pt x="22577" y="18811"/>
                        </a:lnTo>
                        <a:lnTo>
                          <a:pt x="22577" y="18916"/>
                        </a:lnTo>
                        <a:lnTo>
                          <a:pt x="22598" y="18999"/>
                        </a:lnTo>
                        <a:lnTo>
                          <a:pt x="22682" y="18895"/>
                        </a:lnTo>
                        <a:lnTo>
                          <a:pt x="22703" y="18957"/>
                        </a:lnTo>
                        <a:lnTo>
                          <a:pt x="22766" y="19041"/>
                        </a:lnTo>
                        <a:lnTo>
                          <a:pt x="22703" y="19146"/>
                        </a:lnTo>
                        <a:lnTo>
                          <a:pt x="22724" y="19229"/>
                        </a:lnTo>
                        <a:lnTo>
                          <a:pt x="22787" y="19250"/>
                        </a:lnTo>
                        <a:lnTo>
                          <a:pt x="22891" y="19146"/>
                        </a:lnTo>
                        <a:lnTo>
                          <a:pt x="22933" y="19146"/>
                        </a:lnTo>
                        <a:lnTo>
                          <a:pt x="22912" y="19229"/>
                        </a:lnTo>
                        <a:lnTo>
                          <a:pt x="22828" y="19313"/>
                        </a:lnTo>
                        <a:lnTo>
                          <a:pt x="22828" y="19376"/>
                        </a:lnTo>
                        <a:lnTo>
                          <a:pt x="22870" y="19481"/>
                        </a:lnTo>
                        <a:lnTo>
                          <a:pt x="22808" y="19627"/>
                        </a:lnTo>
                        <a:lnTo>
                          <a:pt x="22828" y="19669"/>
                        </a:lnTo>
                        <a:lnTo>
                          <a:pt x="22891" y="19669"/>
                        </a:lnTo>
                        <a:lnTo>
                          <a:pt x="22891" y="19857"/>
                        </a:lnTo>
                        <a:cubicBezTo>
                          <a:pt x="22891" y="19899"/>
                          <a:pt x="22870" y="19983"/>
                          <a:pt x="22870" y="20045"/>
                        </a:cubicBezTo>
                        <a:lnTo>
                          <a:pt x="22828" y="20087"/>
                        </a:lnTo>
                        <a:lnTo>
                          <a:pt x="22808" y="20004"/>
                        </a:lnTo>
                        <a:lnTo>
                          <a:pt x="22870" y="19941"/>
                        </a:lnTo>
                        <a:lnTo>
                          <a:pt x="22870" y="19857"/>
                        </a:lnTo>
                        <a:lnTo>
                          <a:pt x="22766" y="19794"/>
                        </a:lnTo>
                        <a:lnTo>
                          <a:pt x="22598" y="19836"/>
                        </a:lnTo>
                        <a:lnTo>
                          <a:pt x="22577" y="19878"/>
                        </a:lnTo>
                        <a:lnTo>
                          <a:pt x="22515" y="19899"/>
                        </a:lnTo>
                        <a:lnTo>
                          <a:pt x="22473" y="19794"/>
                        </a:lnTo>
                        <a:lnTo>
                          <a:pt x="22410" y="19941"/>
                        </a:lnTo>
                        <a:lnTo>
                          <a:pt x="22452" y="20066"/>
                        </a:lnTo>
                        <a:lnTo>
                          <a:pt x="22515" y="20108"/>
                        </a:lnTo>
                        <a:lnTo>
                          <a:pt x="22473" y="20192"/>
                        </a:lnTo>
                        <a:lnTo>
                          <a:pt x="22410" y="20150"/>
                        </a:lnTo>
                        <a:lnTo>
                          <a:pt x="22368" y="20255"/>
                        </a:lnTo>
                        <a:lnTo>
                          <a:pt x="22452" y="20401"/>
                        </a:lnTo>
                        <a:lnTo>
                          <a:pt x="22410" y="20506"/>
                        </a:lnTo>
                        <a:lnTo>
                          <a:pt x="22494" y="20569"/>
                        </a:lnTo>
                        <a:lnTo>
                          <a:pt x="22410" y="20631"/>
                        </a:lnTo>
                        <a:lnTo>
                          <a:pt x="22515" y="20778"/>
                        </a:lnTo>
                        <a:lnTo>
                          <a:pt x="22619" y="20778"/>
                        </a:lnTo>
                        <a:lnTo>
                          <a:pt x="22703" y="20694"/>
                        </a:lnTo>
                        <a:lnTo>
                          <a:pt x="22703" y="20569"/>
                        </a:lnTo>
                        <a:lnTo>
                          <a:pt x="22619" y="20401"/>
                        </a:lnTo>
                        <a:lnTo>
                          <a:pt x="22661" y="20297"/>
                        </a:lnTo>
                        <a:lnTo>
                          <a:pt x="22787" y="20527"/>
                        </a:lnTo>
                        <a:lnTo>
                          <a:pt x="22787" y="20631"/>
                        </a:lnTo>
                        <a:lnTo>
                          <a:pt x="22787" y="20694"/>
                        </a:lnTo>
                        <a:cubicBezTo>
                          <a:pt x="22766" y="20694"/>
                          <a:pt x="22724" y="20694"/>
                          <a:pt x="22724" y="20715"/>
                        </a:cubicBezTo>
                        <a:lnTo>
                          <a:pt x="22724" y="20736"/>
                        </a:lnTo>
                        <a:lnTo>
                          <a:pt x="22682" y="20799"/>
                        </a:lnTo>
                        <a:lnTo>
                          <a:pt x="22577" y="20841"/>
                        </a:lnTo>
                        <a:lnTo>
                          <a:pt x="22598" y="20924"/>
                        </a:lnTo>
                        <a:lnTo>
                          <a:pt x="22682" y="21008"/>
                        </a:lnTo>
                        <a:lnTo>
                          <a:pt x="22598" y="21092"/>
                        </a:lnTo>
                        <a:lnTo>
                          <a:pt x="22598" y="21196"/>
                        </a:lnTo>
                        <a:lnTo>
                          <a:pt x="22536" y="21259"/>
                        </a:lnTo>
                        <a:lnTo>
                          <a:pt x="22431" y="21301"/>
                        </a:lnTo>
                        <a:lnTo>
                          <a:pt x="22431" y="21343"/>
                        </a:lnTo>
                        <a:lnTo>
                          <a:pt x="22577" y="21364"/>
                        </a:lnTo>
                        <a:lnTo>
                          <a:pt x="22536" y="21426"/>
                        </a:lnTo>
                        <a:lnTo>
                          <a:pt x="22494" y="21447"/>
                        </a:lnTo>
                        <a:lnTo>
                          <a:pt x="22494" y="21531"/>
                        </a:lnTo>
                        <a:lnTo>
                          <a:pt x="22536" y="21531"/>
                        </a:lnTo>
                        <a:lnTo>
                          <a:pt x="22619" y="21510"/>
                        </a:lnTo>
                        <a:lnTo>
                          <a:pt x="22640" y="21552"/>
                        </a:lnTo>
                        <a:lnTo>
                          <a:pt x="22598" y="21615"/>
                        </a:lnTo>
                        <a:lnTo>
                          <a:pt x="22515" y="21636"/>
                        </a:lnTo>
                        <a:lnTo>
                          <a:pt x="22473" y="21719"/>
                        </a:lnTo>
                        <a:lnTo>
                          <a:pt x="22494" y="21866"/>
                        </a:lnTo>
                        <a:lnTo>
                          <a:pt x="22536" y="21929"/>
                        </a:lnTo>
                        <a:lnTo>
                          <a:pt x="22515" y="21991"/>
                        </a:lnTo>
                        <a:lnTo>
                          <a:pt x="22536" y="22075"/>
                        </a:lnTo>
                        <a:lnTo>
                          <a:pt x="22598" y="22054"/>
                        </a:lnTo>
                        <a:lnTo>
                          <a:pt x="22619" y="21970"/>
                        </a:lnTo>
                        <a:lnTo>
                          <a:pt x="22640" y="21845"/>
                        </a:lnTo>
                        <a:lnTo>
                          <a:pt x="22703" y="21678"/>
                        </a:lnTo>
                        <a:lnTo>
                          <a:pt x="22745" y="21615"/>
                        </a:lnTo>
                        <a:lnTo>
                          <a:pt x="22787" y="21406"/>
                        </a:lnTo>
                        <a:lnTo>
                          <a:pt x="22828" y="21343"/>
                        </a:lnTo>
                        <a:lnTo>
                          <a:pt x="22844" y="21204"/>
                        </a:lnTo>
                        <a:lnTo>
                          <a:pt x="22870" y="21217"/>
                        </a:lnTo>
                        <a:cubicBezTo>
                          <a:pt x="22870" y="21301"/>
                          <a:pt x="22870" y="21364"/>
                          <a:pt x="22891" y="21447"/>
                        </a:cubicBezTo>
                        <a:lnTo>
                          <a:pt x="22870" y="21426"/>
                        </a:lnTo>
                        <a:lnTo>
                          <a:pt x="22808" y="21510"/>
                        </a:lnTo>
                        <a:lnTo>
                          <a:pt x="22808" y="21636"/>
                        </a:lnTo>
                        <a:lnTo>
                          <a:pt x="22870" y="21678"/>
                        </a:lnTo>
                        <a:lnTo>
                          <a:pt x="22787" y="21782"/>
                        </a:lnTo>
                        <a:lnTo>
                          <a:pt x="22891" y="21845"/>
                        </a:lnTo>
                        <a:lnTo>
                          <a:pt x="22891" y="21929"/>
                        </a:lnTo>
                        <a:lnTo>
                          <a:pt x="22828" y="21970"/>
                        </a:lnTo>
                        <a:lnTo>
                          <a:pt x="22766" y="21929"/>
                        </a:lnTo>
                        <a:lnTo>
                          <a:pt x="22703" y="21991"/>
                        </a:lnTo>
                        <a:lnTo>
                          <a:pt x="22703" y="22054"/>
                        </a:lnTo>
                        <a:lnTo>
                          <a:pt x="22661" y="22138"/>
                        </a:lnTo>
                        <a:lnTo>
                          <a:pt x="22619" y="22201"/>
                        </a:lnTo>
                        <a:lnTo>
                          <a:pt x="22682" y="22263"/>
                        </a:lnTo>
                        <a:lnTo>
                          <a:pt x="22766" y="22054"/>
                        </a:lnTo>
                        <a:lnTo>
                          <a:pt x="22787" y="22096"/>
                        </a:lnTo>
                        <a:lnTo>
                          <a:pt x="22724" y="22201"/>
                        </a:lnTo>
                        <a:lnTo>
                          <a:pt x="22828" y="22180"/>
                        </a:lnTo>
                        <a:lnTo>
                          <a:pt x="22891" y="22096"/>
                        </a:lnTo>
                        <a:lnTo>
                          <a:pt x="22891" y="21991"/>
                        </a:lnTo>
                        <a:lnTo>
                          <a:pt x="23017" y="21845"/>
                        </a:lnTo>
                        <a:cubicBezTo>
                          <a:pt x="23017" y="21929"/>
                          <a:pt x="23017" y="21991"/>
                          <a:pt x="23038" y="22075"/>
                        </a:cubicBezTo>
                        <a:lnTo>
                          <a:pt x="23017" y="22096"/>
                        </a:lnTo>
                        <a:lnTo>
                          <a:pt x="23080" y="22159"/>
                        </a:lnTo>
                        <a:cubicBezTo>
                          <a:pt x="23101" y="22201"/>
                          <a:pt x="23101" y="22284"/>
                          <a:pt x="23121" y="22326"/>
                        </a:cubicBezTo>
                        <a:lnTo>
                          <a:pt x="23080" y="22473"/>
                        </a:lnTo>
                        <a:lnTo>
                          <a:pt x="23080" y="22556"/>
                        </a:lnTo>
                        <a:lnTo>
                          <a:pt x="23038" y="22640"/>
                        </a:lnTo>
                        <a:lnTo>
                          <a:pt x="22933" y="22682"/>
                        </a:lnTo>
                        <a:lnTo>
                          <a:pt x="22912" y="22724"/>
                        </a:lnTo>
                        <a:lnTo>
                          <a:pt x="22933" y="22786"/>
                        </a:lnTo>
                        <a:lnTo>
                          <a:pt x="23017" y="22745"/>
                        </a:lnTo>
                        <a:lnTo>
                          <a:pt x="23101" y="22786"/>
                        </a:lnTo>
                        <a:lnTo>
                          <a:pt x="23101" y="22828"/>
                        </a:lnTo>
                        <a:lnTo>
                          <a:pt x="22996" y="22912"/>
                        </a:lnTo>
                        <a:lnTo>
                          <a:pt x="22996" y="22954"/>
                        </a:lnTo>
                        <a:lnTo>
                          <a:pt x="22975" y="23038"/>
                        </a:lnTo>
                        <a:lnTo>
                          <a:pt x="22912" y="23038"/>
                        </a:lnTo>
                        <a:lnTo>
                          <a:pt x="22870" y="23100"/>
                        </a:lnTo>
                        <a:lnTo>
                          <a:pt x="22891" y="23142"/>
                        </a:lnTo>
                        <a:lnTo>
                          <a:pt x="22975" y="23142"/>
                        </a:lnTo>
                        <a:lnTo>
                          <a:pt x="23017" y="23205"/>
                        </a:lnTo>
                        <a:lnTo>
                          <a:pt x="23038" y="23142"/>
                        </a:lnTo>
                        <a:lnTo>
                          <a:pt x="23121" y="23121"/>
                        </a:lnTo>
                        <a:lnTo>
                          <a:pt x="23184" y="23163"/>
                        </a:lnTo>
                        <a:lnTo>
                          <a:pt x="23101" y="23226"/>
                        </a:lnTo>
                        <a:lnTo>
                          <a:pt x="23080" y="23268"/>
                        </a:lnTo>
                        <a:lnTo>
                          <a:pt x="23121" y="23351"/>
                        </a:lnTo>
                        <a:lnTo>
                          <a:pt x="23038" y="23435"/>
                        </a:lnTo>
                        <a:lnTo>
                          <a:pt x="23017" y="23519"/>
                        </a:lnTo>
                        <a:lnTo>
                          <a:pt x="23121" y="23582"/>
                        </a:lnTo>
                        <a:lnTo>
                          <a:pt x="23101" y="23686"/>
                        </a:lnTo>
                        <a:lnTo>
                          <a:pt x="23142" y="23749"/>
                        </a:lnTo>
                        <a:lnTo>
                          <a:pt x="23247" y="23749"/>
                        </a:lnTo>
                        <a:lnTo>
                          <a:pt x="23310" y="23686"/>
                        </a:lnTo>
                        <a:lnTo>
                          <a:pt x="23247" y="23623"/>
                        </a:lnTo>
                        <a:lnTo>
                          <a:pt x="23310" y="23561"/>
                        </a:lnTo>
                        <a:lnTo>
                          <a:pt x="23247" y="23519"/>
                        </a:lnTo>
                        <a:lnTo>
                          <a:pt x="23205" y="23519"/>
                        </a:lnTo>
                        <a:lnTo>
                          <a:pt x="23247" y="23435"/>
                        </a:lnTo>
                        <a:lnTo>
                          <a:pt x="23331" y="23414"/>
                        </a:lnTo>
                        <a:lnTo>
                          <a:pt x="23435" y="23331"/>
                        </a:lnTo>
                        <a:lnTo>
                          <a:pt x="23435" y="23247"/>
                        </a:lnTo>
                        <a:lnTo>
                          <a:pt x="23393" y="23226"/>
                        </a:lnTo>
                        <a:lnTo>
                          <a:pt x="23310" y="23226"/>
                        </a:lnTo>
                        <a:lnTo>
                          <a:pt x="23310" y="23205"/>
                        </a:lnTo>
                        <a:lnTo>
                          <a:pt x="23414" y="23121"/>
                        </a:lnTo>
                        <a:lnTo>
                          <a:pt x="23393" y="23017"/>
                        </a:lnTo>
                        <a:lnTo>
                          <a:pt x="23247" y="22912"/>
                        </a:lnTo>
                        <a:lnTo>
                          <a:pt x="23310" y="22807"/>
                        </a:lnTo>
                        <a:lnTo>
                          <a:pt x="23331" y="22828"/>
                        </a:lnTo>
                        <a:lnTo>
                          <a:pt x="23414" y="22828"/>
                        </a:lnTo>
                        <a:lnTo>
                          <a:pt x="23414" y="22766"/>
                        </a:lnTo>
                        <a:lnTo>
                          <a:pt x="23310" y="22661"/>
                        </a:lnTo>
                        <a:lnTo>
                          <a:pt x="23373" y="22661"/>
                        </a:lnTo>
                        <a:lnTo>
                          <a:pt x="23373" y="22473"/>
                        </a:lnTo>
                        <a:lnTo>
                          <a:pt x="23247" y="22389"/>
                        </a:lnTo>
                        <a:lnTo>
                          <a:pt x="23226" y="22410"/>
                        </a:lnTo>
                        <a:lnTo>
                          <a:pt x="23142" y="22347"/>
                        </a:lnTo>
                        <a:lnTo>
                          <a:pt x="23163" y="22305"/>
                        </a:lnTo>
                        <a:lnTo>
                          <a:pt x="23163" y="22284"/>
                        </a:lnTo>
                        <a:lnTo>
                          <a:pt x="23247" y="22180"/>
                        </a:lnTo>
                        <a:lnTo>
                          <a:pt x="23205" y="22096"/>
                        </a:lnTo>
                        <a:cubicBezTo>
                          <a:pt x="23205" y="22054"/>
                          <a:pt x="23226" y="21991"/>
                          <a:pt x="23226" y="21950"/>
                        </a:cubicBezTo>
                        <a:lnTo>
                          <a:pt x="23226" y="21887"/>
                        </a:lnTo>
                        <a:lnTo>
                          <a:pt x="23268" y="21929"/>
                        </a:lnTo>
                        <a:lnTo>
                          <a:pt x="23352" y="21866"/>
                        </a:lnTo>
                        <a:lnTo>
                          <a:pt x="23310" y="21761"/>
                        </a:lnTo>
                        <a:lnTo>
                          <a:pt x="23352" y="21719"/>
                        </a:lnTo>
                        <a:lnTo>
                          <a:pt x="23352" y="21573"/>
                        </a:lnTo>
                        <a:lnTo>
                          <a:pt x="23414" y="21552"/>
                        </a:lnTo>
                        <a:lnTo>
                          <a:pt x="23435" y="21719"/>
                        </a:lnTo>
                        <a:lnTo>
                          <a:pt x="23477" y="21678"/>
                        </a:lnTo>
                        <a:lnTo>
                          <a:pt x="23519" y="21657"/>
                        </a:lnTo>
                        <a:lnTo>
                          <a:pt x="23519" y="21678"/>
                        </a:lnTo>
                        <a:lnTo>
                          <a:pt x="23519" y="21719"/>
                        </a:lnTo>
                        <a:lnTo>
                          <a:pt x="23477" y="21761"/>
                        </a:lnTo>
                        <a:lnTo>
                          <a:pt x="23477" y="21845"/>
                        </a:lnTo>
                        <a:lnTo>
                          <a:pt x="23540" y="21887"/>
                        </a:lnTo>
                        <a:lnTo>
                          <a:pt x="23665" y="21866"/>
                        </a:lnTo>
                        <a:lnTo>
                          <a:pt x="23749" y="21761"/>
                        </a:lnTo>
                        <a:lnTo>
                          <a:pt x="23728" y="21719"/>
                        </a:lnTo>
                        <a:cubicBezTo>
                          <a:pt x="23749" y="21657"/>
                          <a:pt x="23770" y="21573"/>
                          <a:pt x="23791" y="21510"/>
                        </a:cubicBezTo>
                        <a:lnTo>
                          <a:pt x="23833" y="21531"/>
                        </a:lnTo>
                        <a:lnTo>
                          <a:pt x="23854" y="21636"/>
                        </a:lnTo>
                        <a:lnTo>
                          <a:pt x="23958" y="21719"/>
                        </a:lnTo>
                        <a:lnTo>
                          <a:pt x="24000" y="21719"/>
                        </a:lnTo>
                        <a:lnTo>
                          <a:pt x="23937" y="21740"/>
                        </a:lnTo>
                        <a:lnTo>
                          <a:pt x="23854" y="21740"/>
                        </a:lnTo>
                        <a:lnTo>
                          <a:pt x="23833" y="21782"/>
                        </a:lnTo>
                        <a:cubicBezTo>
                          <a:pt x="23749" y="21824"/>
                          <a:pt x="23665" y="21866"/>
                          <a:pt x="23665" y="21970"/>
                        </a:cubicBezTo>
                        <a:cubicBezTo>
                          <a:pt x="23665" y="22054"/>
                          <a:pt x="23665" y="22096"/>
                          <a:pt x="23686" y="22180"/>
                        </a:cubicBezTo>
                        <a:lnTo>
                          <a:pt x="23665" y="22159"/>
                        </a:lnTo>
                        <a:lnTo>
                          <a:pt x="23665" y="22138"/>
                        </a:lnTo>
                        <a:lnTo>
                          <a:pt x="23645" y="22159"/>
                        </a:lnTo>
                        <a:cubicBezTo>
                          <a:pt x="23624" y="22159"/>
                          <a:pt x="23603" y="22138"/>
                          <a:pt x="23561" y="22138"/>
                        </a:cubicBezTo>
                        <a:lnTo>
                          <a:pt x="23624" y="22075"/>
                        </a:lnTo>
                        <a:lnTo>
                          <a:pt x="23645" y="21991"/>
                        </a:lnTo>
                        <a:lnTo>
                          <a:pt x="23456" y="21970"/>
                        </a:lnTo>
                        <a:lnTo>
                          <a:pt x="23352" y="22075"/>
                        </a:lnTo>
                        <a:lnTo>
                          <a:pt x="23414" y="22180"/>
                        </a:lnTo>
                        <a:lnTo>
                          <a:pt x="23435" y="22180"/>
                        </a:lnTo>
                        <a:cubicBezTo>
                          <a:pt x="23414" y="22201"/>
                          <a:pt x="23414" y="22222"/>
                          <a:pt x="23414" y="22263"/>
                        </a:cubicBezTo>
                        <a:cubicBezTo>
                          <a:pt x="23435" y="22284"/>
                          <a:pt x="23435" y="22326"/>
                          <a:pt x="23456" y="22368"/>
                        </a:cubicBezTo>
                        <a:cubicBezTo>
                          <a:pt x="23498" y="22389"/>
                          <a:pt x="23519" y="22431"/>
                          <a:pt x="23540" y="22494"/>
                        </a:cubicBezTo>
                        <a:lnTo>
                          <a:pt x="23561" y="22494"/>
                        </a:lnTo>
                        <a:cubicBezTo>
                          <a:pt x="23561" y="22494"/>
                          <a:pt x="23561" y="22514"/>
                          <a:pt x="23582" y="22514"/>
                        </a:cubicBezTo>
                        <a:cubicBezTo>
                          <a:pt x="23624" y="22577"/>
                          <a:pt x="23665" y="22577"/>
                          <a:pt x="23686" y="22598"/>
                        </a:cubicBezTo>
                        <a:lnTo>
                          <a:pt x="23665" y="22619"/>
                        </a:lnTo>
                        <a:lnTo>
                          <a:pt x="23540" y="22724"/>
                        </a:lnTo>
                        <a:lnTo>
                          <a:pt x="23540" y="22828"/>
                        </a:lnTo>
                        <a:lnTo>
                          <a:pt x="23603" y="22933"/>
                        </a:lnTo>
                        <a:lnTo>
                          <a:pt x="23728" y="22828"/>
                        </a:lnTo>
                        <a:lnTo>
                          <a:pt x="23812" y="22682"/>
                        </a:lnTo>
                        <a:lnTo>
                          <a:pt x="23812" y="22619"/>
                        </a:lnTo>
                        <a:lnTo>
                          <a:pt x="23875" y="22598"/>
                        </a:lnTo>
                        <a:lnTo>
                          <a:pt x="24021" y="22473"/>
                        </a:lnTo>
                        <a:lnTo>
                          <a:pt x="24042" y="22514"/>
                        </a:lnTo>
                        <a:lnTo>
                          <a:pt x="24251" y="22514"/>
                        </a:lnTo>
                        <a:lnTo>
                          <a:pt x="24168" y="22619"/>
                        </a:lnTo>
                        <a:lnTo>
                          <a:pt x="24189" y="22640"/>
                        </a:lnTo>
                        <a:lnTo>
                          <a:pt x="24314" y="22640"/>
                        </a:lnTo>
                        <a:lnTo>
                          <a:pt x="24314" y="22703"/>
                        </a:lnTo>
                        <a:lnTo>
                          <a:pt x="24209" y="22807"/>
                        </a:lnTo>
                        <a:cubicBezTo>
                          <a:pt x="24189" y="22807"/>
                          <a:pt x="24168" y="22828"/>
                          <a:pt x="24147" y="22828"/>
                        </a:cubicBezTo>
                        <a:lnTo>
                          <a:pt x="24168" y="22724"/>
                        </a:lnTo>
                        <a:lnTo>
                          <a:pt x="24105" y="22598"/>
                        </a:lnTo>
                        <a:lnTo>
                          <a:pt x="23979" y="22598"/>
                        </a:lnTo>
                        <a:lnTo>
                          <a:pt x="23979" y="22640"/>
                        </a:lnTo>
                        <a:lnTo>
                          <a:pt x="23875" y="22703"/>
                        </a:lnTo>
                        <a:lnTo>
                          <a:pt x="23833" y="22849"/>
                        </a:lnTo>
                        <a:lnTo>
                          <a:pt x="23833" y="22912"/>
                        </a:lnTo>
                        <a:lnTo>
                          <a:pt x="23728" y="23017"/>
                        </a:lnTo>
                        <a:lnTo>
                          <a:pt x="23749" y="23100"/>
                        </a:lnTo>
                        <a:lnTo>
                          <a:pt x="23937" y="23017"/>
                        </a:lnTo>
                        <a:cubicBezTo>
                          <a:pt x="23937" y="23038"/>
                          <a:pt x="23958" y="23038"/>
                          <a:pt x="23958" y="23038"/>
                        </a:cubicBezTo>
                        <a:lnTo>
                          <a:pt x="23854" y="23121"/>
                        </a:lnTo>
                        <a:lnTo>
                          <a:pt x="23770" y="23247"/>
                        </a:lnTo>
                        <a:lnTo>
                          <a:pt x="23833" y="23310"/>
                        </a:lnTo>
                        <a:lnTo>
                          <a:pt x="24000" y="23163"/>
                        </a:lnTo>
                        <a:lnTo>
                          <a:pt x="24063" y="23100"/>
                        </a:lnTo>
                        <a:cubicBezTo>
                          <a:pt x="24084" y="23121"/>
                          <a:pt x="24105" y="23121"/>
                          <a:pt x="24147" y="23142"/>
                        </a:cubicBezTo>
                        <a:lnTo>
                          <a:pt x="24147" y="23163"/>
                        </a:lnTo>
                        <a:lnTo>
                          <a:pt x="24168" y="23226"/>
                        </a:lnTo>
                        <a:lnTo>
                          <a:pt x="24189" y="23268"/>
                        </a:lnTo>
                        <a:lnTo>
                          <a:pt x="24000" y="23268"/>
                        </a:lnTo>
                        <a:lnTo>
                          <a:pt x="23937" y="23351"/>
                        </a:lnTo>
                        <a:lnTo>
                          <a:pt x="23937" y="23414"/>
                        </a:lnTo>
                        <a:lnTo>
                          <a:pt x="24000" y="23414"/>
                        </a:lnTo>
                        <a:lnTo>
                          <a:pt x="24063" y="23372"/>
                        </a:lnTo>
                        <a:lnTo>
                          <a:pt x="24168" y="23372"/>
                        </a:lnTo>
                        <a:lnTo>
                          <a:pt x="24168" y="23414"/>
                        </a:lnTo>
                        <a:lnTo>
                          <a:pt x="24063" y="23477"/>
                        </a:lnTo>
                        <a:lnTo>
                          <a:pt x="23937" y="23477"/>
                        </a:lnTo>
                        <a:lnTo>
                          <a:pt x="23875" y="23540"/>
                        </a:lnTo>
                        <a:lnTo>
                          <a:pt x="23854" y="23665"/>
                        </a:lnTo>
                        <a:lnTo>
                          <a:pt x="23896" y="23770"/>
                        </a:lnTo>
                        <a:lnTo>
                          <a:pt x="23979" y="23728"/>
                        </a:lnTo>
                        <a:lnTo>
                          <a:pt x="24000" y="23644"/>
                        </a:lnTo>
                        <a:lnTo>
                          <a:pt x="24084" y="23644"/>
                        </a:lnTo>
                        <a:lnTo>
                          <a:pt x="24189" y="23582"/>
                        </a:lnTo>
                        <a:lnTo>
                          <a:pt x="24314" y="23435"/>
                        </a:lnTo>
                        <a:lnTo>
                          <a:pt x="24461" y="23247"/>
                        </a:lnTo>
                        <a:lnTo>
                          <a:pt x="24502" y="23017"/>
                        </a:lnTo>
                        <a:lnTo>
                          <a:pt x="24628" y="22745"/>
                        </a:lnTo>
                        <a:lnTo>
                          <a:pt x="24691" y="22724"/>
                        </a:lnTo>
                        <a:lnTo>
                          <a:pt x="24691" y="22703"/>
                        </a:lnTo>
                        <a:lnTo>
                          <a:pt x="24691" y="22661"/>
                        </a:lnTo>
                        <a:lnTo>
                          <a:pt x="24670" y="22661"/>
                        </a:lnTo>
                        <a:lnTo>
                          <a:pt x="24712" y="22619"/>
                        </a:lnTo>
                        <a:lnTo>
                          <a:pt x="24712" y="22577"/>
                        </a:lnTo>
                        <a:lnTo>
                          <a:pt x="24753" y="22514"/>
                        </a:lnTo>
                        <a:lnTo>
                          <a:pt x="24712" y="22473"/>
                        </a:lnTo>
                        <a:lnTo>
                          <a:pt x="24670" y="22452"/>
                        </a:lnTo>
                        <a:lnTo>
                          <a:pt x="24670" y="22347"/>
                        </a:lnTo>
                        <a:lnTo>
                          <a:pt x="24607" y="22242"/>
                        </a:lnTo>
                        <a:lnTo>
                          <a:pt x="24481" y="22159"/>
                        </a:lnTo>
                        <a:lnTo>
                          <a:pt x="24398" y="22096"/>
                        </a:lnTo>
                        <a:lnTo>
                          <a:pt x="24377" y="22033"/>
                        </a:lnTo>
                        <a:lnTo>
                          <a:pt x="24272" y="21866"/>
                        </a:lnTo>
                        <a:lnTo>
                          <a:pt x="24189" y="21845"/>
                        </a:lnTo>
                        <a:lnTo>
                          <a:pt x="24084" y="21845"/>
                        </a:lnTo>
                        <a:lnTo>
                          <a:pt x="24084" y="21782"/>
                        </a:lnTo>
                        <a:lnTo>
                          <a:pt x="24126" y="21740"/>
                        </a:lnTo>
                        <a:lnTo>
                          <a:pt x="24084" y="21657"/>
                        </a:lnTo>
                        <a:lnTo>
                          <a:pt x="24042" y="21615"/>
                        </a:lnTo>
                        <a:lnTo>
                          <a:pt x="24021" y="21531"/>
                        </a:lnTo>
                        <a:lnTo>
                          <a:pt x="24063" y="21468"/>
                        </a:lnTo>
                        <a:lnTo>
                          <a:pt x="24126" y="21447"/>
                        </a:lnTo>
                        <a:lnTo>
                          <a:pt x="24084" y="21406"/>
                        </a:lnTo>
                        <a:lnTo>
                          <a:pt x="24021" y="21343"/>
                        </a:lnTo>
                        <a:lnTo>
                          <a:pt x="23958" y="21343"/>
                        </a:lnTo>
                        <a:lnTo>
                          <a:pt x="23958" y="21259"/>
                        </a:lnTo>
                        <a:lnTo>
                          <a:pt x="24063" y="21217"/>
                        </a:lnTo>
                        <a:lnTo>
                          <a:pt x="24042" y="20799"/>
                        </a:lnTo>
                        <a:lnTo>
                          <a:pt x="24042" y="20380"/>
                        </a:lnTo>
                        <a:lnTo>
                          <a:pt x="24084" y="20025"/>
                        </a:lnTo>
                        <a:lnTo>
                          <a:pt x="24063" y="19941"/>
                        </a:lnTo>
                        <a:lnTo>
                          <a:pt x="24063" y="19836"/>
                        </a:lnTo>
                        <a:lnTo>
                          <a:pt x="24126" y="19732"/>
                        </a:lnTo>
                        <a:lnTo>
                          <a:pt x="24084" y="19627"/>
                        </a:lnTo>
                        <a:lnTo>
                          <a:pt x="24042" y="19543"/>
                        </a:lnTo>
                        <a:lnTo>
                          <a:pt x="24021" y="19334"/>
                        </a:lnTo>
                        <a:lnTo>
                          <a:pt x="23875" y="19167"/>
                        </a:lnTo>
                        <a:lnTo>
                          <a:pt x="23833" y="18957"/>
                        </a:lnTo>
                        <a:lnTo>
                          <a:pt x="23854" y="18853"/>
                        </a:lnTo>
                        <a:lnTo>
                          <a:pt x="23728" y="18518"/>
                        </a:lnTo>
                        <a:lnTo>
                          <a:pt x="23749" y="18434"/>
                        </a:lnTo>
                        <a:lnTo>
                          <a:pt x="23833" y="18288"/>
                        </a:lnTo>
                        <a:lnTo>
                          <a:pt x="23812" y="18204"/>
                        </a:lnTo>
                        <a:lnTo>
                          <a:pt x="23812" y="18100"/>
                        </a:lnTo>
                        <a:lnTo>
                          <a:pt x="23665" y="17995"/>
                        </a:lnTo>
                        <a:lnTo>
                          <a:pt x="23498" y="17995"/>
                        </a:lnTo>
                        <a:lnTo>
                          <a:pt x="23289" y="18058"/>
                        </a:lnTo>
                        <a:lnTo>
                          <a:pt x="23226" y="18079"/>
                        </a:lnTo>
                        <a:lnTo>
                          <a:pt x="23017" y="18162"/>
                        </a:lnTo>
                        <a:lnTo>
                          <a:pt x="22891" y="18288"/>
                        </a:lnTo>
                        <a:lnTo>
                          <a:pt x="22724" y="18518"/>
                        </a:lnTo>
                        <a:lnTo>
                          <a:pt x="22598" y="18602"/>
                        </a:lnTo>
                        <a:lnTo>
                          <a:pt x="22410" y="18623"/>
                        </a:lnTo>
                        <a:lnTo>
                          <a:pt x="22201" y="18644"/>
                        </a:lnTo>
                        <a:lnTo>
                          <a:pt x="22159" y="18644"/>
                        </a:lnTo>
                        <a:lnTo>
                          <a:pt x="22159" y="18581"/>
                        </a:lnTo>
                        <a:lnTo>
                          <a:pt x="22264" y="18413"/>
                        </a:lnTo>
                        <a:lnTo>
                          <a:pt x="22201" y="18267"/>
                        </a:lnTo>
                        <a:lnTo>
                          <a:pt x="22054" y="17597"/>
                        </a:lnTo>
                        <a:lnTo>
                          <a:pt x="21950" y="17325"/>
                        </a:lnTo>
                        <a:lnTo>
                          <a:pt x="21887" y="17179"/>
                        </a:lnTo>
                        <a:lnTo>
                          <a:pt x="22033" y="16928"/>
                        </a:lnTo>
                        <a:lnTo>
                          <a:pt x="21740" y="16886"/>
                        </a:lnTo>
                        <a:lnTo>
                          <a:pt x="21531" y="17032"/>
                        </a:lnTo>
                        <a:lnTo>
                          <a:pt x="21406" y="16970"/>
                        </a:lnTo>
                        <a:lnTo>
                          <a:pt x="21029" y="16970"/>
                        </a:lnTo>
                        <a:lnTo>
                          <a:pt x="27704" y="4792"/>
                        </a:lnTo>
                        <a:lnTo>
                          <a:pt x="27683" y="4729"/>
                        </a:lnTo>
                        <a:lnTo>
                          <a:pt x="27536" y="4708"/>
                        </a:lnTo>
                        <a:lnTo>
                          <a:pt x="27474" y="4729"/>
                        </a:lnTo>
                        <a:lnTo>
                          <a:pt x="27411" y="4667"/>
                        </a:lnTo>
                        <a:lnTo>
                          <a:pt x="27369" y="4416"/>
                        </a:lnTo>
                        <a:lnTo>
                          <a:pt x="27306" y="4290"/>
                        </a:lnTo>
                        <a:lnTo>
                          <a:pt x="27222" y="4248"/>
                        </a:lnTo>
                        <a:lnTo>
                          <a:pt x="27202" y="4102"/>
                        </a:lnTo>
                        <a:lnTo>
                          <a:pt x="27118" y="3955"/>
                        </a:lnTo>
                        <a:lnTo>
                          <a:pt x="27076" y="3892"/>
                        </a:lnTo>
                        <a:lnTo>
                          <a:pt x="26867" y="3892"/>
                        </a:lnTo>
                        <a:lnTo>
                          <a:pt x="26846" y="3934"/>
                        </a:lnTo>
                        <a:lnTo>
                          <a:pt x="26678" y="3892"/>
                        </a:lnTo>
                        <a:lnTo>
                          <a:pt x="26532" y="3934"/>
                        </a:lnTo>
                        <a:lnTo>
                          <a:pt x="26448" y="3872"/>
                        </a:lnTo>
                        <a:lnTo>
                          <a:pt x="26386" y="3892"/>
                        </a:lnTo>
                        <a:lnTo>
                          <a:pt x="26344" y="3872"/>
                        </a:lnTo>
                        <a:lnTo>
                          <a:pt x="26323" y="3892"/>
                        </a:lnTo>
                        <a:lnTo>
                          <a:pt x="26239" y="3892"/>
                        </a:lnTo>
                        <a:lnTo>
                          <a:pt x="26239" y="3872"/>
                        </a:lnTo>
                        <a:lnTo>
                          <a:pt x="26281" y="3872"/>
                        </a:lnTo>
                        <a:lnTo>
                          <a:pt x="26281" y="3830"/>
                        </a:lnTo>
                        <a:lnTo>
                          <a:pt x="26176" y="3746"/>
                        </a:lnTo>
                        <a:lnTo>
                          <a:pt x="26114" y="3767"/>
                        </a:lnTo>
                        <a:lnTo>
                          <a:pt x="26030" y="3746"/>
                        </a:lnTo>
                        <a:lnTo>
                          <a:pt x="26051" y="3725"/>
                        </a:lnTo>
                        <a:lnTo>
                          <a:pt x="26114" y="3683"/>
                        </a:lnTo>
                        <a:lnTo>
                          <a:pt x="26051" y="3641"/>
                        </a:lnTo>
                        <a:lnTo>
                          <a:pt x="25967" y="3641"/>
                        </a:lnTo>
                        <a:lnTo>
                          <a:pt x="25904" y="3620"/>
                        </a:lnTo>
                        <a:lnTo>
                          <a:pt x="25904" y="3558"/>
                        </a:lnTo>
                        <a:lnTo>
                          <a:pt x="25821" y="3474"/>
                        </a:lnTo>
                        <a:lnTo>
                          <a:pt x="25737" y="3411"/>
                        </a:lnTo>
                        <a:lnTo>
                          <a:pt x="25716" y="3411"/>
                        </a:lnTo>
                        <a:lnTo>
                          <a:pt x="25653" y="3369"/>
                        </a:lnTo>
                        <a:lnTo>
                          <a:pt x="25611" y="3369"/>
                        </a:lnTo>
                        <a:lnTo>
                          <a:pt x="25549" y="3432"/>
                        </a:lnTo>
                        <a:lnTo>
                          <a:pt x="25549" y="3369"/>
                        </a:lnTo>
                        <a:lnTo>
                          <a:pt x="25528" y="3328"/>
                        </a:lnTo>
                        <a:lnTo>
                          <a:pt x="25444" y="3265"/>
                        </a:lnTo>
                        <a:lnTo>
                          <a:pt x="25381" y="3369"/>
                        </a:lnTo>
                        <a:lnTo>
                          <a:pt x="25318" y="3328"/>
                        </a:lnTo>
                        <a:lnTo>
                          <a:pt x="25318" y="3244"/>
                        </a:lnTo>
                        <a:lnTo>
                          <a:pt x="25381" y="3223"/>
                        </a:lnTo>
                        <a:lnTo>
                          <a:pt x="25339" y="3160"/>
                        </a:lnTo>
                        <a:lnTo>
                          <a:pt x="25277" y="3139"/>
                        </a:lnTo>
                        <a:lnTo>
                          <a:pt x="25193" y="3160"/>
                        </a:lnTo>
                        <a:lnTo>
                          <a:pt x="25193" y="3160"/>
                        </a:lnTo>
                        <a:lnTo>
                          <a:pt x="25214" y="3118"/>
                        </a:lnTo>
                        <a:lnTo>
                          <a:pt x="25214" y="3056"/>
                        </a:lnTo>
                        <a:lnTo>
                          <a:pt x="25109" y="3014"/>
                        </a:lnTo>
                        <a:lnTo>
                          <a:pt x="25025" y="2909"/>
                        </a:lnTo>
                        <a:lnTo>
                          <a:pt x="25067" y="2888"/>
                        </a:lnTo>
                        <a:lnTo>
                          <a:pt x="25025" y="2825"/>
                        </a:lnTo>
                        <a:lnTo>
                          <a:pt x="24963" y="2804"/>
                        </a:lnTo>
                        <a:lnTo>
                          <a:pt x="24900" y="2846"/>
                        </a:lnTo>
                        <a:lnTo>
                          <a:pt x="24691" y="3056"/>
                        </a:lnTo>
                        <a:lnTo>
                          <a:pt x="24461" y="3202"/>
                        </a:lnTo>
                        <a:lnTo>
                          <a:pt x="24670" y="3035"/>
                        </a:lnTo>
                        <a:lnTo>
                          <a:pt x="24795" y="2846"/>
                        </a:lnTo>
                        <a:lnTo>
                          <a:pt x="24921" y="2721"/>
                        </a:lnTo>
                        <a:lnTo>
                          <a:pt x="24963" y="2595"/>
                        </a:lnTo>
                        <a:lnTo>
                          <a:pt x="24879" y="2532"/>
                        </a:lnTo>
                        <a:lnTo>
                          <a:pt x="24712" y="2428"/>
                        </a:lnTo>
                        <a:lnTo>
                          <a:pt x="24586" y="2428"/>
                        </a:lnTo>
                        <a:lnTo>
                          <a:pt x="24440" y="2491"/>
                        </a:lnTo>
                        <a:lnTo>
                          <a:pt x="24356" y="2491"/>
                        </a:lnTo>
                        <a:lnTo>
                          <a:pt x="24293" y="2512"/>
                        </a:lnTo>
                        <a:lnTo>
                          <a:pt x="24147" y="2532"/>
                        </a:lnTo>
                        <a:lnTo>
                          <a:pt x="23979" y="2721"/>
                        </a:lnTo>
                        <a:lnTo>
                          <a:pt x="23854" y="2825"/>
                        </a:lnTo>
                        <a:lnTo>
                          <a:pt x="23854" y="2825"/>
                        </a:lnTo>
                        <a:lnTo>
                          <a:pt x="23958" y="2700"/>
                        </a:lnTo>
                        <a:lnTo>
                          <a:pt x="23937" y="2532"/>
                        </a:lnTo>
                        <a:lnTo>
                          <a:pt x="23958" y="2407"/>
                        </a:lnTo>
                        <a:lnTo>
                          <a:pt x="23958" y="2302"/>
                        </a:lnTo>
                        <a:lnTo>
                          <a:pt x="23770" y="2198"/>
                        </a:lnTo>
                        <a:lnTo>
                          <a:pt x="23770" y="2156"/>
                        </a:lnTo>
                        <a:lnTo>
                          <a:pt x="23875" y="2093"/>
                        </a:lnTo>
                        <a:lnTo>
                          <a:pt x="23979" y="2093"/>
                        </a:lnTo>
                        <a:lnTo>
                          <a:pt x="23979" y="2051"/>
                        </a:lnTo>
                        <a:lnTo>
                          <a:pt x="23707" y="1884"/>
                        </a:lnTo>
                        <a:lnTo>
                          <a:pt x="23665" y="1800"/>
                        </a:lnTo>
                        <a:lnTo>
                          <a:pt x="23728" y="1737"/>
                        </a:lnTo>
                        <a:lnTo>
                          <a:pt x="23875" y="1654"/>
                        </a:lnTo>
                        <a:lnTo>
                          <a:pt x="23958" y="1570"/>
                        </a:lnTo>
                        <a:lnTo>
                          <a:pt x="23917" y="1486"/>
                        </a:lnTo>
                        <a:lnTo>
                          <a:pt x="23854" y="1361"/>
                        </a:lnTo>
                        <a:lnTo>
                          <a:pt x="23812" y="1361"/>
                        </a:lnTo>
                        <a:lnTo>
                          <a:pt x="23749" y="1382"/>
                        </a:lnTo>
                        <a:lnTo>
                          <a:pt x="23707" y="1319"/>
                        </a:lnTo>
                        <a:lnTo>
                          <a:pt x="23624" y="1256"/>
                        </a:lnTo>
                        <a:lnTo>
                          <a:pt x="23519" y="1256"/>
                        </a:lnTo>
                        <a:lnTo>
                          <a:pt x="23393" y="1214"/>
                        </a:lnTo>
                        <a:lnTo>
                          <a:pt x="23331" y="1172"/>
                        </a:lnTo>
                        <a:lnTo>
                          <a:pt x="23247" y="1214"/>
                        </a:lnTo>
                        <a:lnTo>
                          <a:pt x="23121" y="1214"/>
                        </a:lnTo>
                        <a:lnTo>
                          <a:pt x="23080" y="1319"/>
                        </a:lnTo>
                        <a:lnTo>
                          <a:pt x="23080" y="1361"/>
                        </a:lnTo>
                        <a:lnTo>
                          <a:pt x="22996" y="1256"/>
                        </a:lnTo>
                        <a:lnTo>
                          <a:pt x="23038" y="1151"/>
                        </a:lnTo>
                        <a:lnTo>
                          <a:pt x="23101" y="1131"/>
                        </a:lnTo>
                        <a:lnTo>
                          <a:pt x="23101" y="1026"/>
                        </a:lnTo>
                        <a:lnTo>
                          <a:pt x="23142" y="942"/>
                        </a:lnTo>
                        <a:lnTo>
                          <a:pt x="23205" y="921"/>
                        </a:lnTo>
                        <a:lnTo>
                          <a:pt x="23205" y="817"/>
                        </a:lnTo>
                        <a:lnTo>
                          <a:pt x="23226" y="712"/>
                        </a:lnTo>
                        <a:lnTo>
                          <a:pt x="23205" y="649"/>
                        </a:lnTo>
                        <a:lnTo>
                          <a:pt x="23184" y="649"/>
                        </a:lnTo>
                        <a:lnTo>
                          <a:pt x="23038" y="796"/>
                        </a:lnTo>
                        <a:lnTo>
                          <a:pt x="23017" y="900"/>
                        </a:lnTo>
                        <a:lnTo>
                          <a:pt x="22996" y="900"/>
                        </a:lnTo>
                        <a:lnTo>
                          <a:pt x="22912" y="838"/>
                        </a:lnTo>
                        <a:lnTo>
                          <a:pt x="22808" y="900"/>
                        </a:lnTo>
                        <a:lnTo>
                          <a:pt x="22787" y="942"/>
                        </a:lnTo>
                        <a:lnTo>
                          <a:pt x="22808" y="1047"/>
                        </a:lnTo>
                        <a:lnTo>
                          <a:pt x="22724" y="1131"/>
                        </a:lnTo>
                        <a:lnTo>
                          <a:pt x="22682" y="1131"/>
                        </a:lnTo>
                        <a:lnTo>
                          <a:pt x="22661" y="1068"/>
                        </a:lnTo>
                        <a:lnTo>
                          <a:pt x="22598" y="1214"/>
                        </a:lnTo>
                        <a:lnTo>
                          <a:pt x="22598" y="1319"/>
                        </a:lnTo>
                        <a:lnTo>
                          <a:pt x="22556" y="1172"/>
                        </a:lnTo>
                        <a:lnTo>
                          <a:pt x="22556" y="1047"/>
                        </a:lnTo>
                        <a:lnTo>
                          <a:pt x="22598" y="942"/>
                        </a:lnTo>
                        <a:lnTo>
                          <a:pt x="22556" y="921"/>
                        </a:lnTo>
                        <a:lnTo>
                          <a:pt x="22473" y="1005"/>
                        </a:lnTo>
                        <a:lnTo>
                          <a:pt x="22452" y="1068"/>
                        </a:lnTo>
                        <a:lnTo>
                          <a:pt x="22368" y="1110"/>
                        </a:lnTo>
                        <a:lnTo>
                          <a:pt x="22410" y="921"/>
                        </a:lnTo>
                        <a:lnTo>
                          <a:pt x="22368" y="817"/>
                        </a:lnTo>
                        <a:lnTo>
                          <a:pt x="22264" y="817"/>
                        </a:lnTo>
                        <a:lnTo>
                          <a:pt x="22284" y="733"/>
                        </a:lnTo>
                        <a:lnTo>
                          <a:pt x="22410" y="628"/>
                        </a:lnTo>
                        <a:lnTo>
                          <a:pt x="22515" y="607"/>
                        </a:lnTo>
                        <a:lnTo>
                          <a:pt x="22661" y="712"/>
                        </a:lnTo>
                        <a:lnTo>
                          <a:pt x="22808" y="628"/>
                        </a:lnTo>
                        <a:lnTo>
                          <a:pt x="22912" y="607"/>
                        </a:lnTo>
                        <a:lnTo>
                          <a:pt x="23017" y="503"/>
                        </a:lnTo>
                        <a:lnTo>
                          <a:pt x="23017" y="440"/>
                        </a:lnTo>
                        <a:lnTo>
                          <a:pt x="23038" y="398"/>
                        </a:lnTo>
                        <a:lnTo>
                          <a:pt x="23017" y="335"/>
                        </a:lnTo>
                        <a:lnTo>
                          <a:pt x="22891" y="294"/>
                        </a:lnTo>
                        <a:lnTo>
                          <a:pt x="22828" y="294"/>
                        </a:lnTo>
                        <a:lnTo>
                          <a:pt x="22828" y="189"/>
                        </a:lnTo>
                        <a:lnTo>
                          <a:pt x="22787" y="126"/>
                        </a:lnTo>
                        <a:lnTo>
                          <a:pt x="22766" y="105"/>
                        </a:lnTo>
                        <a:lnTo>
                          <a:pt x="22787" y="84"/>
                        </a:lnTo>
                        <a:lnTo>
                          <a:pt x="22828" y="63"/>
                        </a:lnTo>
                        <a:lnTo>
                          <a:pt x="22870" y="1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59" name="Google Shape;2859;p66"/>
                  <p:cNvSpPr/>
                  <p:nvPr/>
                </p:nvSpPr>
                <p:spPr>
                  <a:xfrm>
                    <a:off x="1979950" y="2384350"/>
                    <a:ext cx="816050" cy="4812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642" h="19251" extrusionOk="0">
                        <a:moveTo>
                          <a:pt x="2846" y="1"/>
                        </a:moveTo>
                        <a:lnTo>
                          <a:pt x="2909" y="210"/>
                        </a:lnTo>
                        <a:lnTo>
                          <a:pt x="3035" y="273"/>
                        </a:lnTo>
                        <a:lnTo>
                          <a:pt x="2993" y="356"/>
                        </a:lnTo>
                        <a:lnTo>
                          <a:pt x="2909" y="440"/>
                        </a:lnTo>
                        <a:lnTo>
                          <a:pt x="2930" y="545"/>
                        </a:lnTo>
                        <a:lnTo>
                          <a:pt x="2993" y="586"/>
                        </a:lnTo>
                        <a:lnTo>
                          <a:pt x="2972" y="649"/>
                        </a:lnTo>
                        <a:lnTo>
                          <a:pt x="2909" y="733"/>
                        </a:lnTo>
                        <a:lnTo>
                          <a:pt x="2951" y="775"/>
                        </a:lnTo>
                        <a:lnTo>
                          <a:pt x="2951" y="858"/>
                        </a:lnTo>
                        <a:lnTo>
                          <a:pt x="2993" y="900"/>
                        </a:lnTo>
                        <a:lnTo>
                          <a:pt x="2909" y="1047"/>
                        </a:lnTo>
                        <a:lnTo>
                          <a:pt x="2825" y="1089"/>
                        </a:lnTo>
                        <a:lnTo>
                          <a:pt x="2763" y="1256"/>
                        </a:lnTo>
                        <a:lnTo>
                          <a:pt x="2721" y="1298"/>
                        </a:lnTo>
                        <a:lnTo>
                          <a:pt x="2721" y="1423"/>
                        </a:lnTo>
                        <a:lnTo>
                          <a:pt x="2637" y="1486"/>
                        </a:lnTo>
                        <a:lnTo>
                          <a:pt x="2616" y="1591"/>
                        </a:lnTo>
                        <a:lnTo>
                          <a:pt x="2470" y="1674"/>
                        </a:lnTo>
                        <a:lnTo>
                          <a:pt x="2386" y="1633"/>
                        </a:lnTo>
                        <a:lnTo>
                          <a:pt x="2344" y="1570"/>
                        </a:lnTo>
                        <a:lnTo>
                          <a:pt x="2428" y="1465"/>
                        </a:lnTo>
                        <a:lnTo>
                          <a:pt x="2449" y="1507"/>
                        </a:lnTo>
                        <a:lnTo>
                          <a:pt x="2532" y="1465"/>
                        </a:lnTo>
                        <a:lnTo>
                          <a:pt x="2553" y="1528"/>
                        </a:lnTo>
                        <a:lnTo>
                          <a:pt x="2595" y="1486"/>
                        </a:lnTo>
                        <a:lnTo>
                          <a:pt x="2595" y="1361"/>
                        </a:lnTo>
                        <a:lnTo>
                          <a:pt x="2658" y="1214"/>
                        </a:lnTo>
                        <a:lnTo>
                          <a:pt x="2742" y="1151"/>
                        </a:lnTo>
                        <a:lnTo>
                          <a:pt x="2742" y="1047"/>
                        </a:lnTo>
                        <a:lnTo>
                          <a:pt x="2700" y="1068"/>
                        </a:lnTo>
                        <a:lnTo>
                          <a:pt x="2553" y="1172"/>
                        </a:lnTo>
                        <a:lnTo>
                          <a:pt x="2512" y="1214"/>
                        </a:lnTo>
                        <a:lnTo>
                          <a:pt x="2428" y="1214"/>
                        </a:lnTo>
                        <a:lnTo>
                          <a:pt x="2428" y="1172"/>
                        </a:lnTo>
                        <a:lnTo>
                          <a:pt x="2532" y="1068"/>
                        </a:lnTo>
                        <a:lnTo>
                          <a:pt x="2658" y="1005"/>
                        </a:lnTo>
                        <a:lnTo>
                          <a:pt x="2700" y="963"/>
                        </a:lnTo>
                        <a:lnTo>
                          <a:pt x="2658" y="879"/>
                        </a:lnTo>
                        <a:lnTo>
                          <a:pt x="2616" y="879"/>
                        </a:lnTo>
                        <a:lnTo>
                          <a:pt x="2532" y="900"/>
                        </a:lnTo>
                        <a:lnTo>
                          <a:pt x="2470" y="796"/>
                        </a:lnTo>
                        <a:lnTo>
                          <a:pt x="2407" y="754"/>
                        </a:lnTo>
                        <a:lnTo>
                          <a:pt x="2135" y="754"/>
                        </a:lnTo>
                        <a:lnTo>
                          <a:pt x="2009" y="649"/>
                        </a:lnTo>
                        <a:lnTo>
                          <a:pt x="1716" y="419"/>
                        </a:lnTo>
                        <a:lnTo>
                          <a:pt x="1696" y="440"/>
                        </a:lnTo>
                        <a:lnTo>
                          <a:pt x="1675" y="545"/>
                        </a:lnTo>
                        <a:lnTo>
                          <a:pt x="1591" y="754"/>
                        </a:lnTo>
                        <a:lnTo>
                          <a:pt x="1591" y="858"/>
                        </a:lnTo>
                        <a:lnTo>
                          <a:pt x="1654" y="1068"/>
                        </a:lnTo>
                        <a:lnTo>
                          <a:pt x="1591" y="1382"/>
                        </a:lnTo>
                        <a:lnTo>
                          <a:pt x="1612" y="1507"/>
                        </a:lnTo>
                        <a:lnTo>
                          <a:pt x="1591" y="1674"/>
                        </a:lnTo>
                        <a:lnTo>
                          <a:pt x="1612" y="1737"/>
                        </a:lnTo>
                        <a:lnTo>
                          <a:pt x="1675" y="1737"/>
                        </a:lnTo>
                        <a:lnTo>
                          <a:pt x="1696" y="1800"/>
                        </a:lnTo>
                        <a:lnTo>
                          <a:pt x="1654" y="1884"/>
                        </a:lnTo>
                        <a:lnTo>
                          <a:pt x="1591" y="1884"/>
                        </a:lnTo>
                        <a:lnTo>
                          <a:pt x="1570" y="1946"/>
                        </a:lnTo>
                        <a:lnTo>
                          <a:pt x="1591" y="2009"/>
                        </a:lnTo>
                        <a:lnTo>
                          <a:pt x="1696" y="2030"/>
                        </a:lnTo>
                        <a:lnTo>
                          <a:pt x="1654" y="2135"/>
                        </a:lnTo>
                        <a:lnTo>
                          <a:pt x="1654" y="2239"/>
                        </a:lnTo>
                        <a:lnTo>
                          <a:pt x="1591" y="2323"/>
                        </a:lnTo>
                        <a:lnTo>
                          <a:pt x="1549" y="2302"/>
                        </a:lnTo>
                        <a:lnTo>
                          <a:pt x="1507" y="2344"/>
                        </a:lnTo>
                        <a:lnTo>
                          <a:pt x="1507" y="2428"/>
                        </a:lnTo>
                        <a:lnTo>
                          <a:pt x="1675" y="2449"/>
                        </a:lnTo>
                        <a:lnTo>
                          <a:pt x="1821" y="2470"/>
                        </a:lnTo>
                        <a:lnTo>
                          <a:pt x="1926" y="2553"/>
                        </a:lnTo>
                        <a:lnTo>
                          <a:pt x="2072" y="2553"/>
                        </a:lnTo>
                        <a:lnTo>
                          <a:pt x="2114" y="2637"/>
                        </a:lnTo>
                        <a:lnTo>
                          <a:pt x="2135" y="2783"/>
                        </a:lnTo>
                        <a:lnTo>
                          <a:pt x="2093" y="2658"/>
                        </a:lnTo>
                        <a:lnTo>
                          <a:pt x="1988" y="2574"/>
                        </a:lnTo>
                        <a:lnTo>
                          <a:pt x="1905" y="2616"/>
                        </a:lnTo>
                        <a:lnTo>
                          <a:pt x="1821" y="2553"/>
                        </a:lnTo>
                        <a:lnTo>
                          <a:pt x="1612" y="2532"/>
                        </a:lnTo>
                        <a:lnTo>
                          <a:pt x="1570" y="2470"/>
                        </a:lnTo>
                        <a:lnTo>
                          <a:pt x="1507" y="2511"/>
                        </a:lnTo>
                        <a:lnTo>
                          <a:pt x="1507" y="2616"/>
                        </a:lnTo>
                        <a:lnTo>
                          <a:pt x="1403" y="2763"/>
                        </a:lnTo>
                        <a:lnTo>
                          <a:pt x="1403" y="2846"/>
                        </a:lnTo>
                        <a:lnTo>
                          <a:pt x="1403" y="2930"/>
                        </a:lnTo>
                        <a:lnTo>
                          <a:pt x="1340" y="3076"/>
                        </a:lnTo>
                        <a:lnTo>
                          <a:pt x="1277" y="3202"/>
                        </a:lnTo>
                        <a:lnTo>
                          <a:pt x="1131" y="3558"/>
                        </a:lnTo>
                        <a:lnTo>
                          <a:pt x="1089" y="3809"/>
                        </a:lnTo>
                        <a:lnTo>
                          <a:pt x="942" y="4102"/>
                        </a:lnTo>
                        <a:lnTo>
                          <a:pt x="921" y="4415"/>
                        </a:lnTo>
                        <a:lnTo>
                          <a:pt x="838" y="4541"/>
                        </a:lnTo>
                        <a:lnTo>
                          <a:pt x="733" y="4667"/>
                        </a:lnTo>
                        <a:lnTo>
                          <a:pt x="649" y="4855"/>
                        </a:lnTo>
                        <a:lnTo>
                          <a:pt x="608" y="4939"/>
                        </a:lnTo>
                        <a:lnTo>
                          <a:pt x="566" y="5043"/>
                        </a:lnTo>
                        <a:lnTo>
                          <a:pt x="419" y="5231"/>
                        </a:lnTo>
                        <a:lnTo>
                          <a:pt x="356" y="5336"/>
                        </a:lnTo>
                        <a:lnTo>
                          <a:pt x="398" y="5566"/>
                        </a:lnTo>
                        <a:lnTo>
                          <a:pt x="336" y="5776"/>
                        </a:lnTo>
                        <a:lnTo>
                          <a:pt x="336" y="5922"/>
                        </a:lnTo>
                        <a:lnTo>
                          <a:pt x="419" y="6027"/>
                        </a:lnTo>
                        <a:lnTo>
                          <a:pt x="356" y="6110"/>
                        </a:lnTo>
                        <a:lnTo>
                          <a:pt x="336" y="6194"/>
                        </a:lnTo>
                        <a:lnTo>
                          <a:pt x="398" y="6340"/>
                        </a:lnTo>
                        <a:lnTo>
                          <a:pt x="356" y="6592"/>
                        </a:lnTo>
                        <a:lnTo>
                          <a:pt x="315" y="6717"/>
                        </a:lnTo>
                        <a:lnTo>
                          <a:pt x="231" y="6759"/>
                        </a:lnTo>
                        <a:lnTo>
                          <a:pt x="252" y="6843"/>
                        </a:lnTo>
                        <a:lnTo>
                          <a:pt x="294" y="6864"/>
                        </a:lnTo>
                        <a:lnTo>
                          <a:pt x="231" y="7031"/>
                        </a:lnTo>
                        <a:lnTo>
                          <a:pt x="84" y="7136"/>
                        </a:lnTo>
                        <a:lnTo>
                          <a:pt x="1" y="7261"/>
                        </a:lnTo>
                        <a:lnTo>
                          <a:pt x="1" y="7387"/>
                        </a:lnTo>
                        <a:lnTo>
                          <a:pt x="105" y="7554"/>
                        </a:lnTo>
                        <a:lnTo>
                          <a:pt x="210" y="7763"/>
                        </a:lnTo>
                        <a:lnTo>
                          <a:pt x="210" y="7993"/>
                        </a:lnTo>
                        <a:lnTo>
                          <a:pt x="189" y="8119"/>
                        </a:lnTo>
                        <a:lnTo>
                          <a:pt x="126" y="8203"/>
                        </a:lnTo>
                        <a:lnTo>
                          <a:pt x="126" y="8286"/>
                        </a:lnTo>
                        <a:lnTo>
                          <a:pt x="147" y="8370"/>
                        </a:lnTo>
                        <a:lnTo>
                          <a:pt x="189" y="8496"/>
                        </a:lnTo>
                        <a:lnTo>
                          <a:pt x="126" y="8579"/>
                        </a:lnTo>
                        <a:lnTo>
                          <a:pt x="105" y="8642"/>
                        </a:lnTo>
                        <a:lnTo>
                          <a:pt x="126" y="8726"/>
                        </a:lnTo>
                        <a:lnTo>
                          <a:pt x="356" y="9102"/>
                        </a:lnTo>
                        <a:lnTo>
                          <a:pt x="398" y="9207"/>
                        </a:lnTo>
                        <a:lnTo>
                          <a:pt x="356" y="9270"/>
                        </a:lnTo>
                        <a:lnTo>
                          <a:pt x="398" y="9353"/>
                        </a:lnTo>
                        <a:lnTo>
                          <a:pt x="524" y="9479"/>
                        </a:lnTo>
                        <a:lnTo>
                          <a:pt x="545" y="9542"/>
                        </a:lnTo>
                        <a:lnTo>
                          <a:pt x="628" y="9542"/>
                        </a:lnTo>
                        <a:lnTo>
                          <a:pt x="628" y="9437"/>
                        </a:lnTo>
                        <a:lnTo>
                          <a:pt x="628" y="9312"/>
                        </a:lnTo>
                        <a:lnTo>
                          <a:pt x="712" y="9333"/>
                        </a:lnTo>
                        <a:lnTo>
                          <a:pt x="733" y="9312"/>
                        </a:lnTo>
                        <a:lnTo>
                          <a:pt x="733" y="9353"/>
                        </a:lnTo>
                        <a:lnTo>
                          <a:pt x="838" y="9353"/>
                        </a:lnTo>
                        <a:lnTo>
                          <a:pt x="859" y="9416"/>
                        </a:lnTo>
                        <a:lnTo>
                          <a:pt x="984" y="9437"/>
                        </a:lnTo>
                        <a:lnTo>
                          <a:pt x="880" y="9437"/>
                        </a:lnTo>
                        <a:lnTo>
                          <a:pt x="817" y="9479"/>
                        </a:lnTo>
                        <a:lnTo>
                          <a:pt x="754" y="9437"/>
                        </a:lnTo>
                        <a:lnTo>
                          <a:pt x="712" y="9437"/>
                        </a:lnTo>
                        <a:lnTo>
                          <a:pt x="712" y="9521"/>
                        </a:lnTo>
                        <a:lnTo>
                          <a:pt x="754" y="9542"/>
                        </a:lnTo>
                        <a:lnTo>
                          <a:pt x="754" y="9688"/>
                        </a:lnTo>
                        <a:lnTo>
                          <a:pt x="817" y="9793"/>
                        </a:lnTo>
                        <a:lnTo>
                          <a:pt x="838" y="9835"/>
                        </a:lnTo>
                        <a:lnTo>
                          <a:pt x="733" y="9793"/>
                        </a:lnTo>
                        <a:lnTo>
                          <a:pt x="670" y="9688"/>
                        </a:lnTo>
                        <a:lnTo>
                          <a:pt x="649" y="9646"/>
                        </a:lnTo>
                        <a:lnTo>
                          <a:pt x="608" y="9688"/>
                        </a:lnTo>
                        <a:lnTo>
                          <a:pt x="608" y="9772"/>
                        </a:lnTo>
                        <a:lnTo>
                          <a:pt x="545" y="9835"/>
                        </a:lnTo>
                        <a:lnTo>
                          <a:pt x="566" y="9877"/>
                        </a:lnTo>
                        <a:lnTo>
                          <a:pt x="545" y="9981"/>
                        </a:lnTo>
                        <a:lnTo>
                          <a:pt x="545" y="10086"/>
                        </a:lnTo>
                        <a:lnTo>
                          <a:pt x="608" y="10107"/>
                        </a:lnTo>
                        <a:lnTo>
                          <a:pt x="628" y="10211"/>
                        </a:lnTo>
                        <a:lnTo>
                          <a:pt x="733" y="10274"/>
                        </a:lnTo>
                        <a:lnTo>
                          <a:pt x="775" y="10358"/>
                        </a:lnTo>
                        <a:lnTo>
                          <a:pt x="775" y="10421"/>
                        </a:lnTo>
                        <a:lnTo>
                          <a:pt x="712" y="10504"/>
                        </a:lnTo>
                        <a:lnTo>
                          <a:pt x="649" y="10504"/>
                        </a:lnTo>
                        <a:lnTo>
                          <a:pt x="649" y="10567"/>
                        </a:lnTo>
                        <a:lnTo>
                          <a:pt x="670" y="10672"/>
                        </a:lnTo>
                        <a:lnTo>
                          <a:pt x="670" y="10797"/>
                        </a:lnTo>
                        <a:lnTo>
                          <a:pt x="712" y="10839"/>
                        </a:lnTo>
                        <a:lnTo>
                          <a:pt x="775" y="10923"/>
                        </a:lnTo>
                        <a:lnTo>
                          <a:pt x="817" y="11111"/>
                        </a:lnTo>
                        <a:lnTo>
                          <a:pt x="942" y="11362"/>
                        </a:lnTo>
                        <a:lnTo>
                          <a:pt x="1026" y="11509"/>
                        </a:lnTo>
                        <a:lnTo>
                          <a:pt x="1068" y="11530"/>
                        </a:lnTo>
                        <a:lnTo>
                          <a:pt x="1047" y="11571"/>
                        </a:lnTo>
                        <a:lnTo>
                          <a:pt x="1047" y="11613"/>
                        </a:lnTo>
                        <a:lnTo>
                          <a:pt x="1152" y="11718"/>
                        </a:lnTo>
                        <a:lnTo>
                          <a:pt x="1172" y="11843"/>
                        </a:lnTo>
                        <a:lnTo>
                          <a:pt x="1152" y="11990"/>
                        </a:lnTo>
                        <a:lnTo>
                          <a:pt x="1131" y="12094"/>
                        </a:lnTo>
                        <a:lnTo>
                          <a:pt x="1089" y="12136"/>
                        </a:lnTo>
                        <a:lnTo>
                          <a:pt x="1131" y="12199"/>
                        </a:lnTo>
                        <a:lnTo>
                          <a:pt x="1172" y="12262"/>
                        </a:lnTo>
                        <a:lnTo>
                          <a:pt x="1382" y="12262"/>
                        </a:lnTo>
                        <a:lnTo>
                          <a:pt x="1486" y="12283"/>
                        </a:lnTo>
                        <a:lnTo>
                          <a:pt x="1591" y="12346"/>
                        </a:lnTo>
                        <a:lnTo>
                          <a:pt x="1675" y="12366"/>
                        </a:lnTo>
                        <a:lnTo>
                          <a:pt x="1821" y="12366"/>
                        </a:lnTo>
                        <a:lnTo>
                          <a:pt x="1884" y="12450"/>
                        </a:lnTo>
                        <a:lnTo>
                          <a:pt x="1884" y="12555"/>
                        </a:lnTo>
                        <a:lnTo>
                          <a:pt x="2030" y="12618"/>
                        </a:lnTo>
                        <a:lnTo>
                          <a:pt x="2135" y="12618"/>
                        </a:lnTo>
                        <a:lnTo>
                          <a:pt x="2281" y="12680"/>
                        </a:lnTo>
                        <a:lnTo>
                          <a:pt x="2302" y="12722"/>
                        </a:lnTo>
                        <a:lnTo>
                          <a:pt x="2302" y="12827"/>
                        </a:lnTo>
                        <a:lnTo>
                          <a:pt x="2344" y="12869"/>
                        </a:lnTo>
                        <a:lnTo>
                          <a:pt x="2407" y="12827"/>
                        </a:lnTo>
                        <a:lnTo>
                          <a:pt x="2470" y="12827"/>
                        </a:lnTo>
                        <a:lnTo>
                          <a:pt x="2616" y="12973"/>
                        </a:lnTo>
                        <a:lnTo>
                          <a:pt x="2805" y="13245"/>
                        </a:lnTo>
                        <a:lnTo>
                          <a:pt x="2825" y="13434"/>
                        </a:lnTo>
                        <a:lnTo>
                          <a:pt x="2805" y="13559"/>
                        </a:lnTo>
                        <a:lnTo>
                          <a:pt x="2805" y="13664"/>
                        </a:lnTo>
                        <a:lnTo>
                          <a:pt x="4185" y="13643"/>
                        </a:lnTo>
                        <a:lnTo>
                          <a:pt x="4206" y="13706"/>
                        </a:lnTo>
                        <a:lnTo>
                          <a:pt x="4206" y="13747"/>
                        </a:lnTo>
                        <a:lnTo>
                          <a:pt x="6131" y="14647"/>
                        </a:lnTo>
                        <a:lnTo>
                          <a:pt x="7784" y="14689"/>
                        </a:lnTo>
                        <a:lnTo>
                          <a:pt x="7826" y="14480"/>
                        </a:lnTo>
                        <a:lnTo>
                          <a:pt x="8747" y="14501"/>
                        </a:lnTo>
                        <a:lnTo>
                          <a:pt x="8872" y="14584"/>
                        </a:lnTo>
                        <a:lnTo>
                          <a:pt x="8935" y="14710"/>
                        </a:lnTo>
                        <a:lnTo>
                          <a:pt x="8998" y="14773"/>
                        </a:lnTo>
                        <a:lnTo>
                          <a:pt x="9019" y="14815"/>
                        </a:lnTo>
                        <a:lnTo>
                          <a:pt x="9082" y="14815"/>
                        </a:lnTo>
                        <a:lnTo>
                          <a:pt x="9123" y="14898"/>
                        </a:lnTo>
                        <a:lnTo>
                          <a:pt x="9103" y="14961"/>
                        </a:lnTo>
                        <a:lnTo>
                          <a:pt x="9207" y="14982"/>
                        </a:lnTo>
                        <a:lnTo>
                          <a:pt x="9270" y="15066"/>
                        </a:lnTo>
                        <a:lnTo>
                          <a:pt x="9270" y="15107"/>
                        </a:lnTo>
                        <a:lnTo>
                          <a:pt x="9228" y="15170"/>
                        </a:lnTo>
                        <a:lnTo>
                          <a:pt x="9312" y="15191"/>
                        </a:lnTo>
                        <a:lnTo>
                          <a:pt x="9395" y="15233"/>
                        </a:lnTo>
                        <a:lnTo>
                          <a:pt x="9437" y="15317"/>
                        </a:lnTo>
                        <a:lnTo>
                          <a:pt x="9458" y="15442"/>
                        </a:lnTo>
                        <a:lnTo>
                          <a:pt x="9500" y="15484"/>
                        </a:lnTo>
                        <a:lnTo>
                          <a:pt x="9521" y="15505"/>
                        </a:lnTo>
                        <a:lnTo>
                          <a:pt x="9542" y="15526"/>
                        </a:lnTo>
                        <a:lnTo>
                          <a:pt x="9626" y="15610"/>
                        </a:lnTo>
                        <a:lnTo>
                          <a:pt x="9626" y="15693"/>
                        </a:lnTo>
                        <a:lnTo>
                          <a:pt x="9605" y="15714"/>
                        </a:lnTo>
                        <a:lnTo>
                          <a:pt x="9521" y="15735"/>
                        </a:lnTo>
                        <a:lnTo>
                          <a:pt x="9521" y="15756"/>
                        </a:lnTo>
                        <a:lnTo>
                          <a:pt x="9626" y="15903"/>
                        </a:lnTo>
                        <a:lnTo>
                          <a:pt x="9709" y="15965"/>
                        </a:lnTo>
                        <a:lnTo>
                          <a:pt x="9730" y="16070"/>
                        </a:lnTo>
                        <a:lnTo>
                          <a:pt x="9730" y="16112"/>
                        </a:lnTo>
                        <a:lnTo>
                          <a:pt x="9751" y="16112"/>
                        </a:lnTo>
                        <a:lnTo>
                          <a:pt x="9793" y="16133"/>
                        </a:lnTo>
                        <a:lnTo>
                          <a:pt x="9835" y="16133"/>
                        </a:lnTo>
                        <a:lnTo>
                          <a:pt x="9877" y="16154"/>
                        </a:lnTo>
                        <a:lnTo>
                          <a:pt x="9919" y="16216"/>
                        </a:lnTo>
                        <a:lnTo>
                          <a:pt x="9919" y="16237"/>
                        </a:lnTo>
                        <a:lnTo>
                          <a:pt x="9960" y="16279"/>
                        </a:lnTo>
                        <a:lnTo>
                          <a:pt x="10023" y="16279"/>
                        </a:lnTo>
                        <a:lnTo>
                          <a:pt x="10149" y="16342"/>
                        </a:lnTo>
                        <a:lnTo>
                          <a:pt x="10170" y="16384"/>
                        </a:lnTo>
                        <a:lnTo>
                          <a:pt x="10253" y="16426"/>
                        </a:lnTo>
                        <a:lnTo>
                          <a:pt x="10379" y="16467"/>
                        </a:lnTo>
                        <a:lnTo>
                          <a:pt x="10400" y="16530"/>
                        </a:lnTo>
                        <a:lnTo>
                          <a:pt x="10463" y="16530"/>
                        </a:lnTo>
                        <a:lnTo>
                          <a:pt x="10504" y="16488"/>
                        </a:lnTo>
                        <a:lnTo>
                          <a:pt x="10504" y="16467"/>
                        </a:lnTo>
                        <a:lnTo>
                          <a:pt x="10609" y="16384"/>
                        </a:lnTo>
                        <a:lnTo>
                          <a:pt x="10672" y="16384"/>
                        </a:lnTo>
                        <a:lnTo>
                          <a:pt x="10672" y="16342"/>
                        </a:lnTo>
                        <a:lnTo>
                          <a:pt x="10672" y="16321"/>
                        </a:lnTo>
                        <a:lnTo>
                          <a:pt x="10714" y="16237"/>
                        </a:lnTo>
                        <a:lnTo>
                          <a:pt x="10797" y="16070"/>
                        </a:lnTo>
                        <a:lnTo>
                          <a:pt x="10839" y="16028"/>
                        </a:lnTo>
                        <a:lnTo>
                          <a:pt x="10923" y="16007"/>
                        </a:lnTo>
                        <a:lnTo>
                          <a:pt x="10965" y="16007"/>
                        </a:lnTo>
                        <a:lnTo>
                          <a:pt x="10986" y="16028"/>
                        </a:lnTo>
                        <a:lnTo>
                          <a:pt x="11027" y="16028"/>
                        </a:lnTo>
                        <a:lnTo>
                          <a:pt x="11069" y="15944"/>
                        </a:lnTo>
                        <a:lnTo>
                          <a:pt x="11174" y="15944"/>
                        </a:lnTo>
                        <a:lnTo>
                          <a:pt x="11279" y="15965"/>
                        </a:lnTo>
                        <a:lnTo>
                          <a:pt x="11383" y="15944"/>
                        </a:lnTo>
                        <a:lnTo>
                          <a:pt x="11404" y="15965"/>
                        </a:lnTo>
                        <a:lnTo>
                          <a:pt x="11425" y="16007"/>
                        </a:lnTo>
                        <a:lnTo>
                          <a:pt x="11509" y="16007"/>
                        </a:lnTo>
                        <a:lnTo>
                          <a:pt x="11592" y="16028"/>
                        </a:lnTo>
                        <a:lnTo>
                          <a:pt x="11634" y="16133"/>
                        </a:lnTo>
                        <a:lnTo>
                          <a:pt x="11739" y="16216"/>
                        </a:lnTo>
                        <a:lnTo>
                          <a:pt x="11844" y="16363"/>
                        </a:lnTo>
                        <a:lnTo>
                          <a:pt x="11864" y="16467"/>
                        </a:lnTo>
                        <a:lnTo>
                          <a:pt x="11927" y="16530"/>
                        </a:lnTo>
                        <a:lnTo>
                          <a:pt x="11927" y="16593"/>
                        </a:lnTo>
                        <a:lnTo>
                          <a:pt x="11927" y="16760"/>
                        </a:lnTo>
                        <a:lnTo>
                          <a:pt x="12011" y="16781"/>
                        </a:lnTo>
                        <a:lnTo>
                          <a:pt x="12032" y="16865"/>
                        </a:lnTo>
                        <a:lnTo>
                          <a:pt x="12116" y="17074"/>
                        </a:lnTo>
                        <a:lnTo>
                          <a:pt x="12157" y="17095"/>
                        </a:lnTo>
                        <a:lnTo>
                          <a:pt x="12178" y="17179"/>
                        </a:lnTo>
                        <a:lnTo>
                          <a:pt x="12262" y="17221"/>
                        </a:lnTo>
                        <a:lnTo>
                          <a:pt x="12283" y="17325"/>
                        </a:lnTo>
                        <a:lnTo>
                          <a:pt x="12346" y="17430"/>
                        </a:lnTo>
                        <a:lnTo>
                          <a:pt x="12450" y="17514"/>
                        </a:lnTo>
                        <a:lnTo>
                          <a:pt x="12429" y="17618"/>
                        </a:lnTo>
                        <a:lnTo>
                          <a:pt x="12429" y="17723"/>
                        </a:lnTo>
                        <a:lnTo>
                          <a:pt x="12429" y="17786"/>
                        </a:lnTo>
                        <a:lnTo>
                          <a:pt x="12429" y="17807"/>
                        </a:lnTo>
                        <a:lnTo>
                          <a:pt x="12555" y="18141"/>
                        </a:lnTo>
                        <a:lnTo>
                          <a:pt x="12534" y="18309"/>
                        </a:lnTo>
                        <a:lnTo>
                          <a:pt x="12576" y="18351"/>
                        </a:lnTo>
                        <a:lnTo>
                          <a:pt x="12597" y="18351"/>
                        </a:lnTo>
                        <a:lnTo>
                          <a:pt x="12660" y="18372"/>
                        </a:lnTo>
                        <a:lnTo>
                          <a:pt x="12743" y="18372"/>
                        </a:lnTo>
                        <a:lnTo>
                          <a:pt x="12806" y="18413"/>
                        </a:lnTo>
                        <a:lnTo>
                          <a:pt x="12911" y="18518"/>
                        </a:lnTo>
                        <a:lnTo>
                          <a:pt x="13099" y="18560"/>
                        </a:lnTo>
                        <a:lnTo>
                          <a:pt x="13204" y="18644"/>
                        </a:lnTo>
                        <a:lnTo>
                          <a:pt x="13308" y="18644"/>
                        </a:lnTo>
                        <a:lnTo>
                          <a:pt x="13329" y="18727"/>
                        </a:lnTo>
                        <a:lnTo>
                          <a:pt x="13392" y="18748"/>
                        </a:lnTo>
                        <a:lnTo>
                          <a:pt x="13476" y="18581"/>
                        </a:lnTo>
                        <a:lnTo>
                          <a:pt x="13496" y="18455"/>
                        </a:lnTo>
                        <a:lnTo>
                          <a:pt x="13476" y="18372"/>
                        </a:lnTo>
                        <a:lnTo>
                          <a:pt x="13476" y="18120"/>
                        </a:lnTo>
                        <a:lnTo>
                          <a:pt x="13413" y="18037"/>
                        </a:lnTo>
                        <a:lnTo>
                          <a:pt x="13496" y="17911"/>
                        </a:lnTo>
                        <a:lnTo>
                          <a:pt x="13538" y="17723"/>
                        </a:lnTo>
                        <a:lnTo>
                          <a:pt x="13622" y="17618"/>
                        </a:lnTo>
                        <a:lnTo>
                          <a:pt x="13580" y="17409"/>
                        </a:lnTo>
                        <a:lnTo>
                          <a:pt x="13685" y="17367"/>
                        </a:lnTo>
                        <a:lnTo>
                          <a:pt x="13789" y="17284"/>
                        </a:lnTo>
                        <a:lnTo>
                          <a:pt x="13727" y="17200"/>
                        </a:lnTo>
                        <a:lnTo>
                          <a:pt x="13831" y="17074"/>
                        </a:lnTo>
                        <a:lnTo>
                          <a:pt x="13894" y="17095"/>
                        </a:lnTo>
                        <a:lnTo>
                          <a:pt x="13999" y="17053"/>
                        </a:lnTo>
                        <a:lnTo>
                          <a:pt x="13957" y="16907"/>
                        </a:lnTo>
                        <a:lnTo>
                          <a:pt x="13957" y="16907"/>
                        </a:lnTo>
                        <a:lnTo>
                          <a:pt x="14040" y="16970"/>
                        </a:lnTo>
                        <a:lnTo>
                          <a:pt x="14145" y="16907"/>
                        </a:lnTo>
                        <a:lnTo>
                          <a:pt x="14103" y="16865"/>
                        </a:lnTo>
                        <a:lnTo>
                          <a:pt x="14208" y="16781"/>
                        </a:lnTo>
                        <a:lnTo>
                          <a:pt x="14250" y="16802"/>
                        </a:lnTo>
                        <a:lnTo>
                          <a:pt x="14312" y="16781"/>
                        </a:lnTo>
                        <a:lnTo>
                          <a:pt x="14375" y="16865"/>
                        </a:lnTo>
                        <a:lnTo>
                          <a:pt x="14271" y="16949"/>
                        </a:lnTo>
                        <a:lnTo>
                          <a:pt x="14354" y="16949"/>
                        </a:lnTo>
                        <a:lnTo>
                          <a:pt x="14459" y="16844"/>
                        </a:lnTo>
                        <a:lnTo>
                          <a:pt x="14543" y="16844"/>
                        </a:lnTo>
                        <a:lnTo>
                          <a:pt x="14794" y="16739"/>
                        </a:lnTo>
                        <a:lnTo>
                          <a:pt x="14982" y="16551"/>
                        </a:lnTo>
                        <a:lnTo>
                          <a:pt x="15066" y="16551"/>
                        </a:lnTo>
                        <a:lnTo>
                          <a:pt x="15108" y="16488"/>
                        </a:lnTo>
                        <a:lnTo>
                          <a:pt x="15087" y="16384"/>
                        </a:lnTo>
                        <a:lnTo>
                          <a:pt x="15108" y="16258"/>
                        </a:lnTo>
                        <a:lnTo>
                          <a:pt x="15045" y="16112"/>
                        </a:lnTo>
                        <a:lnTo>
                          <a:pt x="15087" y="16175"/>
                        </a:lnTo>
                        <a:lnTo>
                          <a:pt x="15170" y="16175"/>
                        </a:lnTo>
                        <a:lnTo>
                          <a:pt x="15275" y="16070"/>
                        </a:lnTo>
                        <a:lnTo>
                          <a:pt x="15275" y="16028"/>
                        </a:lnTo>
                        <a:lnTo>
                          <a:pt x="15317" y="16133"/>
                        </a:lnTo>
                        <a:lnTo>
                          <a:pt x="15254" y="16237"/>
                        </a:lnTo>
                        <a:lnTo>
                          <a:pt x="15275" y="16321"/>
                        </a:lnTo>
                        <a:lnTo>
                          <a:pt x="15275" y="16426"/>
                        </a:lnTo>
                        <a:lnTo>
                          <a:pt x="15401" y="16384"/>
                        </a:lnTo>
                        <a:lnTo>
                          <a:pt x="15484" y="16258"/>
                        </a:lnTo>
                        <a:lnTo>
                          <a:pt x="15568" y="16258"/>
                        </a:lnTo>
                        <a:lnTo>
                          <a:pt x="15631" y="16216"/>
                        </a:lnTo>
                        <a:lnTo>
                          <a:pt x="15840" y="16154"/>
                        </a:lnTo>
                        <a:lnTo>
                          <a:pt x="16007" y="16154"/>
                        </a:lnTo>
                        <a:lnTo>
                          <a:pt x="16258" y="16237"/>
                        </a:lnTo>
                        <a:lnTo>
                          <a:pt x="16321" y="16279"/>
                        </a:lnTo>
                        <a:lnTo>
                          <a:pt x="16635" y="16321"/>
                        </a:lnTo>
                        <a:lnTo>
                          <a:pt x="16740" y="16279"/>
                        </a:lnTo>
                        <a:lnTo>
                          <a:pt x="16740" y="16237"/>
                        </a:lnTo>
                        <a:lnTo>
                          <a:pt x="16740" y="16154"/>
                        </a:lnTo>
                        <a:lnTo>
                          <a:pt x="16844" y="16133"/>
                        </a:lnTo>
                        <a:lnTo>
                          <a:pt x="16928" y="16154"/>
                        </a:lnTo>
                        <a:lnTo>
                          <a:pt x="16865" y="16216"/>
                        </a:lnTo>
                        <a:lnTo>
                          <a:pt x="16928" y="16237"/>
                        </a:lnTo>
                        <a:lnTo>
                          <a:pt x="16991" y="16216"/>
                        </a:lnTo>
                        <a:lnTo>
                          <a:pt x="17053" y="16258"/>
                        </a:lnTo>
                        <a:lnTo>
                          <a:pt x="17053" y="16342"/>
                        </a:lnTo>
                        <a:lnTo>
                          <a:pt x="17074" y="16384"/>
                        </a:lnTo>
                        <a:lnTo>
                          <a:pt x="17200" y="16363"/>
                        </a:lnTo>
                        <a:lnTo>
                          <a:pt x="17242" y="16426"/>
                        </a:lnTo>
                        <a:lnTo>
                          <a:pt x="17158" y="16488"/>
                        </a:lnTo>
                        <a:lnTo>
                          <a:pt x="17095" y="16551"/>
                        </a:lnTo>
                        <a:lnTo>
                          <a:pt x="17179" y="16572"/>
                        </a:lnTo>
                        <a:lnTo>
                          <a:pt x="17263" y="16551"/>
                        </a:lnTo>
                        <a:lnTo>
                          <a:pt x="17346" y="16593"/>
                        </a:lnTo>
                        <a:lnTo>
                          <a:pt x="17493" y="16656"/>
                        </a:lnTo>
                        <a:lnTo>
                          <a:pt x="17556" y="16572"/>
                        </a:lnTo>
                        <a:lnTo>
                          <a:pt x="17618" y="16530"/>
                        </a:lnTo>
                        <a:lnTo>
                          <a:pt x="17723" y="16593"/>
                        </a:lnTo>
                        <a:lnTo>
                          <a:pt x="17786" y="16656"/>
                        </a:lnTo>
                        <a:lnTo>
                          <a:pt x="17870" y="16635"/>
                        </a:lnTo>
                        <a:lnTo>
                          <a:pt x="17870" y="16467"/>
                        </a:lnTo>
                        <a:lnTo>
                          <a:pt x="17807" y="16363"/>
                        </a:lnTo>
                        <a:lnTo>
                          <a:pt x="17911" y="16363"/>
                        </a:lnTo>
                        <a:lnTo>
                          <a:pt x="18016" y="16488"/>
                        </a:lnTo>
                        <a:lnTo>
                          <a:pt x="18100" y="16530"/>
                        </a:lnTo>
                        <a:lnTo>
                          <a:pt x="18142" y="16593"/>
                        </a:lnTo>
                        <a:lnTo>
                          <a:pt x="18204" y="16593"/>
                        </a:lnTo>
                        <a:lnTo>
                          <a:pt x="18288" y="16635"/>
                        </a:lnTo>
                        <a:lnTo>
                          <a:pt x="18288" y="16760"/>
                        </a:lnTo>
                        <a:lnTo>
                          <a:pt x="18309" y="16677"/>
                        </a:lnTo>
                        <a:lnTo>
                          <a:pt x="18414" y="16656"/>
                        </a:lnTo>
                        <a:lnTo>
                          <a:pt x="18414" y="16635"/>
                        </a:lnTo>
                        <a:lnTo>
                          <a:pt x="18288" y="16530"/>
                        </a:lnTo>
                        <a:lnTo>
                          <a:pt x="18100" y="16447"/>
                        </a:lnTo>
                        <a:lnTo>
                          <a:pt x="18037" y="16363"/>
                        </a:lnTo>
                        <a:lnTo>
                          <a:pt x="18037" y="16258"/>
                        </a:lnTo>
                        <a:lnTo>
                          <a:pt x="18225" y="16175"/>
                        </a:lnTo>
                        <a:lnTo>
                          <a:pt x="18288" y="16154"/>
                        </a:lnTo>
                        <a:lnTo>
                          <a:pt x="18183" y="16112"/>
                        </a:lnTo>
                        <a:lnTo>
                          <a:pt x="18121" y="16049"/>
                        </a:lnTo>
                        <a:lnTo>
                          <a:pt x="18100" y="16049"/>
                        </a:lnTo>
                        <a:lnTo>
                          <a:pt x="18016" y="16112"/>
                        </a:lnTo>
                        <a:lnTo>
                          <a:pt x="17932" y="16154"/>
                        </a:lnTo>
                        <a:lnTo>
                          <a:pt x="17932" y="16070"/>
                        </a:lnTo>
                        <a:lnTo>
                          <a:pt x="18037" y="15944"/>
                        </a:lnTo>
                        <a:lnTo>
                          <a:pt x="18246" y="15861"/>
                        </a:lnTo>
                        <a:lnTo>
                          <a:pt x="18330" y="15798"/>
                        </a:lnTo>
                        <a:lnTo>
                          <a:pt x="18665" y="15735"/>
                        </a:lnTo>
                        <a:lnTo>
                          <a:pt x="18811" y="15756"/>
                        </a:lnTo>
                        <a:lnTo>
                          <a:pt x="18874" y="15735"/>
                        </a:lnTo>
                        <a:lnTo>
                          <a:pt x="18958" y="15735"/>
                        </a:lnTo>
                        <a:lnTo>
                          <a:pt x="19020" y="15651"/>
                        </a:lnTo>
                        <a:lnTo>
                          <a:pt x="19062" y="15547"/>
                        </a:lnTo>
                        <a:lnTo>
                          <a:pt x="19146" y="15547"/>
                        </a:lnTo>
                        <a:lnTo>
                          <a:pt x="19125" y="15631"/>
                        </a:lnTo>
                        <a:lnTo>
                          <a:pt x="19125" y="15714"/>
                        </a:lnTo>
                        <a:lnTo>
                          <a:pt x="19250" y="15819"/>
                        </a:lnTo>
                        <a:lnTo>
                          <a:pt x="19334" y="15756"/>
                        </a:lnTo>
                        <a:lnTo>
                          <a:pt x="19481" y="15756"/>
                        </a:lnTo>
                        <a:lnTo>
                          <a:pt x="19585" y="15735"/>
                        </a:lnTo>
                        <a:lnTo>
                          <a:pt x="19648" y="15798"/>
                        </a:lnTo>
                        <a:lnTo>
                          <a:pt x="19815" y="15756"/>
                        </a:lnTo>
                        <a:lnTo>
                          <a:pt x="19878" y="15798"/>
                        </a:lnTo>
                        <a:lnTo>
                          <a:pt x="20004" y="15714"/>
                        </a:lnTo>
                        <a:lnTo>
                          <a:pt x="20108" y="15714"/>
                        </a:lnTo>
                        <a:lnTo>
                          <a:pt x="20129" y="15735"/>
                        </a:lnTo>
                        <a:lnTo>
                          <a:pt x="20087" y="15756"/>
                        </a:lnTo>
                        <a:lnTo>
                          <a:pt x="19962" y="15756"/>
                        </a:lnTo>
                        <a:lnTo>
                          <a:pt x="19920" y="15798"/>
                        </a:lnTo>
                        <a:lnTo>
                          <a:pt x="20087" y="15819"/>
                        </a:lnTo>
                        <a:lnTo>
                          <a:pt x="20213" y="15819"/>
                        </a:lnTo>
                        <a:lnTo>
                          <a:pt x="20318" y="15903"/>
                        </a:lnTo>
                        <a:lnTo>
                          <a:pt x="20401" y="15944"/>
                        </a:lnTo>
                        <a:lnTo>
                          <a:pt x="20338" y="15861"/>
                        </a:lnTo>
                        <a:lnTo>
                          <a:pt x="20338" y="15819"/>
                        </a:lnTo>
                        <a:lnTo>
                          <a:pt x="20401" y="15819"/>
                        </a:lnTo>
                        <a:lnTo>
                          <a:pt x="20422" y="15861"/>
                        </a:lnTo>
                        <a:lnTo>
                          <a:pt x="20527" y="15944"/>
                        </a:lnTo>
                        <a:lnTo>
                          <a:pt x="20506" y="16007"/>
                        </a:lnTo>
                        <a:lnTo>
                          <a:pt x="20443" y="15944"/>
                        </a:lnTo>
                        <a:lnTo>
                          <a:pt x="20422" y="15965"/>
                        </a:lnTo>
                        <a:lnTo>
                          <a:pt x="20548" y="16049"/>
                        </a:lnTo>
                        <a:lnTo>
                          <a:pt x="20610" y="16133"/>
                        </a:lnTo>
                        <a:lnTo>
                          <a:pt x="20652" y="16175"/>
                        </a:lnTo>
                        <a:lnTo>
                          <a:pt x="20631" y="16216"/>
                        </a:lnTo>
                        <a:lnTo>
                          <a:pt x="20610" y="16154"/>
                        </a:lnTo>
                        <a:lnTo>
                          <a:pt x="20590" y="16216"/>
                        </a:lnTo>
                        <a:lnTo>
                          <a:pt x="20610" y="16258"/>
                        </a:lnTo>
                        <a:lnTo>
                          <a:pt x="20799" y="16237"/>
                        </a:lnTo>
                        <a:lnTo>
                          <a:pt x="20903" y="16216"/>
                        </a:lnTo>
                        <a:lnTo>
                          <a:pt x="21029" y="16070"/>
                        </a:lnTo>
                        <a:lnTo>
                          <a:pt x="21113" y="16070"/>
                        </a:lnTo>
                        <a:lnTo>
                          <a:pt x="21113" y="16049"/>
                        </a:lnTo>
                        <a:lnTo>
                          <a:pt x="21175" y="15965"/>
                        </a:lnTo>
                        <a:lnTo>
                          <a:pt x="21280" y="15965"/>
                        </a:lnTo>
                        <a:lnTo>
                          <a:pt x="21364" y="16007"/>
                        </a:lnTo>
                        <a:lnTo>
                          <a:pt x="21489" y="16049"/>
                        </a:lnTo>
                        <a:lnTo>
                          <a:pt x="21552" y="16258"/>
                        </a:lnTo>
                        <a:lnTo>
                          <a:pt x="21636" y="16321"/>
                        </a:lnTo>
                        <a:lnTo>
                          <a:pt x="21657" y="16321"/>
                        </a:lnTo>
                        <a:lnTo>
                          <a:pt x="21678" y="16447"/>
                        </a:lnTo>
                        <a:lnTo>
                          <a:pt x="21761" y="16488"/>
                        </a:lnTo>
                        <a:lnTo>
                          <a:pt x="21803" y="16488"/>
                        </a:lnTo>
                        <a:lnTo>
                          <a:pt x="21803" y="16551"/>
                        </a:lnTo>
                        <a:lnTo>
                          <a:pt x="21866" y="16635"/>
                        </a:lnTo>
                        <a:lnTo>
                          <a:pt x="21950" y="16656"/>
                        </a:lnTo>
                        <a:lnTo>
                          <a:pt x="22012" y="16781"/>
                        </a:lnTo>
                        <a:lnTo>
                          <a:pt x="21991" y="16907"/>
                        </a:lnTo>
                        <a:lnTo>
                          <a:pt x="21908" y="17179"/>
                        </a:lnTo>
                        <a:lnTo>
                          <a:pt x="21803" y="17409"/>
                        </a:lnTo>
                        <a:lnTo>
                          <a:pt x="21803" y="17493"/>
                        </a:lnTo>
                        <a:lnTo>
                          <a:pt x="21887" y="17597"/>
                        </a:lnTo>
                        <a:lnTo>
                          <a:pt x="21908" y="17576"/>
                        </a:lnTo>
                        <a:lnTo>
                          <a:pt x="21971" y="17493"/>
                        </a:lnTo>
                        <a:lnTo>
                          <a:pt x="21971" y="17430"/>
                        </a:lnTo>
                        <a:lnTo>
                          <a:pt x="21991" y="17388"/>
                        </a:lnTo>
                        <a:lnTo>
                          <a:pt x="22075" y="17430"/>
                        </a:lnTo>
                        <a:lnTo>
                          <a:pt x="22096" y="17535"/>
                        </a:lnTo>
                        <a:lnTo>
                          <a:pt x="21950" y="17744"/>
                        </a:lnTo>
                        <a:lnTo>
                          <a:pt x="21971" y="17807"/>
                        </a:lnTo>
                        <a:lnTo>
                          <a:pt x="21991" y="17911"/>
                        </a:lnTo>
                        <a:lnTo>
                          <a:pt x="22054" y="18016"/>
                        </a:lnTo>
                        <a:lnTo>
                          <a:pt x="22075" y="18058"/>
                        </a:lnTo>
                        <a:lnTo>
                          <a:pt x="22117" y="18037"/>
                        </a:lnTo>
                        <a:lnTo>
                          <a:pt x="22159" y="18141"/>
                        </a:lnTo>
                        <a:lnTo>
                          <a:pt x="22201" y="18100"/>
                        </a:lnTo>
                        <a:lnTo>
                          <a:pt x="22201" y="18058"/>
                        </a:lnTo>
                        <a:lnTo>
                          <a:pt x="22222" y="18100"/>
                        </a:lnTo>
                        <a:lnTo>
                          <a:pt x="22368" y="18058"/>
                        </a:lnTo>
                        <a:lnTo>
                          <a:pt x="22368" y="18058"/>
                        </a:lnTo>
                        <a:lnTo>
                          <a:pt x="22263" y="18141"/>
                        </a:lnTo>
                        <a:lnTo>
                          <a:pt x="22222" y="18246"/>
                        </a:lnTo>
                        <a:lnTo>
                          <a:pt x="22201" y="18309"/>
                        </a:lnTo>
                        <a:lnTo>
                          <a:pt x="22201" y="18351"/>
                        </a:lnTo>
                        <a:lnTo>
                          <a:pt x="22368" y="18455"/>
                        </a:lnTo>
                        <a:lnTo>
                          <a:pt x="22368" y="18581"/>
                        </a:lnTo>
                        <a:lnTo>
                          <a:pt x="22368" y="18748"/>
                        </a:lnTo>
                        <a:lnTo>
                          <a:pt x="22410" y="18769"/>
                        </a:lnTo>
                        <a:lnTo>
                          <a:pt x="22494" y="18769"/>
                        </a:lnTo>
                        <a:lnTo>
                          <a:pt x="22535" y="18853"/>
                        </a:lnTo>
                        <a:lnTo>
                          <a:pt x="22515" y="18957"/>
                        </a:lnTo>
                        <a:lnTo>
                          <a:pt x="22682" y="19062"/>
                        </a:lnTo>
                        <a:lnTo>
                          <a:pt x="22598" y="19083"/>
                        </a:lnTo>
                        <a:lnTo>
                          <a:pt x="22724" y="19146"/>
                        </a:lnTo>
                        <a:lnTo>
                          <a:pt x="22787" y="19188"/>
                        </a:lnTo>
                        <a:lnTo>
                          <a:pt x="22891" y="19250"/>
                        </a:lnTo>
                        <a:lnTo>
                          <a:pt x="22996" y="19188"/>
                        </a:lnTo>
                        <a:lnTo>
                          <a:pt x="23100" y="19167"/>
                        </a:lnTo>
                        <a:lnTo>
                          <a:pt x="23100" y="18999"/>
                        </a:lnTo>
                        <a:lnTo>
                          <a:pt x="23163" y="18895"/>
                        </a:lnTo>
                        <a:lnTo>
                          <a:pt x="23226" y="18769"/>
                        </a:lnTo>
                        <a:lnTo>
                          <a:pt x="23331" y="18560"/>
                        </a:lnTo>
                        <a:lnTo>
                          <a:pt x="23310" y="18455"/>
                        </a:lnTo>
                        <a:lnTo>
                          <a:pt x="23351" y="18413"/>
                        </a:lnTo>
                        <a:lnTo>
                          <a:pt x="23351" y="18225"/>
                        </a:lnTo>
                        <a:lnTo>
                          <a:pt x="23331" y="18162"/>
                        </a:lnTo>
                        <a:lnTo>
                          <a:pt x="23414" y="18120"/>
                        </a:lnTo>
                        <a:lnTo>
                          <a:pt x="23351" y="17932"/>
                        </a:lnTo>
                        <a:lnTo>
                          <a:pt x="23247" y="17848"/>
                        </a:lnTo>
                        <a:lnTo>
                          <a:pt x="23205" y="17493"/>
                        </a:lnTo>
                        <a:lnTo>
                          <a:pt x="23142" y="17430"/>
                        </a:lnTo>
                        <a:lnTo>
                          <a:pt x="23163" y="17263"/>
                        </a:lnTo>
                        <a:lnTo>
                          <a:pt x="23205" y="17116"/>
                        </a:lnTo>
                        <a:lnTo>
                          <a:pt x="23163" y="17011"/>
                        </a:lnTo>
                        <a:lnTo>
                          <a:pt x="23100" y="16907"/>
                        </a:lnTo>
                        <a:lnTo>
                          <a:pt x="23038" y="16656"/>
                        </a:lnTo>
                        <a:lnTo>
                          <a:pt x="22996" y="16551"/>
                        </a:lnTo>
                        <a:lnTo>
                          <a:pt x="22954" y="16279"/>
                        </a:lnTo>
                        <a:lnTo>
                          <a:pt x="22912" y="16133"/>
                        </a:lnTo>
                        <a:lnTo>
                          <a:pt x="22933" y="15903"/>
                        </a:lnTo>
                        <a:lnTo>
                          <a:pt x="22912" y="15714"/>
                        </a:lnTo>
                        <a:lnTo>
                          <a:pt x="22933" y="15379"/>
                        </a:lnTo>
                        <a:lnTo>
                          <a:pt x="22933" y="15170"/>
                        </a:lnTo>
                        <a:lnTo>
                          <a:pt x="23038" y="15003"/>
                        </a:lnTo>
                        <a:lnTo>
                          <a:pt x="23121" y="14856"/>
                        </a:lnTo>
                        <a:lnTo>
                          <a:pt x="23226" y="14815"/>
                        </a:lnTo>
                        <a:lnTo>
                          <a:pt x="23268" y="14752"/>
                        </a:lnTo>
                        <a:lnTo>
                          <a:pt x="23331" y="14752"/>
                        </a:lnTo>
                        <a:lnTo>
                          <a:pt x="23414" y="14605"/>
                        </a:lnTo>
                        <a:lnTo>
                          <a:pt x="23414" y="14543"/>
                        </a:lnTo>
                        <a:lnTo>
                          <a:pt x="23372" y="14501"/>
                        </a:lnTo>
                        <a:lnTo>
                          <a:pt x="23414" y="14480"/>
                        </a:lnTo>
                        <a:lnTo>
                          <a:pt x="23540" y="14480"/>
                        </a:lnTo>
                        <a:lnTo>
                          <a:pt x="23561" y="14396"/>
                        </a:lnTo>
                        <a:lnTo>
                          <a:pt x="23665" y="14396"/>
                        </a:lnTo>
                        <a:lnTo>
                          <a:pt x="23686" y="14354"/>
                        </a:lnTo>
                        <a:lnTo>
                          <a:pt x="23875" y="14333"/>
                        </a:lnTo>
                        <a:lnTo>
                          <a:pt x="23937" y="14250"/>
                        </a:lnTo>
                        <a:lnTo>
                          <a:pt x="24063" y="14250"/>
                        </a:lnTo>
                        <a:lnTo>
                          <a:pt x="24084" y="14187"/>
                        </a:lnTo>
                        <a:lnTo>
                          <a:pt x="24168" y="14187"/>
                        </a:lnTo>
                        <a:lnTo>
                          <a:pt x="24209" y="14229"/>
                        </a:lnTo>
                        <a:lnTo>
                          <a:pt x="24314" y="14082"/>
                        </a:lnTo>
                        <a:lnTo>
                          <a:pt x="24314" y="14040"/>
                        </a:lnTo>
                        <a:lnTo>
                          <a:pt x="24377" y="14040"/>
                        </a:lnTo>
                        <a:lnTo>
                          <a:pt x="24481" y="13957"/>
                        </a:lnTo>
                        <a:lnTo>
                          <a:pt x="24481" y="13873"/>
                        </a:lnTo>
                        <a:lnTo>
                          <a:pt x="24691" y="13601"/>
                        </a:lnTo>
                        <a:lnTo>
                          <a:pt x="24795" y="13496"/>
                        </a:lnTo>
                        <a:lnTo>
                          <a:pt x="24984" y="13496"/>
                        </a:lnTo>
                        <a:lnTo>
                          <a:pt x="25025" y="13517"/>
                        </a:lnTo>
                        <a:lnTo>
                          <a:pt x="25088" y="13517"/>
                        </a:lnTo>
                        <a:lnTo>
                          <a:pt x="25193" y="13329"/>
                        </a:lnTo>
                        <a:lnTo>
                          <a:pt x="25465" y="13099"/>
                        </a:lnTo>
                        <a:lnTo>
                          <a:pt x="25737" y="12931"/>
                        </a:lnTo>
                        <a:lnTo>
                          <a:pt x="25862" y="12910"/>
                        </a:lnTo>
                        <a:lnTo>
                          <a:pt x="25925" y="12890"/>
                        </a:lnTo>
                        <a:lnTo>
                          <a:pt x="25988" y="12890"/>
                        </a:lnTo>
                        <a:lnTo>
                          <a:pt x="25988" y="12910"/>
                        </a:lnTo>
                        <a:lnTo>
                          <a:pt x="26092" y="12910"/>
                        </a:lnTo>
                        <a:lnTo>
                          <a:pt x="26197" y="12785"/>
                        </a:lnTo>
                        <a:lnTo>
                          <a:pt x="26155" y="12785"/>
                        </a:lnTo>
                        <a:lnTo>
                          <a:pt x="26134" y="12722"/>
                        </a:lnTo>
                        <a:lnTo>
                          <a:pt x="26030" y="12827"/>
                        </a:lnTo>
                        <a:lnTo>
                          <a:pt x="25883" y="12806"/>
                        </a:lnTo>
                        <a:lnTo>
                          <a:pt x="25820" y="12722"/>
                        </a:lnTo>
                        <a:lnTo>
                          <a:pt x="25925" y="12785"/>
                        </a:lnTo>
                        <a:lnTo>
                          <a:pt x="26051" y="12701"/>
                        </a:lnTo>
                        <a:lnTo>
                          <a:pt x="26030" y="12680"/>
                        </a:lnTo>
                        <a:lnTo>
                          <a:pt x="26092" y="12618"/>
                        </a:lnTo>
                        <a:lnTo>
                          <a:pt x="26051" y="12555"/>
                        </a:lnTo>
                        <a:lnTo>
                          <a:pt x="25925" y="12513"/>
                        </a:lnTo>
                        <a:lnTo>
                          <a:pt x="25862" y="12471"/>
                        </a:lnTo>
                        <a:lnTo>
                          <a:pt x="25946" y="12471"/>
                        </a:lnTo>
                        <a:lnTo>
                          <a:pt x="26030" y="12492"/>
                        </a:lnTo>
                        <a:lnTo>
                          <a:pt x="26092" y="12471"/>
                        </a:lnTo>
                        <a:lnTo>
                          <a:pt x="26092" y="12387"/>
                        </a:lnTo>
                        <a:lnTo>
                          <a:pt x="26155" y="12513"/>
                        </a:lnTo>
                        <a:lnTo>
                          <a:pt x="26239" y="12492"/>
                        </a:lnTo>
                        <a:lnTo>
                          <a:pt x="26302" y="12555"/>
                        </a:lnTo>
                        <a:lnTo>
                          <a:pt x="26364" y="12513"/>
                        </a:lnTo>
                        <a:lnTo>
                          <a:pt x="26385" y="12408"/>
                        </a:lnTo>
                        <a:lnTo>
                          <a:pt x="26511" y="12304"/>
                        </a:lnTo>
                        <a:lnTo>
                          <a:pt x="26553" y="12304"/>
                        </a:lnTo>
                        <a:lnTo>
                          <a:pt x="26574" y="12199"/>
                        </a:lnTo>
                        <a:lnTo>
                          <a:pt x="26553" y="12094"/>
                        </a:lnTo>
                        <a:lnTo>
                          <a:pt x="26511" y="12094"/>
                        </a:lnTo>
                        <a:lnTo>
                          <a:pt x="26448" y="12241"/>
                        </a:lnTo>
                        <a:lnTo>
                          <a:pt x="26448" y="12283"/>
                        </a:lnTo>
                        <a:lnTo>
                          <a:pt x="26385" y="12262"/>
                        </a:lnTo>
                        <a:lnTo>
                          <a:pt x="26364" y="12094"/>
                        </a:lnTo>
                        <a:lnTo>
                          <a:pt x="26344" y="12074"/>
                        </a:lnTo>
                        <a:lnTo>
                          <a:pt x="26092" y="12094"/>
                        </a:lnTo>
                        <a:lnTo>
                          <a:pt x="25967" y="12157"/>
                        </a:lnTo>
                        <a:lnTo>
                          <a:pt x="25988" y="12074"/>
                        </a:lnTo>
                        <a:lnTo>
                          <a:pt x="25988" y="11927"/>
                        </a:lnTo>
                        <a:lnTo>
                          <a:pt x="26051" y="11885"/>
                        </a:lnTo>
                        <a:lnTo>
                          <a:pt x="26092" y="11990"/>
                        </a:lnTo>
                        <a:lnTo>
                          <a:pt x="26176" y="12032"/>
                        </a:lnTo>
                        <a:lnTo>
                          <a:pt x="26239" y="11969"/>
                        </a:lnTo>
                        <a:lnTo>
                          <a:pt x="26385" y="11948"/>
                        </a:lnTo>
                        <a:lnTo>
                          <a:pt x="26406" y="11885"/>
                        </a:lnTo>
                        <a:lnTo>
                          <a:pt x="26490" y="11885"/>
                        </a:lnTo>
                        <a:lnTo>
                          <a:pt x="26511" y="11843"/>
                        </a:lnTo>
                        <a:lnTo>
                          <a:pt x="26490" y="11718"/>
                        </a:lnTo>
                        <a:lnTo>
                          <a:pt x="26448" y="11655"/>
                        </a:lnTo>
                        <a:lnTo>
                          <a:pt x="26469" y="11613"/>
                        </a:lnTo>
                        <a:lnTo>
                          <a:pt x="26511" y="11634"/>
                        </a:lnTo>
                        <a:lnTo>
                          <a:pt x="26574" y="11530"/>
                        </a:lnTo>
                        <a:lnTo>
                          <a:pt x="26511" y="11425"/>
                        </a:lnTo>
                        <a:lnTo>
                          <a:pt x="26469" y="11362"/>
                        </a:lnTo>
                        <a:lnTo>
                          <a:pt x="26385" y="11404"/>
                        </a:lnTo>
                        <a:lnTo>
                          <a:pt x="26302" y="11362"/>
                        </a:lnTo>
                        <a:lnTo>
                          <a:pt x="26260" y="11237"/>
                        </a:lnTo>
                        <a:lnTo>
                          <a:pt x="26176" y="11237"/>
                        </a:lnTo>
                        <a:lnTo>
                          <a:pt x="26092" y="11195"/>
                        </a:lnTo>
                        <a:lnTo>
                          <a:pt x="26030" y="11111"/>
                        </a:lnTo>
                        <a:lnTo>
                          <a:pt x="26030" y="11111"/>
                        </a:lnTo>
                        <a:lnTo>
                          <a:pt x="26092" y="11153"/>
                        </a:lnTo>
                        <a:lnTo>
                          <a:pt x="26260" y="11153"/>
                        </a:lnTo>
                        <a:lnTo>
                          <a:pt x="26302" y="11257"/>
                        </a:lnTo>
                        <a:lnTo>
                          <a:pt x="26385" y="11299"/>
                        </a:lnTo>
                        <a:lnTo>
                          <a:pt x="26406" y="11216"/>
                        </a:lnTo>
                        <a:lnTo>
                          <a:pt x="26281" y="11090"/>
                        </a:lnTo>
                        <a:lnTo>
                          <a:pt x="26385" y="11111"/>
                        </a:lnTo>
                        <a:lnTo>
                          <a:pt x="26406" y="11048"/>
                        </a:lnTo>
                        <a:lnTo>
                          <a:pt x="26448" y="11027"/>
                        </a:lnTo>
                        <a:lnTo>
                          <a:pt x="26406" y="10944"/>
                        </a:lnTo>
                        <a:lnTo>
                          <a:pt x="26281" y="10881"/>
                        </a:lnTo>
                        <a:lnTo>
                          <a:pt x="26239" y="10713"/>
                        </a:lnTo>
                        <a:lnTo>
                          <a:pt x="26281" y="10734"/>
                        </a:lnTo>
                        <a:lnTo>
                          <a:pt x="26344" y="10839"/>
                        </a:lnTo>
                        <a:lnTo>
                          <a:pt x="26406" y="10839"/>
                        </a:lnTo>
                        <a:lnTo>
                          <a:pt x="26448" y="10734"/>
                        </a:lnTo>
                        <a:lnTo>
                          <a:pt x="26448" y="10630"/>
                        </a:lnTo>
                        <a:lnTo>
                          <a:pt x="26344" y="10588"/>
                        </a:lnTo>
                        <a:lnTo>
                          <a:pt x="26197" y="10421"/>
                        </a:lnTo>
                        <a:lnTo>
                          <a:pt x="26092" y="10379"/>
                        </a:lnTo>
                        <a:lnTo>
                          <a:pt x="26030" y="10274"/>
                        </a:lnTo>
                        <a:lnTo>
                          <a:pt x="25946" y="10253"/>
                        </a:lnTo>
                        <a:lnTo>
                          <a:pt x="25946" y="10149"/>
                        </a:lnTo>
                        <a:lnTo>
                          <a:pt x="26030" y="10044"/>
                        </a:lnTo>
                        <a:lnTo>
                          <a:pt x="25967" y="10149"/>
                        </a:lnTo>
                        <a:lnTo>
                          <a:pt x="25988" y="10190"/>
                        </a:lnTo>
                        <a:lnTo>
                          <a:pt x="26051" y="10211"/>
                        </a:lnTo>
                        <a:lnTo>
                          <a:pt x="26134" y="10316"/>
                        </a:lnTo>
                        <a:lnTo>
                          <a:pt x="26239" y="10358"/>
                        </a:lnTo>
                        <a:lnTo>
                          <a:pt x="26364" y="10504"/>
                        </a:lnTo>
                        <a:lnTo>
                          <a:pt x="26385" y="10504"/>
                        </a:lnTo>
                        <a:lnTo>
                          <a:pt x="26406" y="10274"/>
                        </a:lnTo>
                        <a:lnTo>
                          <a:pt x="26406" y="10169"/>
                        </a:lnTo>
                        <a:lnTo>
                          <a:pt x="26406" y="10086"/>
                        </a:lnTo>
                        <a:lnTo>
                          <a:pt x="26385" y="10044"/>
                        </a:lnTo>
                        <a:lnTo>
                          <a:pt x="26406" y="9856"/>
                        </a:lnTo>
                        <a:lnTo>
                          <a:pt x="26448" y="9793"/>
                        </a:lnTo>
                        <a:lnTo>
                          <a:pt x="26409" y="9728"/>
                        </a:lnTo>
                        <a:lnTo>
                          <a:pt x="26409" y="9728"/>
                        </a:lnTo>
                        <a:lnTo>
                          <a:pt x="26490" y="9667"/>
                        </a:lnTo>
                        <a:lnTo>
                          <a:pt x="26616" y="9563"/>
                        </a:lnTo>
                        <a:lnTo>
                          <a:pt x="26657" y="9458"/>
                        </a:lnTo>
                        <a:lnTo>
                          <a:pt x="26657" y="9437"/>
                        </a:lnTo>
                        <a:lnTo>
                          <a:pt x="26678" y="9458"/>
                        </a:lnTo>
                        <a:lnTo>
                          <a:pt x="26657" y="9584"/>
                        </a:lnTo>
                        <a:lnTo>
                          <a:pt x="26678" y="9625"/>
                        </a:lnTo>
                        <a:lnTo>
                          <a:pt x="26574" y="9667"/>
                        </a:lnTo>
                        <a:lnTo>
                          <a:pt x="26511" y="9793"/>
                        </a:lnTo>
                        <a:lnTo>
                          <a:pt x="26595" y="9960"/>
                        </a:lnTo>
                        <a:lnTo>
                          <a:pt x="26574" y="10107"/>
                        </a:lnTo>
                        <a:lnTo>
                          <a:pt x="26490" y="10253"/>
                        </a:lnTo>
                        <a:lnTo>
                          <a:pt x="26490" y="10358"/>
                        </a:lnTo>
                        <a:lnTo>
                          <a:pt x="26595" y="10462"/>
                        </a:lnTo>
                        <a:lnTo>
                          <a:pt x="26616" y="10400"/>
                        </a:lnTo>
                        <a:lnTo>
                          <a:pt x="26657" y="10462"/>
                        </a:lnTo>
                        <a:lnTo>
                          <a:pt x="26699" y="10462"/>
                        </a:lnTo>
                        <a:lnTo>
                          <a:pt x="26699" y="10483"/>
                        </a:lnTo>
                        <a:lnTo>
                          <a:pt x="26678" y="10525"/>
                        </a:lnTo>
                        <a:lnTo>
                          <a:pt x="26699" y="10609"/>
                        </a:lnTo>
                        <a:lnTo>
                          <a:pt x="26825" y="10609"/>
                        </a:lnTo>
                        <a:lnTo>
                          <a:pt x="26762" y="10672"/>
                        </a:lnTo>
                        <a:lnTo>
                          <a:pt x="26762" y="10693"/>
                        </a:lnTo>
                        <a:lnTo>
                          <a:pt x="26699" y="10797"/>
                        </a:lnTo>
                        <a:lnTo>
                          <a:pt x="26699" y="10881"/>
                        </a:lnTo>
                        <a:lnTo>
                          <a:pt x="26657" y="10985"/>
                        </a:lnTo>
                        <a:lnTo>
                          <a:pt x="26616" y="11111"/>
                        </a:lnTo>
                        <a:lnTo>
                          <a:pt x="26616" y="11216"/>
                        </a:lnTo>
                        <a:lnTo>
                          <a:pt x="26657" y="11153"/>
                        </a:lnTo>
                        <a:lnTo>
                          <a:pt x="26678" y="11111"/>
                        </a:lnTo>
                        <a:lnTo>
                          <a:pt x="26783" y="10902"/>
                        </a:lnTo>
                        <a:lnTo>
                          <a:pt x="26804" y="10944"/>
                        </a:lnTo>
                        <a:lnTo>
                          <a:pt x="26804" y="11006"/>
                        </a:lnTo>
                        <a:lnTo>
                          <a:pt x="26825" y="10944"/>
                        </a:lnTo>
                        <a:lnTo>
                          <a:pt x="26825" y="10881"/>
                        </a:lnTo>
                        <a:lnTo>
                          <a:pt x="26909" y="10776"/>
                        </a:lnTo>
                        <a:lnTo>
                          <a:pt x="26992" y="10525"/>
                        </a:lnTo>
                        <a:lnTo>
                          <a:pt x="27118" y="10462"/>
                        </a:lnTo>
                        <a:lnTo>
                          <a:pt x="27222" y="10253"/>
                        </a:lnTo>
                        <a:lnTo>
                          <a:pt x="27222" y="10086"/>
                        </a:lnTo>
                        <a:lnTo>
                          <a:pt x="27139" y="9897"/>
                        </a:lnTo>
                        <a:lnTo>
                          <a:pt x="27097" y="9856"/>
                        </a:lnTo>
                        <a:lnTo>
                          <a:pt x="27076" y="9688"/>
                        </a:lnTo>
                        <a:lnTo>
                          <a:pt x="27013" y="9625"/>
                        </a:lnTo>
                        <a:lnTo>
                          <a:pt x="27013" y="9521"/>
                        </a:lnTo>
                        <a:lnTo>
                          <a:pt x="27076" y="9416"/>
                        </a:lnTo>
                        <a:lnTo>
                          <a:pt x="27181" y="9312"/>
                        </a:lnTo>
                        <a:lnTo>
                          <a:pt x="27306" y="9249"/>
                        </a:lnTo>
                        <a:lnTo>
                          <a:pt x="27118" y="9458"/>
                        </a:lnTo>
                        <a:lnTo>
                          <a:pt x="27076" y="9542"/>
                        </a:lnTo>
                        <a:lnTo>
                          <a:pt x="27118" y="9625"/>
                        </a:lnTo>
                        <a:lnTo>
                          <a:pt x="27243" y="9751"/>
                        </a:lnTo>
                        <a:lnTo>
                          <a:pt x="27327" y="9730"/>
                        </a:lnTo>
                        <a:lnTo>
                          <a:pt x="27390" y="9772"/>
                        </a:lnTo>
                        <a:lnTo>
                          <a:pt x="27327" y="9939"/>
                        </a:lnTo>
                        <a:lnTo>
                          <a:pt x="27327" y="9939"/>
                        </a:lnTo>
                        <a:lnTo>
                          <a:pt x="27411" y="9877"/>
                        </a:lnTo>
                        <a:lnTo>
                          <a:pt x="27432" y="9897"/>
                        </a:lnTo>
                        <a:lnTo>
                          <a:pt x="27515" y="9793"/>
                        </a:lnTo>
                        <a:lnTo>
                          <a:pt x="27515" y="9730"/>
                        </a:lnTo>
                        <a:lnTo>
                          <a:pt x="27557" y="9730"/>
                        </a:lnTo>
                        <a:lnTo>
                          <a:pt x="27620" y="9646"/>
                        </a:lnTo>
                        <a:lnTo>
                          <a:pt x="27704" y="9625"/>
                        </a:lnTo>
                        <a:lnTo>
                          <a:pt x="27745" y="9458"/>
                        </a:lnTo>
                        <a:lnTo>
                          <a:pt x="27808" y="9374"/>
                        </a:lnTo>
                        <a:lnTo>
                          <a:pt x="27850" y="9374"/>
                        </a:lnTo>
                        <a:lnTo>
                          <a:pt x="27913" y="9270"/>
                        </a:lnTo>
                        <a:lnTo>
                          <a:pt x="27934" y="9207"/>
                        </a:lnTo>
                        <a:lnTo>
                          <a:pt x="27934" y="9144"/>
                        </a:lnTo>
                        <a:lnTo>
                          <a:pt x="27976" y="9040"/>
                        </a:lnTo>
                        <a:lnTo>
                          <a:pt x="27976" y="8998"/>
                        </a:lnTo>
                        <a:lnTo>
                          <a:pt x="28038" y="8914"/>
                        </a:lnTo>
                        <a:lnTo>
                          <a:pt x="28017" y="8830"/>
                        </a:lnTo>
                        <a:lnTo>
                          <a:pt x="27955" y="8789"/>
                        </a:lnTo>
                        <a:lnTo>
                          <a:pt x="27913" y="8705"/>
                        </a:lnTo>
                        <a:lnTo>
                          <a:pt x="28059" y="8621"/>
                        </a:lnTo>
                        <a:lnTo>
                          <a:pt x="28059" y="8537"/>
                        </a:lnTo>
                        <a:lnTo>
                          <a:pt x="28164" y="8475"/>
                        </a:lnTo>
                        <a:lnTo>
                          <a:pt x="28248" y="8433"/>
                        </a:lnTo>
                        <a:lnTo>
                          <a:pt x="28436" y="8328"/>
                        </a:lnTo>
                        <a:lnTo>
                          <a:pt x="28561" y="8328"/>
                        </a:lnTo>
                        <a:lnTo>
                          <a:pt x="28750" y="8203"/>
                        </a:lnTo>
                        <a:lnTo>
                          <a:pt x="28813" y="8203"/>
                        </a:lnTo>
                        <a:lnTo>
                          <a:pt x="28854" y="8224"/>
                        </a:lnTo>
                        <a:lnTo>
                          <a:pt x="29085" y="8203"/>
                        </a:lnTo>
                        <a:lnTo>
                          <a:pt x="29189" y="8265"/>
                        </a:lnTo>
                        <a:lnTo>
                          <a:pt x="29336" y="8203"/>
                        </a:lnTo>
                        <a:lnTo>
                          <a:pt x="29587" y="8203"/>
                        </a:lnTo>
                        <a:lnTo>
                          <a:pt x="29629" y="8182"/>
                        </a:lnTo>
                        <a:lnTo>
                          <a:pt x="29608" y="8119"/>
                        </a:lnTo>
                        <a:lnTo>
                          <a:pt x="29608" y="7972"/>
                        </a:lnTo>
                        <a:lnTo>
                          <a:pt x="29608" y="7847"/>
                        </a:lnTo>
                        <a:lnTo>
                          <a:pt x="29733" y="7952"/>
                        </a:lnTo>
                        <a:lnTo>
                          <a:pt x="29733" y="8077"/>
                        </a:lnTo>
                        <a:lnTo>
                          <a:pt x="29712" y="8161"/>
                        </a:lnTo>
                        <a:lnTo>
                          <a:pt x="29796" y="8161"/>
                        </a:lnTo>
                        <a:lnTo>
                          <a:pt x="29901" y="8056"/>
                        </a:lnTo>
                        <a:lnTo>
                          <a:pt x="30005" y="7868"/>
                        </a:lnTo>
                        <a:lnTo>
                          <a:pt x="30047" y="7972"/>
                        </a:lnTo>
                        <a:lnTo>
                          <a:pt x="30047" y="8056"/>
                        </a:lnTo>
                        <a:lnTo>
                          <a:pt x="30131" y="8077"/>
                        </a:lnTo>
                        <a:lnTo>
                          <a:pt x="30382" y="7952"/>
                        </a:lnTo>
                        <a:lnTo>
                          <a:pt x="30466" y="7805"/>
                        </a:lnTo>
                        <a:lnTo>
                          <a:pt x="30424" y="7596"/>
                        </a:lnTo>
                        <a:lnTo>
                          <a:pt x="30361" y="7638"/>
                        </a:lnTo>
                        <a:lnTo>
                          <a:pt x="30361" y="7742"/>
                        </a:lnTo>
                        <a:lnTo>
                          <a:pt x="30319" y="7868"/>
                        </a:lnTo>
                        <a:lnTo>
                          <a:pt x="30152" y="7868"/>
                        </a:lnTo>
                        <a:lnTo>
                          <a:pt x="30131" y="7763"/>
                        </a:lnTo>
                        <a:lnTo>
                          <a:pt x="30068" y="7575"/>
                        </a:lnTo>
                        <a:lnTo>
                          <a:pt x="29922" y="7491"/>
                        </a:lnTo>
                        <a:lnTo>
                          <a:pt x="29922" y="7449"/>
                        </a:lnTo>
                        <a:lnTo>
                          <a:pt x="30131" y="7261"/>
                        </a:lnTo>
                        <a:lnTo>
                          <a:pt x="30131" y="7177"/>
                        </a:lnTo>
                        <a:lnTo>
                          <a:pt x="30047" y="7177"/>
                        </a:lnTo>
                        <a:lnTo>
                          <a:pt x="30047" y="7115"/>
                        </a:lnTo>
                        <a:lnTo>
                          <a:pt x="30131" y="7052"/>
                        </a:lnTo>
                        <a:lnTo>
                          <a:pt x="30152" y="6968"/>
                        </a:lnTo>
                        <a:lnTo>
                          <a:pt x="30214" y="6905"/>
                        </a:lnTo>
                        <a:lnTo>
                          <a:pt x="30277" y="6696"/>
                        </a:lnTo>
                        <a:lnTo>
                          <a:pt x="30486" y="6529"/>
                        </a:lnTo>
                        <a:lnTo>
                          <a:pt x="30570" y="6382"/>
                        </a:lnTo>
                        <a:lnTo>
                          <a:pt x="30633" y="6382"/>
                        </a:lnTo>
                        <a:lnTo>
                          <a:pt x="30696" y="6278"/>
                        </a:lnTo>
                        <a:lnTo>
                          <a:pt x="30696" y="6340"/>
                        </a:lnTo>
                        <a:lnTo>
                          <a:pt x="30779" y="6382"/>
                        </a:lnTo>
                        <a:lnTo>
                          <a:pt x="30842" y="6299"/>
                        </a:lnTo>
                        <a:lnTo>
                          <a:pt x="30905" y="6173"/>
                        </a:lnTo>
                        <a:lnTo>
                          <a:pt x="30905" y="6299"/>
                        </a:lnTo>
                        <a:lnTo>
                          <a:pt x="30989" y="6299"/>
                        </a:lnTo>
                        <a:lnTo>
                          <a:pt x="31051" y="6173"/>
                        </a:lnTo>
                        <a:lnTo>
                          <a:pt x="31093" y="6215"/>
                        </a:lnTo>
                        <a:lnTo>
                          <a:pt x="31156" y="6173"/>
                        </a:lnTo>
                        <a:lnTo>
                          <a:pt x="31261" y="6006"/>
                        </a:lnTo>
                        <a:lnTo>
                          <a:pt x="31407" y="5796"/>
                        </a:lnTo>
                        <a:lnTo>
                          <a:pt x="31386" y="5922"/>
                        </a:lnTo>
                        <a:lnTo>
                          <a:pt x="31407" y="6006"/>
                        </a:lnTo>
                        <a:lnTo>
                          <a:pt x="31512" y="6006"/>
                        </a:lnTo>
                        <a:lnTo>
                          <a:pt x="31616" y="5880"/>
                        </a:lnTo>
                        <a:lnTo>
                          <a:pt x="31742" y="5880"/>
                        </a:lnTo>
                        <a:lnTo>
                          <a:pt x="31784" y="6006"/>
                        </a:lnTo>
                        <a:lnTo>
                          <a:pt x="31846" y="6006"/>
                        </a:lnTo>
                        <a:lnTo>
                          <a:pt x="31951" y="5880"/>
                        </a:lnTo>
                        <a:lnTo>
                          <a:pt x="32035" y="5922"/>
                        </a:lnTo>
                        <a:lnTo>
                          <a:pt x="32098" y="5901"/>
                        </a:lnTo>
                        <a:lnTo>
                          <a:pt x="32202" y="5817"/>
                        </a:lnTo>
                        <a:lnTo>
                          <a:pt x="32307" y="5817"/>
                        </a:lnTo>
                        <a:lnTo>
                          <a:pt x="32432" y="5755"/>
                        </a:lnTo>
                        <a:lnTo>
                          <a:pt x="32474" y="5817"/>
                        </a:lnTo>
                        <a:lnTo>
                          <a:pt x="32558" y="5796"/>
                        </a:lnTo>
                        <a:lnTo>
                          <a:pt x="32642" y="5713"/>
                        </a:lnTo>
                        <a:lnTo>
                          <a:pt x="32537" y="5650"/>
                        </a:lnTo>
                        <a:lnTo>
                          <a:pt x="32474" y="5713"/>
                        </a:lnTo>
                        <a:lnTo>
                          <a:pt x="32411" y="5650"/>
                        </a:lnTo>
                        <a:lnTo>
                          <a:pt x="32453" y="5504"/>
                        </a:lnTo>
                        <a:lnTo>
                          <a:pt x="32223" y="5378"/>
                        </a:lnTo>
                        <a:lnTo>
                          <a:pt x="32202" y="5357"/>
                        </a:lnTo>
                        <a:lnTo>
                          <a:pt x="32223" y="5294"/>
                        </a:lnTo>
                        <a:lnTo>
                          <a:pt x="32223" y="5252"/>
                        </a:lnTo>
                        <a:lnTo>
                          <a:pt x="32223" y="5169"/>
                        </a:lnTo>
                        <a:lnTo>
                          <a:pt x="32244" y="5085"/>
                        </a:lnTo>
                        <a:lnTo>
                          <a:pt x="32202" y="5022"/>
                        </a:lnTo>
                        <a:lnTo>
                          <a:pt x="32139" y="4959"/>
                        </a:lnTo>
                        <a:lnTo>
                          <a:pt x="32098" y="4939"/>
                        </a:lnTo>
                        <a:lnTo>
                          <a:pt x="32118" y="4855"/>
                        </a:lnTo>
                        <a:lnTo>
                          <a:pt x="32244" y="4123"/>
                        </a:lnTo>
                        <a:lnTo>
                          <a:pt x="32244" y="3934"/>
                        </a:lnTo>
                        <a:lnTo>
                          <a:pt x="32014" y="3725"/>
                        </a:lnTo>
                        <a:lnTo>
                          <a:pt x="31951" y="3788"/>
                        </a:lnTo>
                        <a:lnTo>
                          <a:pt x="31805" y="3725"/>
                        </a:lnTo>
                        <a:lnTo>
                          <a:pt x="31700" y="3767"/>
                        </a:lnTo>
                        <a:lnTo>
                          <a:pt x="31616" y="3683"/>
                        </a:lnTo>
                        <a:lnTo>
                          <a:pt x="31533" y="3662"/>
                        </a:lnTo>
                        <a:lnTo>
                          <a:pt x="31512" y="3662"/>
                        </a:lnTo>
                        <a:lnTo>
                          <a:pt x="31407" y="3767"/>
                        </a:lnTo>
                        <a:lnTo>
                          <a:pt x="31365" y="3830"/>
                        </a:lnTo>
                        <a:lnTo>
                          <a:pt x="31156" y="4081"/>
                        </a:lnTo>
                        <a:lnTo>
                          <a:pt x="31072" y="4206"/>
                        </a:lnTo>
                        <a:lnTo>
                          <a:pt x="31072" y="4311"/>
                        </a:lnTo>
                        <a:lnTo>
                          <a:pt x="30905" y="4395"/>
                        </a:lnTo>
                        <a:lnTo>
                          <a:pt x="30905" y="4520"/>
                        </a:lnTo>
                        <a:lnTo>
                          <a:pt x="30863" y="4625"/>
                        </a:lnTo>
                        <a:lnTo>
                          <a:pt x="30696" y="4813"/>
                        </a:lnTo>
                        <a:lnTo>
                          <a:pt x="30633" y="4834"/>
                        </a:lnTo>
                        <a:lnTo>
                          <a:pt x="30445" y="5043"/>
                        </a:lnTo>
                        <a:lnTo>
                          <a:pt x="30424" y="5127"/>
                        </a:lnTo>
                        <a:lnTo>
                          <a:pt x="30340" y="5169"/>
                        </a:lnTo>
                        <a:lnTo>
                          <a:pt x="30235" y="5148"/>
                        </a:lnTo>
                        <a:lnTo>
                          <a:pt x="30173" y="5148"/>
                        </a:lnTo>
                        <a:lnTo>
                          <a:pt x="30131" y="5190"/>
                        </a:lnTo>
                        <a:lnTo>
                          <a:pt x="30068" y="5190"/>
                        </a:lnTo>
                        <a:lnTo>
                          <a:pt x="29942" y="5336"/>
                        </a:lnTo>
                        <a:lnTo>
                          <a:pt x="28269" y="5294"/>
                        </a:lnTo>
                        <a:lnTo>
                          <a:pt x="28059" y="5336"/>
                        </a:lnTo>
                        <a:lnTo>
                          <a:pt x="27955" y="5441"/>
                        </a:lnTo>
                        <a:lnTo>
                          <a:pt x="27829" y="5483"/>
                        </a:lnTo>
                        <a:lnTo>
                          <a:pt x="27704" y="5566"/>
                        </a:lnTo>
                        <a:lnTo>
                          <a:pt x="27453" y="5817"/>
                        </a:lnTo>
                        <a:lnTo>
                          <a:pt x="27285" y="5859"/>
                        </a:lnTo>
                        <a:lnTo>
                          <a:pt x="27181" y="5922"/>
                        </a:lnTo>
                        <a:lnTo>
                          <a:pt x="26699" y="6299"/>
                        </a:lnTo>
                        <a:lnTo>
                          <a:pt x="25611" y="6612"/>
                        </a:lnTo>
                        <a:lnTo>
                          <a:pt x="25569" y="6864"/>
                        </a:lnTo>
                        <a:lnTo>
                          <a:pt x="25318" y="6968"/>
                        </a:lnTo>
                        <a:lnTo>
                          <a:pt x="23331" y="7491"/>
                        </a:lnTo>
                        <a:lnTo>
                          <a:pt x="23247" y="7324"/>
                        </a:lnTo>
                        <a:lnTo>
                          <a:pt x="23351" y="7177"/>
                        </a:lnTo>
                        <a:lnTo>
                          <a:pt x="23561" y="7073"/>
                        </a:lnTo>
                        <a:lnTo>
                          <a:pt x="23665" y="6947"/>
                        </a:lnTo>
                        <a:lnTo>
                          <a:pt x="23728" y="6822"/>
                        </a:lnTo>
                        <a:lnTo>
                          <a:pt x="23770" y="6696"/>
                        </a:lnTo>
                        <a:lnTo>
                          <a:pt x="23833" y="5922"/>
                        </a:lnTo>
                        <a:lnTo>
                          <a:pt x="23456" y="4143"/>
                        </a:lnTo>
                        <a:lnTo>
                          <a:pt x="23100" y="3871"/>
                        </a:lnTo>
                        <a:lnTo>
                          <a:pt x="22954" y="3683"/>
                        </a:lnTo>
                        <a:lnTo>
                          <a:pt x="20652" y="2616"/>
                        </a:lnTo>
                        <a:lnTo>
                          <a:pt x="20548" y="2553"/>
                        </a:lnTo>
                        <a:lnTo>
                          <a:pt x="20422" y="2511"/>
                        </a:lnTo>
                        <a:lnTo>
                          <a:pt x="20380" y="2449"/>
                        </a:lnTo>
                        <a:lnTo>
                          <a:pt x="20087" y="2449"/>
                        </a:lnTo>
                        <a:lnTo>
                          <a:pt x="20066" y="2344"/>
                        </a:lnTo>
                        <a:lnTo>
                          <a:pt x="19983" y="2302"/>
                        </a:lnTo>
                        <a:lnTo>
                          <a:pt x="19899" y="2344"/>
                        </a:lnTo>
                        <a:lnTo>
                          <a:pt x="19711" y="2344"/>
                        </a:lnTo>
                        <a:lnTo>
                          <a:pt x="19606" y="2323"/>
                        </a:lnTo>
                        <a:lnTo>
                          <a:pt x="19543" y="2239"/>
                        </a:lnTo>
                        <a:lnTo>
                          <a:pt x="19439" y="2198"/>
                        </a:lnTo>
                        <a:lnTo>
                          <a:pt x="19230" y="2135"/>
                        </a:lnTo>
                        <a:lnTo>
                          <a:pt x="19167" y="2009"/>
                        </a:lnTo>
                        <a:lnTo>
                          <a:pt x="19083" y="2009"/>
                        </a:lnTo>
                        <a:lnTo>
                          <a:pt x="18958" y="1905"/>
                        </a:lnTo>
                        <a:lnTo>
                          <a:pt x="18853" y="1905"/>
                        </a:lnTo>
                        <a:lnTo>
                          <a:pt x="18769" y="1884"/>
                        </a:lnTo>
                        <a:lnTo>
                          <a:pt x="18644" y="1905"/>
                        </a:lnTo>
                        <a:lnTo>
                          <a:pt x="18623" y="1926"/>
                        </a:lnTo>
                        <a:lnTo>
                          <a:pt x="18560" y="1842"/>
                        </a:lnTo>
                        <a:lnTo>
                          <a:pt x="18434" y="1821"/>
                        </a:lnTo>
                        <a:lnTo>
                          <a:pt x="18414" y="1800"/>
                        </a:lnTo>
                        <a:lnTo>
                          <a:pt x="18309" y="1737"/>
                        </a:lnTo>
                        <a:lnTo>
                          <a:pt x="18288" y="1716"/>
                        </a:lnTo>
                        <a:lnTo>
                          <a:pt x="18204" y="1633"/>
                        </a:lnTo>
                        <a:lnTo>
                          <a:pt x="18204" y="1612"/>
                        </a:lnTo>
                        <a:lnTo>
                          <a:pt x="18079" y="1507"/>
                        </a:lnTo>
                        <a:lnTo>
                          <a:pt x="17932" y="1507"/>
                        </a:lnTo>
                        <a:lnTo>
                          <a:pt x="17807" y="1486"/>
                        </a:lnTo>
                        <a:lnTo>
                          <a:pt x="2846" y="1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2860" name="Google Shape;2860;p66"/>
              <p:cNvGrpSpPr/>
              <p:nvPr/>
            </p:nvGrpSpPr>
            <p:grpSpPr>
              <a:xfrm>
                <a:off x="2605700" y="3152850"/>
                <a:ext cx="594125" cy="616250"/>
                <a:chOff x="2605700" y="3152850"/>
                <a:chExt cx="594125" cy="616250"/>
              </a:xfrm>
            </p:grpSpPr>
            <p:sp>
              <p:nvSpPr>
                <p:cNvPr id="2861" name="Google Shape;2861;p66"/>
                <p:cNvSpPr/>
                <p:nvPr/>
              </p:nvSpPr>
              <p:spPr>
                <a:xfrm>
                  <a:off x="2605700" y="3152850"/>
                  <a:ext cx="379825" cy="616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93" h="24650" extrusionOk="0">
                      <a:moveTo>
                        <a:pt x="14024" y="2338"/>
                      </a:moveTo>
                      <a:lnTo>
                        <a:pt x="8818" y="0"/>
                      </a:lnTo>
                      <a:lnTo>
                        <a:pt x="4037" y="1594"/>
                      </a:lnTo>
                      <a:lnTo>
                        <a:pt x="0" y="7225"/>
                      </a:lnTo>
                      <a:lnTo>
                        <a:pt x="2018" y="11156"/>
                      </a:lnTo>
                      <a:lnTo>
                        <a:pt x="7331" y="12325"/>
                      </a:lnTo>
                      <a:lnTo>
                        <a:pt x="10518" y="17531"/>
                      </a:lnTo>
                      <a:lnTo>
                        <a:pt x="11049" y="22843"/>
                      </a:lnTo>
                      <a:lnTo>
                        <a:pt x="13705" y="24650"/>
                      </a:lnTo>
                      <a:lnTo>
                        <a:pt x="15193" y="18700"/>
                      </a:lnTo>
                      <a:lnTo>
                        <a:pt x="12218" y="5844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/>
                <a:lstStyle/>
                <a:p>
                  <a:endParaRPr lang="es-ES"/>
                </a:p>
              </p:txBody>
            </p:sp>
            <p:sp>
              <p:nvSpPr>
                <p:cNvPr id="2862" name="Google Shape;2862;p66"/>
                <p:cNvSpPr/>
                <p:nvPr/>
              </p:nvSpPr>
              <p:spPr>
                <a:xfrm>
                  <a:off x="2632775" y="3168475"/>
                  <a:ext cx="567050" cy="590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682" h="23602" extrusionOk="0">
                      <a:moveTo>
                        <a:pt x="13852" y="21070"/>
                      </a:moveTo>
                      <a:lnTo>
                        <a:pt x="13894" y="21091"/>
                      </a:lnTo>
                      <a:lnTo>
                        <a:pt x="13977" y="21217"/>
                      </a:lnTo>
                      <a:lnTo>
                        <a:pt x="14103" y="21384"/>
                      </a:lnTo>
                      <a:lnTo>
                        <a:pt x="14166" y="21384"/>
                      </a:lnTo>
                      <a:lnTo>
                        <a:pt x="14208" y="21342"/>
                      </a:lnTo>
                      <a:lnTo>
                        <a:pt x="14228" y="21384"/>
                      </a:lnTo>
                      <a:lnTo>
                        <a:pt x="14228" y="21489"/>
                      </a:lnTo>
                      <a:lnTo>
                        <a:pt x="14187" y="21489"/>
                      </a:lnTo>
                      <a:lnTo>
                        <a:pt x="14124" y="21698"/>
                      </a:lnTo>
                      <a:lnTo>
                        <a:pt x="13998" y="21928"/>
                      </a:lnTo>
                      <a:lnTo>
                        <a:pt x="13873" y="21928"/>
                      </a:lnTo>
                      <a:lnTo>
                        <a:pt x="13852" y="22075"/>
                      </a:lnTo>
                      <a:lnTo>
                        <a:pt x="13789" y="22158"/>
                      </a:lnTo>
                      <a:lnTo>
                        <a:pt x="13768" y="22158"/>
                      </a:lnTo>
                      <a:lnTo>
                        <a:pt x="13643" y="22242"/>
                      </a:lnTo>
                      <a:lnTo>
                        <a:pt x="13559" y="22326"/>
                      </a:lnTo>
                      <a:lnTo>
                        <a:pt x="13559" y="22367"/>
                      </a:lnTo>
                      <a:lnTo>
                        <a:pt x="13454" y="22388"/>
                      </a:lnTo>
                      <a:lnTo>
                        <a:pt x="13392" y="22451"/>
                      </a:lnTo>
                      <a:lnTo>
                        <a:pt x="13392" y="22472"/>
                      </a:lnTo>
                      <a:lnTo>
                        <a:pt x="13329" y="22347"/>
                      </a:lnTo>
                      <a:lnTo>
                        <a:pt x="13371" y="22242"/>
                      </a:lnTo>
                      <a:lnTo>
                        <a:pt x="13454" y="22179"/>
                      </a:lnTo>
                      <a:lnTo>
                        <a:pt x="13454" y="22116"/>
                      </a:lnTo>
                      <a:lnTo>
                        <a:pt x="13559" y="22012"/>
                      </a:lnTo>
                      <a:lnTo>
                        <a:pt x="13559" y="21928"/>
                      </a:lnTo>
                      <a:lnTo>
                        <a:pt x="13601" y="21970"/>
                      </a:lnTo>
                      <a:lnTo>
                        <a:pt x="13684" y="21970"/>
                      </a:lnTo>
                      <a:lnTo>
                        <a:pt x="13789" y="21865"/>
                      </a:lnTo>
                      <a:lnTo>
                        <a:pt x="13789" y="21761"/>
                      </a:lnTo>
                      <a:lnTo>
                        <a:pt x="13810" y="21740"/>
                      </a:lnTo>
                      <a:lnTo>
                        <a:pt x="13810" y="21614"/>
                      </a:lnTo>
                      <a:lnTo>
                        <a:pt x="13873" y="21551"/>
                      </a:lnTo>
                      <a:lnTo>
                        <a:pt x="13915" y="21551"/>
                      </a:lnTo>
                      <a:lnTo>
                        <a:pt x="13977" y="21447"/>
                      </a:lnTo>
                      <a:lnTo>
                        <a:pt x="13956" y="21384"/>
                      </a:lnTo>
                      <a:lnTo>
                        <a:pt x="13894" y="21300"/>
                      </a:lnTo>
                      <a:lnTo>
                        <a:pt x="13894" y="21112"/>
                      </a:lnTo>
                      <a:lnTo>
                        <a:pt x="13852" y="21070"/>
                      </a:lnTo>
                      <a:close/>
                      <a:moveTo>
                        <a:pt x="7617" y="0"/>
                      </a:moveTo>
                      <a:lnTo>
                        <a:pt x="7617" y="147"/>
                      </a:lnTo>
                      <a:lnTo>
                        <a:pt x="7575" y="272"/>
                      </a:lnTo>
                      <a:lnTo>
                        <a:pt x="7282" y="481"/>
                      </a:lnTo>
                      <a:lnTo>
                        <a:pt x="7094" y="502"/>
                      </a:lnTo>
                      <a:lnTo>
                        <a:pt x="6842" y="607"/>
                      </a:lnTo>
                      <a:lnTo>
                        <a:pt x="6738" y="565"/>
                      </a:lnTo>
                      <a:lnTo>
                        <a:pt x="6570" y="586"/>
                      </a:lnTo>
                      <a:lnTo>
                        <a:pt x="6382" y="732"/>
                      </a:lnTo>
                      <a:lnTo>
                        <a:pt x="6215" y="795"/>
                      </a:lnTo>
                      <a:lnTo>
                        <a:pt x="6152" y="732"/>
                      </a:lnTo>
                      <a:lnTo>
                        <a:pt x="5901" y="774"/>
                      </a:lnTo>
                      <a:lnTo>
                        <a:pt x="5692" y="774"/>
                      </a:lnTo>
                      <a:lnTo>
                        <a:pt x="5503" y="670"/>
                      </a:lnTo>
                      <a:lnTo>
                        <a:pt x="5315" y="628"/>
                      </a:lnTo>
                      <a:lnTo>
                        <a:pt x="5169" y="586"/>
                      </a:lnTo>
                      <a:lnTo>
                        <a:pt x="5169" y="586"/>
                      </a:lnTo>
                      <a:lnTo>
                        <a:pt x="5231" y="711"/>
                      </a:lnTo>
                      <a:lnTo>
                        <a:pt x="5378" y="774"/>
                      </a:lnTo>
                      <a:lnTo>
                        <a:pt x="5503" y="879"/>
                      </a:lnTo>
                      <a:lnTo>
                        <a:pt x="5545" y="984"/>
                      </a:lnTo>
                      <a:lnTo>
                        <a:pt x="5399" y="1235"/>
                      </a:lnTo>
                      <a:lnTo>
                        <a:pt x="5420" y="1297"/>
                      </a:lnTo>
                      <a:lnTo>
                        <a:pt x="5441" y="1339"/>
                      </a:lnTo>
                      <a:lnTo>
                        <a:pt x="5420" y="1528"/>
                      </a:lnTo>
                      <a:lnTo>
                        <a:pt x="5692" y="1611"/>
                      </a:lnTo>
                      <a:lnTo>
                        <a:pt x="5859" y="1569"/>
                      </a:lnTo>
                      <a:lnTo>
                        <a:pt x="6047" y="1611"/>
                      </a:lnTo>
                      <a:lnTo>
                        <a:pt x="6047" y="1716"/>
                      </a:lnTo>
                      <a:lnTo>
                        <a:pt x="5922" y="1758"/>
                      </a:lnTo>
                      <a:lnTo>
                        <a:pt x="5650" y="1820"/>
                      </a:lnTo>
                      <a:lnTo>
                        <a:pt x="5608" y="1862"/>
                      </a:lnTo>
                      <a:lnTo>
                        <a:pt x="5545" y="1925"/>
                      </a:lnTo>
                      <a:lnTo>
                        <a:pt x="5503" y="2072"/>
                      </a:lnTo>
                      <a:lnTo>
                        <a:pt x="5210" y="2239"/>
                      </a:lnTo>
                      <a:lnTo>
                        <a:pt x="5106" y="2344"/>
                      </a:lnTo>
                      <a:lnTo>
                        <a:pt x="4897" y="2469"/>
                      </a:lnTo>
                      <a:lnTo>
                        <a:pt x="4771" y="2616"/>
                      </a:lnTo>
                      <a:lnTo>
                        <a:pt x="4541" y="2616"/>
                      </a:lnTo>
                      <a:lnTo>
                        <a:pt x="4394" y="2595"/>
                      </a:lnTo>
                      <a:lnTo>
                        <a:pt x="4164" y="2406"/>
                      </a:lnTo>
                      <a:lnTo>
                        <a:pt x="3955" y="2260"/>
                      </a:lnTo>
                      <a:lnTo>
                        <a:pt x="3809" y="2281"/>
                      </a:lnTo>
                      <a:lnTo>
                        <a:pt x="3809" y="2134"/>
                      </a:lnTo>
                      <a:lnTo>
                        <a:pt x="3767" y="1988"/>
                      </a:lnTo>
                      <a:lnTo>
                        <a:pt x="3662" y="1883"/>
                      </a:lnTo>
                      <a:lnTo>
                        <a:pt x="3641" y="1820"/>
                      </a:lnTo>
                      <a:lnTo>
                        <a:pt x="3495" y="1862"/>
                      </a:lnTo>
                      <a:lnTo>
                        <a:pt x="3390" y="1988"/>
                      </a:lnTo>
                      <a:lnTo>
                        <a:pt x="3306" y="1988"/>
                      </a:lnTo>
                      <a:lnTo>
                        <a:pt x="3244" y="1946"/>
                      </a:lnTo>
                      <a:lnTo>
                        <a:pt x="3139" y="1946"/>
                      </a:lnTo>
                      <a:lnTo>
                        <a:pt x="3076" y="2030"/>
                      </a:lnTo>
                      <a:lnTo>
                        <a:pt x="2407" y="2030"/>
                      </a:lnTo>
                      <a:lnTo>
                        <a:pt x="2386" y="2197"/>
                      </a:lnTo>
                      <a:lnTo>
                        <a:pt x="2448" y="2344"/>
                      </a:lnTo>
                      <a:lnTo>
                        <a:pt x="2658" y="2385"/>
                      </a:lnTo>
                      <a:lnTo>
                        <a:pt x="2720" y="2553"/>
                      </a:lnTo>
                      <a:lnTo>
                        <a:pt x="2679" y="2616"/>
                      </a:lnTo>
                      <a:lnTo>
                        <a:pt x="2762" y="2699"/>
                      </a:lnTo>
                      <a:lnTo>
                        <a:pt x="2720" y="2804"/>
                      </a:lnTo>
                      <a:lnTo>
                        <a:pt x="2595" y="2720"/>
                      </a:lnTo>
                      <a:lnTo>
                        <a:pt x="2197" y="2867"/>
                      </a:lnTo>
                      <a:lnTo>
                        <a:pt x="2239" y="3180"/>
                      </a:lnTo>
                      <a:lnTo>
                        <a:pt x="2344" y="3306"/>
                      </a:lnTo>
                      <a:lnTo>
                        <a:pt x="2553" y="3452"/>
                      </a:lnTo>
                      <a:lnTo>
                        <a:pt x="2679" y="3724"/>
                      </a:lnTo>
                      <a:lnTo>
                        <a:pt x="2679" y="3913"/>
                      </a:lnTo>
                      <a:lnTo>
                        <a:pt x="2679" y="3976"/>
                      </a:lnTo>
                      <a:lnTo>
                        <a:pt x="2365" y="5189"/>
                      </a:lnTo>
                      <a:lnTo>
                        <a:pt x="2260" y="5503"/>
                      </a:lnTo>
                      <a:lnTo>
                        <a:pt x="2281" y="5545"/>
                      </a:lnTo>
                      <a:lnTo>
                        <a:pt x="2239" y="5629"/>
                      </a:lnTo>
                      <a:lnTo>
                        <a:pt x="2093" y="5608"/>
                      </a:lnTo>
                      <a:lnTo>
                        <a:pt x="2093" y="5587"/>
                      </a:lnTo>
                      <a:lnTo>
                        <a:pt x="1967" y="5503"/>
                      </a:lnTo>
                      <a:lnTo>
                        <a:pt x="1821" y="5503"/>
                      </a:lnTo>
                      <a:lnTo>
                        <a:pt x="1758" y="5482"/>
                      </a:lnTo>
                      <a:lnTo>
                        <a:pt x="1716" y="5545"/>
                      </a:lnTo>
                      <a:lnTo>
                        <a:pt x="1319" y="5691"/>
                      </a:lnTo>
                      <a:lnTo>
                        <a:pt x="1026" y="5733"/>
                      </a:lnTo>
                      <a:lnTo>
                        <a:pt x="942" y="5817"/>
                      </a:lnTo>
                      <a:lnTo>
                        <a:pt x="879" y="5838"/>
                      </a:lnTo>
                      <a:lnTo>
                        <a:pt x="733" y="5963"/>
                      </a:lnTo>
                      <a:lnTo>
                        <a:pt x="607" y="6026"/>
                      </a:lnTo>
                      <a:lnTo>
                        <a:pt x="503" y="6110"/>
                      </a:lnTo>
                      <a:lnTo>
                        <a:pt x="523" y="6256"/>
                      </a:lnTo>
                      <a:lnTo>
                        <a:pt x="482" y="6340"/>
                      </a:lnTo>
                      <a:lnTo>
                        <a:pt x="503" y="6424"/>
                      </a:lnTo>
                      <a:lnTo>
                        <a:pt x="356" y="6570"/>
                      </a:lnTo>
                      <a:lnTo>
                        <a:pt x="398" y="6779"/>
                      </a:lnTo>
                      <a:lnTo>
                        <a:pt x="461" y="6884"/>
                      </a:lnTo>
                      <a:lnTo>
                        <a:pt x="356" y="6968"/>
                      </a:lnTo>
                      <a:lnTo>
                        <a:pt x="272" y="6947"/>
                      </a:lnTo>
                      <a:lnTo>
                        <a:pt x="105" y="7051"/>
                      </a:lnTo>
                      <a:lnTo>
                        <a:pt x="105" y="7156"/>
                      </a:lnTo>
                      <a:lnTo>
                        <a:pt x="63" y="7198"/>
                      </a:lnTo>
                      <a:lnTo>
                        <a:pt x="84" y="7282"/>
                      </a:lnTo>
                      <a:lnTo>
                        <a:pt x="63" y="7407"/>
                      </a:lnTo>
                      <a:lnTo>
                        <a:pt x="0" y="7512"/>
                      </a:lnTo>
                      <a:lnTo>
                        <a:pt x="63" y="7616"/>
                      </a:lnTo>
                      <a:lnTo>
                        <a:pt x="42" y="7700"/>
                      </a:lnTo>
                      <a:lnTo>
                        <a:pt x="189" y="7846"/>
                      </a:lnTo>
                      <a:lnTo>
                        <a:pt x="482" y="8307"/>
                      </a:lnTo>
                      <a:lnTo>
                        <a:pt x="314" y="8474"/>
                      </a:lnTo>
                      <a:lnTo>
                        <a:pt x="691" y="8453"/>
                      </a:lnTo>
                      <a:lnTo>
                        <a:pt x="879" y="8474"/>
                      </a:lnTo>
                      <a:lnTo>
                        <a:pt x="1005" y="8662"/>
                      </a:lnTo>
                      <a:lnTo>
                        <a:pt x="1026" y="8830"/>
                      </a:lnTo>
                      <a:lnTo>
                        <a:pt x="1256" y="8830"/>
                      </a:lnTo>
                      <a:lnTo>
                        <a:pt x="1549" y="8851"/>
                      </a:lnTo>
                      <a:lnTo>
                        <a:pt x="1779" y="8621"/>
                      </a:lnTo>
                      <a:lnTo>
                        <a:pt x="1988" y="8474"/>
                      </a:lnTo>
                      <a:lnTo>
                        <a:pt x="2051" y="8537"/>
                      </a:lnTo>
                      <a:lnTo>
                        <a:pt x="2030" y="8662"/>
                      </a:lnTo>
                      <a:lnTo>
                        <a:pt x="1967" y="8725"/>
                      </a:lnTo>
                      <a:lnTo>
                        <a:pt x="1967" y="8934"/>
                      </a:lnTo>
                      <a:lnTo>
                        <a:pt x="1988" y="9269"/>
                      </a:lnTo>
                      <a:lnTo>
                        <a:pt x="1988" y="9395"/>
                      </a:lnTo>
                      <a:lnTo>
                        <a:pt x="2072" y="9478"/>
                      </a:lnTo>
                      <a:lnTo>
                        <a:pt x="2176" y="9458"/>
                      </a:lnTo>
                      <a:lnTo>
                        <a:pt x="2281" y="9416"/>
                      </a:lnTo>
                      <a:lnTo>
                        <a:pt x="2469" y="9416"/>
                      </a:lnTo>
                      <a:lnTo>
                        <a:pt x="2511" y="9458"/>
                      </a:lnTo>
                      <a:lnTo>
                        <a:pt x="3076" y="9458"/>
                      </a:lnTo>
                      <a:lnTo>
                        <a:pt x="3223" y="9353"/>
                      </a:lnTo>
                      <a:lnTo>
                        <a:pt x="3306" y="9353"/>
                      </a:lnTo>
                      <a:lnTo>
                        <a:pt x="3432" y="9248"/>
                      </a:lnTo>
                      <a:lnTo>
                        <a:pt x="3557" y="9248"/>
                      </a:lnTo>
                      <a:lnTo>
                        <a:pt x="3725" y="9186"/>
                      </a:lnTo>
                      <a:lnTo>
                        <a:pt x="3829" y="8934"/>
                      </a:lnTo>
                      <a:lnTo>
                        <a:pt x="4081" y="8746"/>
                      </a:lnTo>
                      <a:lnTo>
                        <a:pt x="4269" y="8725"/>
                      </a:lnTo>
                      <a:lnTo>
                        <a:pt x="4457" y="8621"/>
                      </a:lnTo>
                      <a:lnTo>
                        <a:pt x="4583" y="8621"/>
                      </a:lnTo>
                      <a:lnTo>
                        <a:pt x="4687" y="8683"/>
                      </a:lnTo>
                      <a:lnTo>
                        <a:pt x="4813" y="8621"/>
                      </a:lnTo>
                      <a:lnTo>
                        <a:pt x="4897" y="8662"/>
                      </a:lnTo>
                      <a:lnTo>
                        <a:pt x="4876" y="8788"/>
                      </a:lnTo>
                      <a:lnTo>
                        <a:pt x="4959" y="8997"/>
                      </a:lnTo>
                      <a:lnTo>
                        <a:pt x="5085" y="9374"/>
                      </a:lnTo>
                      <a:lnTo>
                        <a:pt x="5169" y="9646"/>
                      </a:lnTo>
                      <a:lnTo>
                        <a:pt x="5106" y="9751"/>
                      </a:lnTo>
                      <a:lnTo>
                        <a:pt x="5210" y="9960"/>
                      </a:lnTo>
                      <a:lnTo>
                        <a:pt x="5357" y="10002"/>
                      </a:lnTo>
                      <a:lnTo>
                        <a:pt x="5399" y="10190"/>
                      </a:lnTo>
                      <a:lnTo>
                        <a:pt x="5524" y="10274"/>
                      </a:lnTo>
                      <a:lnTo>
                        <a:pt x="5713" y="10357"/>
                      </a:lnTo>
                      <a:lnTo>
                        <a:pt x="5838" y="10462"/>
                      </a:lnTo>
                      <a:lnTo>
                        <a:pt x="5901" y="10420"/>
                      </a:lnTo>
                      <a:lnTo>
                        <a:pt x="6131" y="10357"/>
                      </a:lnTo>
                      <a:lnTo>
                        <a:pt x="6340" y="10587"/>
                      </a:lnTo>
                      <a:lnTo>
                        <a:pt x="6508" y="10525"/>
                      </a:lnTo>
                      <a:lnTo>
                        <a:pt x="6717" y="10755"/>
                      </a:lnTo>
                      <a:lnTo>
                        <a:pt x="6822" y="10755"/>
                      </a:lnTo>
                      <a:lnTo>
                        <a:pt x="7073" y="10839"/>
                      </a:lnTo>
                      <a:lnTo>
                        <a:pt x="7240" y="10880"/>
                      </a:lnTo>
                      <a:lnTo>
                        <a:pt x="7261" y="11048"/>
                      </a:lnTo>
                      <a:lnTo>
                        <a:pt x="7366" y="11069"/>
                      </a:lnTo>
                      <a:lnTo>
                        <a:pt x="7512" y="11152"/>
                      </a:lnTo>
                      <a:lnTo>
                        <a:pt x="7868" y="11131"/>
                      </a:lnTo>
                      <a:lnTo>
                        <a:pt x="8098" y="11257"/>
                      </a:lnTo>
                      <a:lnTo>
                        <a:pt x="8140" y="11362"/>
                      </a:lnTo>
                      <a:lnTo>
                        <a:pt x="8119" y="11634"/>
                      </a:lnTo>
                      <a:lnTo>
                        <a:pt x="8182" y="11843"/>
                      </a:lnTo>
                      <a:lnTo>
                        <a:pt x="8098" y="11968"/>
                      </a:lnTo>
                      <a:lnTo>
                        <a:pt x="8307" y="12324"/>
                      </a:lnTo>
                      <a:lnTo>
                        <a:pt x="8286" y="12596"/>
                      </a:lnTo>
                      <a:lnTo>
                        <a:pt x="9290" y="12617"/>
                      </a:lnTo>
                      <a:lnTo>
                        <a:pt x="9353" y="12973"/>
                      </a:lnTo>
                      <a:lnTo>
                        <a:pt x="9332" y="13224"/>
                      </a:lnTo>
                      <a:lnTo>
                        <a:pt x="9604" y="13287"/>
                      </a:lnTo>
                      <a:lnTo>
                        <a:pt x="9897" y="13810"/>
                      </a:lnTo>
                      <a:lnTo>
                        <a:pt x="9918" y="14103"/>
                      </a:lnTo>
                      <a:lnTo>
                        <a:pt x="9646" y="14688"/>
                      </a:lnTo>
                      <a:lnTo>
                        <a:pt x="9667" y="14772"/>
                      </a:lnTo>
                      <a:lnTo>
                        <a:pt x="9583" y="14856"/>
                      </a:lnTo>
                      <a:lnTo>
                        <a:pt x="9646" y="14919"/>
                      </a:lnTo>
                      <a:lnTo>
                        <a:pt x="9604" y="15044"/>
                      </a:lnTo>
                      <a:lnTo>
                        <a:pt x="9751" y="15149"/>
                      </a:lnTo>
                      <a:lnTo>
                        <a:pt x="9751" y="15337"/>
                      </a:lnTo>
                      <a:lnTo>
                        <a:pt x="9855" y="15525"/>
                      </a:lnTo>
                      <a:lnTo>
                        <a:pt x="9793" y="15860"/>
                      </a:lnTo>
                      <a:lnTo>
                        <a:pt x="9814" y="15986"/>
                      </a:lnTo>
                      <a:lnTo>
                        <a:pt x="9772" y="16111"/>
                      </a:lnTo>
                      <a:lnTo>
                        <a:pt x="9814" y="16258"/>
                      </a:lnTo>
                      <a:lnTo>
                        <a:pt x="10023" y="16216"/>
                      </a:lnTo>
                      <a:lnTo>
                        <a:pt x="10107" y="16279"/>
                      </a:lnTo>
                      <a:lnTo>
                        <a:pt x="10379" y="16258"/>
                      </a:lnTo>
                      <a:lnTo>
                        <a:pt x="10525" y="16300"/>
                      </a:lnTo>
                      <a:lnTo>
                        <a:pt x="10797" y="16195"/>
                      </a:lnTo>
                      <a:lnTo>
                        <a:pt x="10923" y="16300"/>
                      </a:lnTo>
                      <a:lnTo>
                        <a:pt x="11027" y="16321"/>
                      </a:lnTo>
                      <a:lnTo>
                        <a:pt x="11069" y="16467"/>
                      </a:lnTo>
                      <a:lnTo>
                        <a:pt x="11236" y="17095"/>
                      </a:lnTo>
                      <a:lnTo>
                        <a:pt x="11341" y="17304"/>
                      </a:lnTo>
                      <a:lnTo>
                        <a:pt x="11446" y="17325"/>
                      </a:lnTo>
                      <a:lnTo>
                        <a:pt x="11676" y="17199"/>
                      </a:lnTo>
                      <a:lnTo>
                        <a:pt x="11801" y="17241"/>
                      </a:lnTo>
                      <a:lnTo>
                        <a:pt x="11885" y="17325"/>
                      </a:lnTo>
                      <a:lnTo>
                        <a:pt x="11969" y="17346"/>
                      </a:lnTo>
                      <a:lnTo>
                        <a:pt x="11906" y="17450"/>
                      </a:lnTo>
                      <a:lnTo>
                        <a:pt x="11885" y="17994"/>
                      </a:lnTo>
                      <a:lnTo>
                        <a:pt x="11864" y="18057"/>
                      </a:lnTo>
                      <a:lnTo>
                        <a:pt x="11822" y="18078"/>
                      </a:lnTo>
                      <a:lnTo>
                        <a:pt x="11822" y="18162"/>
                      </a:lnTo>
                      <a:lnTo>
                        <a:pt x="11801" y="18204"/>
                      </a:lnTo>
                      <a:lnTo>
                        <a:pt x="11801" y="18287"/>
                      </a:lnTo>
                      <a:lnTo>
                        <a:pt x="11906" y="18204"/>
                      </a:lnTo>
                      <a:lnTo>
                        <a:pt x="12178" y="18245"/>
                      </a:lnTo>
                      <a:lnTo>
                        <a:pt x="12178" y="18350"/>
                      </a:lnTo>
                      <a:lnTo>
                        <a:pt x="12283" y="18580"/>
                      </a:lnTo>
                      <a:lnTo>
                        <a:pt x="12283" y="18769"/>
                      </a:lnTo>
                      <a:lnTo>
                        <a:pt x="12303" y="18999"/>
                      </a:lnTo>
                      <a:lnTo>
                        <a:pt x="12324" y="19208"/>
                      </a:lnTo>
                      <a:lnTo>
                        <a:pt x="12303" y="19292"/>
                      </a:lnTo>
                      <a:lnTo>
                        <a:pt x="12199" y="19292"/>
                      </a:lnTo>
                      <a:lnTo>
                        <a:pt x="12073" y="19354"/>
                      </a:lnTo>
                      <a:lnTo>
                        <a:pt x="12031" y="19417"/>
                      </a:lnTo>
                      <a:lnTo>
                        <a:pt x="11969" y="19501"/>
                      </a:lnTo>
                      <a:lnTo>
                        <a:pt x="11927" y="19459"/>
                      </a:lnTo>
                      <a:lnTo>
                        <a:pt x="11697" y="19626"/>
                      </a:lnTo>
                      <a:lnTo>
                        <a:pt x="11655" y="19710"/>
                      </a:lnTo>
                      <a:lnTo>
                        <a:pt x="11571" y="19731"/>
                      </a:lnTo>
                      <a:lnTo>
                        <a:pt x="11362" y="19919"/>
                      </a:lnTo>
                      <a:lnTo>
                        <a:pt x="11278" y="19940"/>
                      </a:lnTo>
                      <a:lnTo>
                        <a:pt x="11278" y="20066"/>
                      </a:lnTo>
                      <a:lnTo>
                        <a:pt x="11195" y="20087"/>
                      </a:lnTo>
                      <a:lnTo>
                        <a:pt x="11132" y="20087"/>
                      </a:lnTo>
                      <a:lnTo>
                        <a:pt x="10943" y="20338"/>
                      </a:lnTo>
                      <a:lnTo>
                        <a:pt x="10923" y="20401"/>
                      </a:lnTo>
                      <a:lnTo>
                        <a:pt x="10923" y="20547"/>
                      </a:lnTo>
                      <a:lnTo>
                        <a:pt x="10839" y="20568"/>
                      </a:lnTo>
                      <a:lnTo>
                        <a:pt x="10776" y="20652"/>
                      </a:lnTo>
                      <a:lnTo>
                        <a:pt x="10671" y="20861"/>
                      </a:lnTo>
                      <a:lnTo>
                        <a:pt x="10609" y="20924"/>
                      </a:lnTo>
                      <a:lnTo>
                        <a:pt x="10504" y="21091"/>
                      </a:lnTo>
                      <a:lnTo>
                        <a:pt x="10504" y="21133"/>
                      </a:lnTo>
                      <a:lnTo>
                        <a:pt x="10399" y="21217"/>
                      </a:lnTo>
                      <a:lnTo>
                        <a:pt x="10358" y="21279"/>
                      </a:lnTo>
                      <a:lnTo>
                        <a:pt x="10441" y="21279"/>
                      </a:lnTo>
                      <a:lnTo>
                        <a:pt x="10504" y="21300"/>
                      </a:lnTo>
                      <a:lnTo>
                        <a:pt x="10776" y="21217"/>
                      </a:lnTo>
                      <a:lnTo>
                        <a:pt x="10923" y="21300"/>
                      </a:lnTo>
                      <a:lnTo>
                        <a:pt x="11048" y="21489"/>
                      </a:lnTo>
                      <a:lnTo>
                        <a:pt x="11153" y="21530"/>
                      </a:lnTo>
                      <a:lnTo>
                        <a:pt x="11236" y="21698"/>
                      </a:lnTo>
                      <a:lnTo>
                        <a:pt x="11362" y="21928"/>
                      </a:lnTo>
                      <a:lnTo>
                        <a:pt x="11446" y="21928"/>
                      </a:lnTo>
                      <a:lnTo>
                        <a:pt x="11550" y="21803"/>
                      </a:lnTo>
                      <a:lnTo>
                        <a:pt x="11592" y="21803"/>
                      </a:lnTo>
                      <a:lnTo>
                        <a:pt x="11718" y="22012"/>
                      </a:lnTo>
                      <a:lnTo>
                        <a:pt x="11885" y="22075"/>
                      </a:lnTo>
                      <a:lnTo>
                        <a:pt x="12011" y="22116"/>
                      </a:lnTo>
                      <a:lnTo>
                        <a:pt x="12136" y="22242"/>
                      </a:lnTo>
                      <a:lnTo>
                        <a:pt x="12136" y="22388"/>
                      </a:lnTo>
                      <a:lnTo>
                        <a:pt x="12241" y="22367"/>
                      </a:lnTo>
                      <a:lnTo>
                        <a:pt x="12492" y="22472"/>
                      </a:lnTo>
                      <a:lnTo>
                        <a:pt x="12617" y="22639"/>
                      </a:lnTo>
                      <a:lnTo>
                        <a:pt x="12743" y="22849"/>
                      </a:lnTo>
                      <a:lnTo>
                        <a:pt x="12868" y="22911"/>
                      </a:lnTo>
                      <a:lnTo>
                        <a:pt x="12848" y="23079"/>
                      </a:lnTo>
                      <a:lnTo>
                        <a:pt x="12743" y="23225"/>
                      </a:lnTo>
                      <a:lnTo>
                        <a:pt x="12806" y="23414"/>
                      </a:lnTo>
                      <a:lnTo>
                        <a:pt x="12827" y="23476"/>
                      </a:lnTo>
                      <a:lnTo>
                        <a:pt x="12848" y="23497"/>
                      </a:lnTo>
                      <a:lnTo>
                        <a:pt x="12931" y="23581"/>
                      </a:lnTo>
                      <a:lnTo>
                        <a:pt x="12952" y="23602"/>
                      </a:lnTo>
                      <a:lnTo>
                        <a:pt x="13161" y="23414"/>
                      </a:lnTo>
                      <a:lnTo>
                        <a:pt x="13245" y="23225"/>
                      </a:lnTo>
                      <a:lnTo>
                        <a:pt x="13350" y="22849"/>
                      </a:lnTo>
                      <a:lnTo>
                        <a:pt x="13433" y="22577"/>
                      </a:lnTo>
                      <a:lnTo>
                        <a:pt x="13454" y="22535"/>
                      </a:lnTo>
                      <a:lnTo>
                        <a:pt x="13426" y="22507"/>
                      </a:lnTo>
                      <a:lnTo>
                        <a:pt x="13426" y="22507"/>
                      </a:lnTo>
                      <a:lnTo>
                        <a:pt x="13496" y="22535"/>
                      </a:lnTo>
                      <a:lnTo>
                        <a:pt x="13873" y="22242"/>
                      </a:lnTo>
                      <a:lnTo>
                        <a:pt x="14061" y="22033"/>
                      </a:lnTo>
                      <a:lnTo>
                        <a:pt x="14312" y="21551"/>
                      </a:lnTo>
                      <a:lnTo>
                        <a:pt x="14417" y="21321"/>
                      </a:lnTo>
                      <a:lnTo>
                        <a:pt x="14521" y="21028"/>
                      </a:lnTo>
                      <a:lnTo>
                        <a:pt x="14793" y="20547"/>
                      </a:lnTo>
                      <a:lnTo>
                        <a:pt x="15044" y="20233"/>
                      </a:lnTo>
                      <a:lnTo>
                        <a:pt x="15107" y="20129"/>
                      </a:lnTo>
                      <a:lnTo>
                        <a:pt x="15065" y="20087"/>
                      </a:lnTo>
                      <a:lnTo>
                        <a:pt x="15065" y="20024"/>
                      </a:lnTo>
                      <a:lnTo>
                        <a:pt x="15128" y="19982"/>
                      </a:lnTo>
                      <a:lnTo>
                        <a:pt x="15170" y="19857"/>
                      </a:lnTo>
                      <a:lnTo>
                        <a:pt x="15254" y="19815"/>
                      </a:lnTo>
                      <a:lnTo>
                        <a:pt x="15233" y="19710"/>
                      </a:lnTo>
                      <a:lnTo>
                        <a:pt x="15254" y="19626"/>
                      </a:lnTo>
                      <a:lnTo>
                        <a:pt x="15233" y="19606"/>
                      </a:lnTo>
                      <a:lnTo>
                        <a:pt x="15296" y="19585"/>
                      </a:lnTo>
                      <a:lnTo>
                        <a:pt x="15296" y="19480"/>
                      </a:lnTo>
                      <a:lnTo>
                        <a:pt x="15191" y="19313"/>
                      </a:lnTo>
                      <a:lnTo>
                        <a:pt x="15191" y="19229"/>
                      </a:lnTo>
                      <a:lnTo>
                        <a:pt x="15212" y="19166"/>
                      </a:lnTo>
                      <a:lnTo>
                        <a:pt x="15191" y="19082"/>
                      </a:lnTo>
                      <a:lnTo>
                        <a:pt x="15149" y="18915"/>
                      </a:lnTo>
                      <a:lnTo>
                        <a:pt x="15107" y="18748"/>
                      </a:lnTo>
                      <a:lnTo>
                        <a:pt x="15149" y="18685"/>
                      </a:lnTo>
                      <a:lnTo>
                        <a:pt x="15316" y="18664"/>
                      </a:lnTo>
                      <a:lnTo>
                        <a:pt x="15296" y="18559"/>
                      </a:lnTo>
                      <a:lnTo>
                        <a:pt x="15212" y="18497"/>
                      </a:lnTo>
                      <a:lnTo>
                        <a:pt x="15337" y="18476"/>
                      </a:lnTo>
                      <a:lnTo>
                        <a:pt x="15337" y="18371"/>
                      </a:lnTo>
                      <a:lnTo>
                        <a:pt x="15212" y="18308"/>
                      </a:lnTo>
                      <a:lnTo>
                        <a:pt x="15316" y="18287"/>
                      </a:lnTo>
                      <a:lnTo>
                        <a:pt x="15379" y="18183"/>
                      </a:lnTo>
                      <a:lnTo>
                        <a:pt x="15442" y="18245"/>
                      </a:lnTo>
                      <a:lnTo>
                        <a:pt x="15630" y="18057"/>
                      </a:lnTo>
                      <a:lnTo>
                        <a:pt x="15735" y="17973"/>
                      </a:lnTo>
                      <a:lnTo>
                        <a:pt x="15735" y="17932"/>
                      </a:lnTo>
                      <a:lnTo>
                        <a:pt x="15881" y="17785"/>
                      </a:lnTo>
                      <a:lnTo>
                        <a:pt x="16070" y="17681"/>
                      </a:lnTo>
                      <a:lnTo>
                        <a:pt x="16300" y="17429"/>
                      </a:lnTo>
                      <a:lnTo>
                        <a:pt x="16509" y="17409"/>
                      </a:lnTo>
                      <a:lnTo>
                        <a:pt x="16614" y="17304"/>
                      </a:lnTo>
                      <a:lnTo>
                        <a:pt x="16739" y="17199"/>
                      </a:lnTo>
                      <a:lnTo>
                        <a:pt x="16844" y="17199"/>
                      </a:lnTo>
                      <a:lnTo>
                        <a:pt x="16928" y="17241"/>
                      </a:lnTo>
                      <a:lnTo>
                        <a:pt x="17011" y="17283"/>
                      </a:lnTo>
                      <a:lnTo>
                        <a:pt x="17011" y="17199"/>
                      </a:lnTo>
                      <a:lnTo>
                        <a:pt x="17095" y="17032"/>
                      </a:lnTo>
                      <a:lnTo>
                        <a:pt x="17325" y="16885"/>
                      </a:lnTo>
                      <a:lnTo>
                        <a:pt x="17430" y="16865"/>
                      </a:lnTo>
                      <a:lnTo>
                        <a:pt x="17430" y="16802"/>
                      </a:lnTo>
                      <a:lnTo>
                        <a:pt x="17367" y="16781"/>
                      </a:lnTo>
                      <a:lnTo>
                        <a:pt x="17304" y="16739"/>
                      </a:lnTo>
                      <a:lnTo>
                        <a:pt x="17262" y="16676"/>
                      </a:lnTo>
                      <a:lnTo>
                        <a:pt x="17346" y="16634"/>
                      </a:lnTo>
                      <a:lnTo>
                        <a:pt x="17513" y="16572"/>
                      </a:lnTo>
                      <a:lnTo>
                        <a:pt x="17576" y="16593"/>
                      </a:lnTo>
                      <a:lnTo>
                        <a:pt x="17681" y="16593"/>
                      </a:lnTo>
                      <a:lnTo>
                        <a:pt x="17765" y="16530"/>
                      </a:lnTo>
                      <a:lnTo>
                        <a:pt x="17869" y="16530"/>
                      </a:lnTo>
                      <a:lnTo>
                        <a:pt x="17869" y="16593"/>
                      </a:lnTo>
                      <a:lnTo>
                        <a:pt x="17744" y="16676"/>
                      </a:lnTo>
                      <a:lnTo>
                        <a:pt x="17576" y="16697"/>
                      </a:lnTo>
                      <a:lnTo>
                        <a:pt x="17555" y="16718"/>
                      </a:lnTo>
                      <a:lnTo>
                        <a:pt x="17618" y="16739"/>
                      </a:lnTo>
                      <a:lnTo>
                        <a:pt x="17848" y="16676"/>
                      </a:lnTo>
                      <a:lnTo>
                        <a:pt x="18099" y="16572"/>
                      </a:lnTo>
                      <a:lnTo>
                        <a:pt x="18078" y="16509"/>
                      </a:lnTo>
                      <a:lnTo>
                        <a:pt x="18162" y="16467"/>
                      </a:lnTo>
                      <a:lnTo>
                        <a:pt x="18246" y="16467"/>
                      </a:lnTo>
                      <a:lnTo>
                        <a:pt x="18204" y="16509"/>
                      </a:lnTo>
                      <a:cubicBezTo>
                        <a:pt x="18204" y="16509"/>
                        <a:pt x="18204" y="16613"/>
                        <a:pt x="18246" y="16613"/>
                      </a:cubicBezTo>
                      <a:lnTo>
                        <a:pt x="18392" y="16634"/>
                      </a:lnTo>
                      <a:lnTo>
                        <a:pt x="18497" y="16593"/>
                      </a:lnTo>
                      <a:lnTo>
                        <a:pt x="18664" y="16593"/>
                      </a:lnTo>
                      <a:lnTo>
                        <a:pt x="18832" y="16613"/>
                      </a:lnTo>
                      <a:lnTo>
                        <a:pt x="18936" y="16551"/>
                      </a:lnTo>
                      <a:lnTo>
                        <a:pt x="18936" y="16488"/>
                      </a:lnTo>
                      <a:lnTo>
                        <a:pt x="18915" y="16467"/>
                      </a:lnTo>
                      <a:lnTo>
                        <a:pt x="18936" y="16404"/>
                      </a:lnTo>
                      <a:lnTo>
                        <a:pt x="19208" y="16237"/>
                      </a:lnTo>
                      <a:lnTo>
                        <a:pt x="19418" y="16153"/>
                      </a:lnTo>
                      <a:lnTo>
                        <a:pt x="19522" y="16069"/>
                      </a:lnTo>
                      <a:lnTo>
                        <a:pt x="19543" y="15986"/>
                      </a:lnTo>
                      <a:lnTo>
                        <a:pt x="19522" y="15944"/>
                      </a:lnTo>
                      <a:lnTo>
                        <a:pt x="19418" y="15735"/>
                      </a:lnTo>
                      <a:lnTo>
                        <a:pt x="19501" y="15567"/>
                      </a:lnTo>
                      <a:lnTo>
                        <a:pt x="19564" y="15463"/>
                      </a:lnTo>
                      <a:lnTo>
                        <a:pt x="19564" y="15358"/>
                      </a:lnTo>
                      <a:lnTo>
                        <a:pt x="19627" y="15316"/>
                      </a:lnTo>
                      <a:lnTo>
                        <a:pt x="19731" y="15232"/>
                      </a:lnTo>
                      <a:lnTo>
                        <a:pt x="19752" y="15128"/>
                      </a:lnTo>
                      <a:lnTo>
                        <a:pt x="19731" y="15107"/>
                      </a:lnTo>
                      <a:lnTo>
                        <a:pt x="19878" y="14835"/>
                      </a:lnTo>
                      <a:lnTo>
                        <a:pt x="20087" y="14584"/>
                      </a:lnTo>
                      <a:lnTo>
                        <a:pt x="20087" y="14479"/>
                      </a:lnTo>
                      <a:lnTo>
                        <a:pt x="20045" y="14103"/>
                      </a:lnTo>
                      <a:lnTo>
                        <a:pt x="20003" y="14082"/>
                      </a:lnTo>
                      <a:lnTo>
                        <a:pt x="20066" y="13872"/>
                      </a:lnTo>
                      <a:lnTo>
                        <a:pt x="20129" y="13789"/>
                      </a:lnTo>
                      <a:lnTo>
                        <a:pt x="20129" y="13726"/>
                      </a:lnTo>
                      <a:lnTo>
                        <a:pt x="20317" y="13580"/>
                      </a:lnTo>
                      <a:lnTo>
                        <a:pt x="20338" y="13496"/>
                      </a:lnTo>
                      <a:lnTo>
                        <a:pt x="20275" y="13287"/>
                      </a:lnTo>
                      <a:lnTo>
                        <a:pt x="20359" y="13036"/>
                      </a:lnTo>
                      <a:lnTo>
                        <a:pt x="20338" y="12826"/>
                      </a:lnTo>
                      <a:lnTo>
                        <a:pt x="20359" y="12659"/>
                      </a:lnTo>
                      <a:lnTo>
                        <a:pt x="20359" y="12596"/>
                      </a:lnTo>
                      <a:lnTo>
                        <a:pt x="20422" y="12387"/>
                      </a:lnTo>
                      <a:lnTo>
                        <a:pt x="20359" y="11592"/>
                      </a:lnTo>
                      <a:lnTo>
                        <a:pt x="20359" y="11445"/>
                      </a:lnTo>
                      <a:lnTo>
                        <a:pt x="20422" y="11341"/>
                      </a:lnTo>
                      <a:lnTo>
                        <a:pt x="20422" y="11236"/>
                      </a:lnTo>
                      <a:lnTo>
                        <a:pt x="20359" y="11278"/>
                      </a:lnTo>
                      <a:lnTo>
                        <a:pt x="20275" y="11194"/>
                      </a:lnTo>
                      <a:lnTo>
                        <a:pt x="20275" y="11131"/>
                      </a:lnTo>
                      <a:lnTo>
                        <a:pt x="20359" y="10985"/>
                      </a:lnTo>
                      <a:lnTo>
                        <a:pt x="20338" y="10859"/>
                      </a:lnTo>
                      <a:lnTo>
                        <a:pt x="20359" y="10776"/>
                      </a:lnTo>
                      <a:lnTo>
                        <a:pt x="20443" y="10755"/>
                      </a:lnTo>
                      <a:lnTo>
                        <a:pt x="20464" y="10629"/>
                      </a:lnTo>
                      <a:lnTo>
                        <a:pt x="20380" y="10504"/>
                      </a:lnTo>
                      <a:lnTo>
                        <a:pt x="20234" y="10420"/>
                      </a:lnTo>
                      <a:lnTo>
                        <a:pt x="20275" y="10399"/>
                      </a:lnTo>
                      <a:lnTo>
                        <a:pt x="20317" y="10336"/>
                      </a:lnTo>
                      <a:lnTo>
                        <a:pt x="20338" y="10399"/>
                      </a:lnTo>
                      <a:lnTo>
                        <a:pt x="20422" y="10441"/>
                      </a:lnTo>
                      <a:lnTo>
                        <a:pt x="20485" y="10462"/>
                      </a:lnTo>
                      <a:lnTo>
                        <a:pt x="20526" y="10336"/>
                      </a:lnTo>
                      <a:lnTo>
                        <a:pt x="20589" y="10336"/>
                      </a:lnTo>
                      <a:lnTo>
                        <a:pt x="20631" y="10420"/>
                      </a:lnTo>
                      <a:lnTo>
                        <a:pt x="20673" y="10441"/>
                      </a:lnTo>
                      <a:lnTo>
                        <a:pt x="20631" y="10525"/>
                      </a:lnTo>
                      <a:lnTo>
                        <a:pt x="20547" y="10567"/>
                      </a:lnTo>
                      <a:lnTo>
                        <a:pt x="20526" y="10650"/>
                      </a:lnTo>
                      <a:lnTo>
                        <a:pt x="20568" y="10650"/>
                      </a:lnTo>
                      <a:lnTo>
                        <a:pt x="20673" y="10546"/>
                      </a:lnTo>
                      <a:lnTo>
                        <a:pt x="20840" y="10462"/>
                      </a:lnTo>
                      <a:lnTo>
                        <a:pt x="21008" y="10190"/>
                      </a:lnTo>
                      <a:lnTo>
                        <a:pt x="21091" y="9981"/>
                      </a:lnTo>
                      <a:lnTo>
                        <a:pt x="21112" y="9834"/>
                      </a:lnTo>
                      <a:lnTo>
                        <a:pt x="21196" y="9771"/>
                      </a:lnTo>
                      <a:lnTo>
                        <a:pt x="21280" y="9562"/>
                      </a:lnTo>
                      <a:lnTo>
                        <a:pt x="21363" y="9374"/>
                      </a:lnTo>
                      <a:lnTo>
                        <a:pt x="21677" y="9165"/>
                      </a:lnTo>
                      <a:lnTo>
                        <a:pt x="21698" y="9060"/>
                      </a:lnTo>
                      <a:lnTo>
                        <a:pt x="21803" y="9039"/>
                      </a:lnTo>
                      <a:lnTo>
                        <a:pt x="21887" y="8934"/>
                      </a:lnTo>
                      <a:lnTo>
                        <a:pt x="22138" y="8683"/>
                      </a:lnTo>
                      <a:lnTo>
                        <a:pt x="22368" y="8370"/>
                      </a:lnTo>
                      <a:lnTo>
                        <a:pt x="22431" y="8307"/>
                      </a:lnTo>
                      <a:lnTo>
                        <a:pt x="22556" y="7993"/>
                      </a:lnTo>
                      <a:lnTo>
                        <a:pt x="22577" y="7846"/>
                      </a:lnTo>
                      <a:lnTo>
                        <a:pt x="22661" y="7742"/>
                      </a:lnTo>
                      <a:lnTo>
                        <a:pt x="22661" y="7637"/>
                      </a:lnTo>
                      <a:lnTo>
                        <a:pt x="22577" y="7533"/>
                      </a:lnTo>
                      <a:lnTo>
                        <a:pt x="22619" y="7449"/>
                      </a:lnTo>
                      <a:lnTo>
                        <a:pt x="22682" y="7449"/>
                      </a:lnTo>
                      <a:lnTo>
                        <a:pt x="22661" y="7156"/>
                      </a:lnTo>
                      <a:lnTo>
                        <a:pt x="22577" y="7093"/>
                      </a:lnTo>
                      <a:lnTo>
                        <a:pt x="22556" y="6968"/>
                      </a:lnTo>
                      <a:lnTo>
                        <a:pt x="22347" y="6528"/>
                      </a:lnTo>
                      <a:lnTo>
                        <a:pt x="22347" y="6361"/>
                      </a:lnTo>
                      <a:lnTo>
                        <a:pt x="22326" y="6193"/>
                      </a:lnTo>
                      <a:lnTo>
                        <a:pt x="21949" y="6026"/>
                      </a:lnTo>
                      <a:lnTo>
                        <a:pt x="21740" y="6026"/>
                      </a:lnTo>
                      <a:lnTo>
                        <a:pt x="21594" y="6110"/>
                      </a:lnTo>
                      <a:lnTo>
                        <a:pt x="21489" y="5942"/>
                      </a:lnTo>
                      <a:lnTo>
                        <a:pt x="21342" y="5921"/>
                      </a:lnTo>
                      <a:lnTo>
                        <a:pt x="21217" y="5796"/>
                      </a:lnTo>
                      <a:lnTo>
                        <a:pt x="21070" y="5712"/>
                      </a:lnTo>
                      <a:lnTo>
                        <a:pt x="20966" y="5691"/>
                      </a:lnTo>
                      <a:lnTo>
                        <a:pt x="20694" y="5398"/>
                      </a:lnTo>
                      <a:lnTo>
                        <a:pt x="20485" y="5105"/>
                      </a:lnTo>
                      <a:lnTo>
                        <a:pt x="20380" y="5085"/>
                      </a:lnTo>
                      <a:lnTo>
                        <a:pt x="20254" y="4959"/>
                      </a:lnTo>
                      <a:lnTo>
                        <a:pt x="20129" y="4959"/>
                      </a:lnTo>
                      <a:lnTo>
                        <a:pt x="19773" y="4687"/>
                      </a:lnTo>
                      <a:lnTo>
                        <a:pt x="19627" y="4687"/>
                      </a:lnTo>
                      <a:lnTo>
                        <a:pt x="19438" y="4603"/>
                      </a:lnTo>
                      <a:lnTo>
                        <a:pt x="19334" y="4666"/>
                      </a:lnTo>
                      <a:lnTo>
                        <a:pt x="19187" y="4666"/>
                      </a:lnTo>
                      <a:lnTo>
                        <a:pt x="19083" y="4603"/>
                      </a:lnTo>
                      <a:lnTo>
                        <a:pt x="18978" y="4666"/>
                      </a:lnTo>
                      <a:lnTo>
                        <a:pt x="18915" y="4750"/>
                      </a:lnTo>
                      <a:lnTo>
                        <a:pt x="18832" y="4666"/>
                      </a:lnTo>
                      <a:lnTo>
                        <a:pt x="18685" y="4561"/>
                      </a:lnTo>
                      <a:lnTo>
                        <a:pt x="18685" y="4666"/>
                      </a:lnTo>
                      <a:lnTo>
                        <a:pt x="18602" y="4624"/>
                      </a:lnTo>
                      <a:lnTo>
                        <a:pt x="18581" y="4687"/>
                      </a:lnTo>
                      <a:lnTo>
                        <a:pt x="18581" y="4750"/>
                      </a:lnTo>
                      <a:lnTo>
                        <a:pt x="18476" y="4666"/>
                      </a:lnTo>
                      <a:lnTo>
                        <a:pt x="18455" y="4624"/>
                      </a:lnTo>
                      <a:lnTo>
                        <a:pt x="18371" y="4582"/>
                      </a:lnTo>
                      <a:lnTo>
                        <a:pt x="18371" y="4582"/>
                      </a:lnTo>
                      <a:lnTo>
                        <a:pt x="18392" y="4645"/>
                      </a:lnTo>
                      <a:lnTo>
                        <a:pt x="18371" y="4666"/>
                      </a:lnTo>
                      <a:lnTo>
                        <a:pt x="18183" y="4582"/>
                      </a:lnTo>
                      <a:lnTo>
                        <a:pt x="18141" y="4582"/>
                      </a:lnTo>
                      <a:lnTo>
                        <a:pt x="17995" y="4561"/>
                      </a:lnTo>
                      <a:lnTo>
                        <a:pt x="17702" y="4394"/>
                      </a:lnTo>
                      <a:lnTo>
                        <a:pt x="17555" y="4394"/>
                      </a:lnTo>
                      <a:lnTo>
                        <a:pt x="17555" y="4436"/>
                      </a:lnTo>
                      <a:lnTo>
                        <a:pt x="17597" y="4478"/>
                      </a:lnTo>
                      <a:lnTo>
                        <a:pt x="17555" y="4520"/>
                      </a:lnTo>
                      <a:lnTo>
                        <a:pt x="17472" y="4478"/>
                      </a:lnTo>
                      <a:lnTo>
                        <a:pt x="17451" y="4520"/>
                      </a:lnTo>
                      <a:lnTo>
                        <a:pt x="17430" y="4561"/>
                      </a:lnTo>
                      <a:lnTo>
                        <a:pt x="17325" y="4603"/>
                      </a:lnTo>
                      <a:lnTo>
                        <a:pt x="17262" y="4666"/>
                      </a:lnTo>
                      <a:lnTo>
                        <a:pt x="17241" y="4792"/>
                      </a:lnTo>
                      <a:lnTo>
                        <a:pt x="17200" y="4687"/>
                      </a:lnTo>
                      <a:lnTo>
                        <a:pt x="17158" y="4603"/>
                      </a:lnTo>
                      <a:lnTo>
                        <a:pt x="17116" y="4645"/>
                      </a:lnTo>
                      <a:lnTo>
                        <a:pt x="17116" y="4750"/>
                      </a:lnTo>
                      <a:lnTo>
                        <a:pt x="17011" y="4917"/>
                      </a:lnTo>
                      <a:lnTo>
                        <a:pt x="17011" y="5085"/>
                      </a:lnTo>
                      <a:lnTo>
                        <a:pt x="16990" y="4917"/>
                      </a:lnTo>
                      <a:lnTo>
                        <a:pt x="17011" y="4771"/>
                      </a:lnTo>
                      <a:lnTo>
                        <a:pt x="16990" y="4645"/>
                      </a:lnTo>
                      <a:lnTo>
                        <a:pt x="17032" y="4457"/>
                      </a:lnTo>
                      <a:lnTo>
                        <a:pt x="17095" y="4394"/>
                      </a:lnTo>
                      <a:lnTo>
                        <a:pt x="17032" y="4373"/>
                      </a:lnTo>
                      <a:lnTo>
                        <a:pt x="16928" y="4373"/>
                      </a:lnTo>
                      <a:lnTo>
                        <a:pt x="17053" y="4248"/>
                      </a:lnTo>
                      <a:lnTo>
                        <a:pt x="16907" y="4059"/>
                      </a:lnTo>
                      <a:lnTo>
                        <a:pt x="16823" y="3913"/>
                      </a:lnTo>
                      <a:lnTo>
                        <a:pt x="16739" y="3913"/>
                      </a:lnTo>
                      <a:lnTo>
                        <a:pt x="16614" y="3871"/>
                      </a:lnTo>
                      <a:lnTo>
                        <a:pt x="16530" y="3976"/>
                      </a:lnTo>
                      <a:lnTo>
                        <a:pt x="16467" y="4017"/>
                      </a:lnTo>
                      <a:lnTo>
                        <a:pt x="16425" y="3934"/>
                      </a:lnTo>
                      <a:lnTo>
                        <a:pt x="16384" y="3913"/>
                      </a:lnTo>
                      <a:lnTo>
                        <a:pt x="16363" y="3829"/>
                      </a:lnTo>
                      <a:lnTo>
                        <a:pt x="16279" y="3766"/>
                      </a:lnTo>
                      <a:lnTo>
                        <a:pt x="16195" y="3766"/>
                      </a:lnTo>
                      <a:lnTo>
                        <a:pt x="16153" y="3724"/>
                      </a:lnTo>
                      <a:lnTo>
                        <a:pt x="16070" y="3704"/>
                      </a:lnTo>
                      <a:lnTo>
                        <a:pt x="16007" y="3745"/>
                      </a:lnTo>
                      <a:lnTo>
                        <a:pt x="16007" y="3704"/>
                      </a:lnTo>
                      <a:lnTo>
                        <a:pt x="15965" y="3662"/>
                      </a:lnTo>
                      <a:lnTo>
                        <a:pt x="15902" y="3599"/>
                      </a:lnTo>
                      <a:lnTo>
                        <a:pt x="15840" y="3620"/>
                      </a:lnTo>
                      <a:lnTo>
                        <a:pt x="15693" y="3599"/>
                      </a:lnTo>
                      <a:lnTo>
                        <a:pt x="15526" y="3494"/>
                      </a:lnTo>
                      <a:lnTo>
                        <a:pt x="15463" y="3494"/>
                      </a:lnTo>
                      <a:lnTo>
                        <a:pt x="15442" y="3536"/>
                      </a:lnTo>
                      <a:lnTo>
                        <a:pt x="15337" y="3452"/>
                      </a:lnTo>
                      <a:lnTo>
                        <a:pt x="15254" y="3452"/>
                      </a:lnTo>
                      <a:lnTo>
                        <a:pt x="15233" y="3536"/>
                      </a:lnTo>
                      <a:lnTo>
                        <a:pt x="15170" y="3536"/>
                      </a:lnTo>
                      <a:lnTo>
                        <a:pt x="15149" y="3452"/>
                      </a:lnTo>
                      <a:lnTo>
                        <a:pt x="15024" y="3452"/>
                      </a:lnTo>
                      <a:lnTo>
                        <a:pt x="14919" y="3515"/>
                      </a:lnTo>
                      <a:lnTo>
                        <a:pt x="14856" y="3620"/>
                      </a:lnTo>
                      <a:lnTo>
                        <a:pt x="14856" y="3704"/>
                      </a:lnTo>
                      <a:lnTo>
                        <a:pt x="14731" y="3829"/>
                      </a:lnTo>
                      <a:lnTo>
                        <a:pt x="14584" y="3934"/>
                      </a:lnTo>
                      <a:lnTo>
                        <a:pt x="14375" y="4059"/>
                      </a:lnTo>
                      <a:lnTo>
                        <a:pt x="14270" y="4185"/>
                      </a:lnTo>
                      <a:lnTo>
                        <a:pt x="14208" y="4352"/>
                      </a:lnTo>
                      <a:lnTo>
                        <a:pt x="14187" y="4499"/>
                      </a:lnTo>
                      <a:lnTo>
                        <a:pt x="14124" y="4582"/>
                      </a:lnTo>
                      <a:lnTo>
                        <a:pt x="14019" y="4687"/>
                      </a:lnTo>
                      <a:lnTo>
                        <a:pt x="14019" y="4771"/>
                      </a:lnTo>
                      <a:lnTo>
                        <a:pt x="14061" y="4896"/>
                      </a:lnTo>
                      <a:lnTo>
                        <a:pt x="14019" y="5105"/>
                      </a:lnTo>
                      <a:lnTo>
                        <a:pt x="13998" y="4980"/>
                      </a:lnTo>
                      <a:lnTo>
                        <a:pt x="13915" y="4854"/>
                      </a:lnTo>
                      <a:lnTo>
                        <a:pt x="13915" y="4750"/>
                      </a:lnTo>
                      <a:lnTo>
                        <a:pt x="13998" y="4645"/>
                      </a:lnTo>
                      <a:lnTo>
                        <a:pt x="14103" y="4561"/>
                      </a:lnTo>
                      <a:lnTo>
                        <a:pt x="14082" y="4394"/>
                      </a:lnTo>
                      <a:lnTo>
                        <a:pt x="14124" y="4269"/>
                      </a:lnTo>
                      <a:lnTo>
                        <a:pt x="14124" y="4185"/>
                      </a:lnTo>
                      <a:lnTo>
                        <a:pt x="14061" y="4185"/>
                      </a:lnTo>
                      <a:lnTo>
                        <a:pt x="13915" y="4248"/>
                      </a:lnTo>
                      <a:lnTo>
                        <a:pt x="13768" y="4185"/>
                      </a:lnTo>
                      <a:lnTo>
                        <a:pt x="13643" y="4185"/>
                      </a:lnTo>
                      <a:lnTo>
                        <a:pt x="13538" y="4227"/>
                      </a:lnTo>
                      <a:lnTo>
                        <a:pt x="13454" y="4164"/>
                      </a:lnTo>
                      <a:lnTo>
                        <a:pt x="13538" y="4164"/>
                      </a:lnTo>
                      <a:lnTo>
                        <a:pt x="13643" y="4080"/>
                      </a:lnTo>
                      <a:lnTo>
                        <a:pt x="13747" y="4059"/>
                      </a:lnTo>
                      <a:lnTo>
                        <a:pt x="13915" y="4080"/>
                      </a:lnTo>
                      <a:lnTo>
                        <a:pt x="14019" y="4059"/>
                      </a:lnTo>
                      <a:lnTo>
                        <a:pt x="14103" y="3955"/>
                      </a:lnTo>
                      <a:lnTo>
                        <a:pt x="14166" y="3955"/>
                      </a:lnTo>
                      <a:lnTo>
                        <a:pt x="14208" y="4017"/>
                      </a:lnTo>
                      <a:lnTo>
                        <a:pt x="14270" y="3976"/>
                      </a:lnTo>
                      <a:lnTo>
                        <a:pt x="14375" y="3934"/>
                      </a:lnTo>
                      <a:lnTo>
                        <a:pt x="14521" y="3871"/>
                      </a:lnTo>
                      <a:lnTo>
                        <a:pt x="14521" y="3745"/>
                      </a:lnTo>
                      <a:lnTo>
                        <a:pt x="14689" y="3557"/>
                      </a:lnTo>
                      <a:lnTo>
                        <a:pt x="14689" y="3432"/>
                      </a:lnTo>
                      <a:lnTo>
                        <a:pt x="14731" y="3348"/>
                      </a:lnTo>
                      <a:lnTo>
                        <a:pt x="14731" y="3243"/>
                      </a:lnTo>
                      <a:lnTo>
                        <a:pt x="14584" y="3222"/>
                      </a:lnTo>
                      <a:lnTo>
                        <a:pt x="14438" y="3118"/>
                      </a:lnTo>
                      <a:lnTo>
                        <a:pt x="14333" y="3118"/>
                      </a:lnTo>
                      <a:lnTo>
                        <a:pt x="14187" y="3222"/>
                      </a:lnTo>
                      <a:lnTo>
                        <a:pt x="14061" y="3222"/>
                      </a:lnTo>
                      <a:lnTo>
                        <a:pt x="13852" y="3139"/>
                      </a:lnTo>
                      <a:lnTo>
                        <a:pt x="13643" y="3118"/>
                      </a:lnTo>
                      <a:lnTo>
                        <a:pt x="13475" y="3285"/>
                      </a:lnTo>
                      <a:lnTo>
                        <a:pt x="13475" y="3348"/>
                      </a:lnTo>
                      <a:lnTo>
                        <a:pt x="13538" y="3390"/>
                      </a:lnTo>
                      <a:lnTo>
                        <a:pt x="13559" y="3432"/>
                      </a:lnTo>
                      <a:lnTo>
                        <a:pt x="13475" y="3432"/>
                      </a:lnTo>
                      <a:lnTo>
                        <a:pt x="13433" y="3452"/>
                      </a:lnTo>
                      <a:lnTo>
                        <a:pt x="13371" y="3557"/>
                      </a:lnTo>
                      <a:lnTo>
                        <a:pt x="13350" y="3494"/>
                      </a:lnTo>
                      <a:lnTo>
                        <a:pt x="13287" y="3452"/>
                      </a:lnTo>
                      <a:lnTo>
                        <a:pt x="13161" y="3515"/>
                      </a:lnTo>
                      <a:lnTo>
                        <a:pt x="13036" y="3704"/>
                      </a:lnTo>
                      <a:lnTo>
                        <a:pt x="12848" y="3913"/>
                      </a:lnTo>
                      <a:lnTo>
                        <a:pt x="12973" y="3724"/>
                      </a:lnTo>
                      <a:lnTo>
                        <a:pt x="12973" y="3599"/>
                      </a:lnTo>
                      <a:lnTo>
                        <a:pt x="13015" y="3515"/>
                      </a:lnTo>
                      <a:lnTo>
                        <a:pt x="13015" y="3432"/>
                      </a:lnTo>
                      <a:lnTo>
                        <a:pt x="12952" y="3432"/>
                      </a:lnTo>
                      <a:lnTo>
                        <a:pt x="12848" y="3536"/>
                      </a:lnTo>
                      <a:lnTo>
                        <a:pt x="12806" y="3662"/>
                      </a:lnTo>
                      <a:lnTo>
                        <a:pt x="12743" y="3829"/>
                      </a:lnTo>
                      <a:lnTo>
                        <a:pt x="12638" y="3871"/>
                      </a:lnTo>
                      <a:lnTo>
                        <a:pt x="12722" y="3704"/>
                      </a:lnTo>
                      <a:lnTo>
                        <a:pt x="12743" y="3557"/>
                      </a:lnTo>
                      <a:lnTo>
                        <a:pt x="12952" y="3306"/>
                      </a:lnTo>
                      <a:lnTo>
                        <a:pt x="13015" y="3118"/>
                      </a:lnTo>
                      <a:lnTo>
                        <a:pt x="13078" y="3013"/>
                      </a:lnTo>
                      <a:lnTo>
                        <a:pt x="13182" y="2971"/>
                      </a:lnTo>
                      <a:lnTo>
                        <a:pt x="13329" y="2888"/>
                      </a:lnTo>
                      <a:lnTo>
                        <a:pt x="13392" y="2867"/>
                      </a:lnTo>
                      <a:lnTo>
                        <a:pt x="13496" y="2699"/>
                      </a:lnTo>
                      <a:lnTo>
                        <a:pt x="13768" y="2448"/>
                      </a:lnTo>
                      <a:lnTo>
                        <a:pt x="13789" y="2364"/>
                      </a:lnTo>
                      <a:lnTo>
                        <a:pt x="13852" y="2302"/>
                      </a:lnTo>
                      <a:lnTo>
                        <a:pt x="13789" y="2239"/>
                      </a:lnTo>
                      <a:lnTo>
                        <a:pt x="13810" y="2155"/>
                      </a:lnTo>
                      <a:lnTo>
                        <a:pt x="13852" y="2134"/>
                      </a:lnTo>
                      <a:lnTo>
                        <a:pt x="13852" y="2030"/>
                      </a:lnTo>
                      <a:lnTo>
                        <a:pt x="13747" y="1946"/>
                      </a:lnTo>
                      <a:lnTo>
                        <a:pt x="13601" y="1946"/>
                      </a:lnTo>
                      <a:lnTo>
                        <a:pt x="13580" y="1988"/>
                      </a:lnTo>
                      <a:lnTo>
                        <a:pt x="13538" y="1883"/>
                      </a:lnTo>
                      <a:lnTo>
                        <a:pt x="13454" y="1674"/>
                      </a:lnTo>
                      <a:lnTo>
                        <a:pt x="13329" y="1360"/>
                      </a:lnTo>
                      <a:lnTo>
                        <a:pt x="13224" y="1214"/>
                      </a:lnTo>
                      <a:lnTo>
                        <a:pt x="13140" y="1004"/>
                      </a:lnTo>
                      <a:lnTo>
                        <a:pt x="13140" y="879"/>
                      </a:lnTo>
                      <a:lnTo>
                        <a:pt x="13120" y="732"/>
                      </a:lnTo>
                      <a:lnTo>
                        <a:pt x="13057" y="691"/>
                      </a:lnTo>
                      <a:lnTo>
                        <a:pt x="13036" y="586"/>
                      </a:lnTo>
                      <a:lnTo>
                        <a:pt x="12952" y="460"/>
                      </a:lnTo>
                      <a:lnTo>
                        <a:pt x="12931" y="481"/>
                      </a:lnTo>
                      <a:lnTo>
                        <a:pt x="12931" y="565"/>
                      </a:lnTo>
                      <a:lnTo>
                        <a:pt x="12868" y="628"/>
                      </a:lnTo>
                      <a:lnTo>
                        <a:pt x="12743" y="711"/>
                      </a:lnTo>
                      <a:lnTo>
                        <a:pt x="12701" y="795"/>
                      </a:lnTo>
                      <a:lnTo>
                        <a:pt x="12555" y="984"/>
                      </a:lnTo>
                      <a:lnTo>
                        <a:pt x="12408" y="1151"/>
                      </a:lnTo>
                      <a:lnTo>
                        <a:pt x="12408" y="1256"/>
                      </a:lnTo>
                      <a:lnTo>
                        <a:pt x="12303" y="1507"/>
                      </a:lnTo>
                      <a:lnTo>
                        <a:pt x="12199" y="1653"/>
                      </a:lnTo>
                      <a:lnTo>
                        <a:pt x="12115" y="1779"/>
                      </a:lnTo>
                      <a:lnTo>
                        <a:pt x="12011" y="1820"/>
                      </a:lnTo>
                      <a:lnTo>
                        <a:pt x="11969" y="1862"/>
                      </a:lnTo>
                      <a:lnTo>
                        <a:pt x="11927" y="1967"/>
                      </a:lnTo>
                      <a:lnTo>
                        <a:pt x="11822" y="2051"/>
                      </a:lnTo>
                      <a:lnTo>
                        <a:pt x="11759" y="2030"/>
                      </a:lnTo>
                      <a:lnTo>
                        <a:pt x="11759" y="1862"/>
                      </a:lnTo>
                      <a:lnTo>
                        <a:pt x="11697" y="1841"/>
                      </a:lnTo>
                      <a:lnTo>
                        <a:pt x="11676" y="1779"/>
                      </a:lnTo>
                      <a:lnTo>
                        <a:pt x="11613" y="1779"/>
                      </a:lnTo>
                      <a:lnTo>
                        <a:pt x="11550" y="1820"/>
                      </a:lnTo>
                      <a:lnTo>
                        <a:pt x="11487" y="1883"/>
                      </a:lnTo>
                      <a:lnTo>
                        <a:pt x="11383" y="1862"/>
                      </a:lnTo>
                      <a:lnTo>
                        <a:pt x="11299" y="1779"/>
                      </a:lnTo>
                      <a:lnTo>
                        <a:pt x="11299" y="1737"/>
                      </a:lnTo>
                      <a:lnTo>
                        <a:pt x="11278" y="1716"/>
                      </a:lnTo>
                      <a:lnTo>
                        <a:pt x="11257" y="1611"/>
                      </a:lnTo>
                      <a:lnTo>
                        <a:pt x="11236" y="1548"/>
                      </a:lnTo>
                      <a:lnTo>
                        <a:pt x="11153" y="1528"/>
                      </a:lnTo>
                      <a:lnTo>
                        <a:pt x="11048" y="1423"/>
                      </a:lnTo>
                      <a:lnTo>
                        <a:pt x="10881" y="1423"/>
                      </a:lnTo>
                      <a:lnTo>
                        <a:pt x="10776" y="1465"/>
                      </a:lnTo>
                      <a:lnTo>
                        <a:pt x="10546" y="1465"/>
                      </a:lnTo>
                      <a:lnTo>
                        <a:pt x="10420" y="1444"/>
                      </a:lnTo>
                      <a:lnTo>
                        <a:pt x="10316" y="1528"/>
                      </a:lnTo>
                      <a:lnTo>
                        <a:pt x="10295" y="1632"/>
                      </a:lnTo>
                      <a:lnTo>
                        <a:pt x="10399" y="1737"/>
                      </a:lnTo>
                      <a:lnTo>
                        <a:pt x="10420" y="1820"/>
                      </a:lnTo>
                      <a:lnTo>
                        <a:pt x="10462" y="1946"/>
                      </a:lnTo>
                      <a:lnTo>
                        <a:pt x="10441" y="1988"/>
                      </a:lnTo>
                      <a:lnTo>
                        <a:pt x="10337" y="1988"/>
                      </a:lnTo>
                      <a:lnTo>
                        <a:pt x="10190" y="1946"/>
                      </a:lnTo>
                      <a:lnTo>
                        <a:pt x="10148" y="1925"/>
                      </a:lnTo>
                      <a:lnTo>
                        <a:pt x="9918" y="1925"/>
                      </a:lnTo>
                      <a:lnTo>
                        <a:pt x="9814" y="1946"/>
                      </a:lnTo>
                      <a:lnTo>
                        <a:pt x="9772" y="1883"/>
                      </a:lnTo>
                      <a:lnTo>
                        <a:pt x="9604" y="1883"/>
                      </a:lnTo>
                      <a:lnTo>
                        <a:pt x="9479" y="1946"/>
                      </a:lnTo>
                      <a:lnTo>
                        <a:pt x="9395" y="2134"/>
                      </a:lnTo>
                      <a:lnTo>
                        <a:pt x="9165" y="2134"/>
                      </a:lnTo>
                      <a:lnTo>
                        <a:pt x="9039" y="2155"/>
                      </a:lnTo>
                      <a:lnTo>
                        <a:pt x="8998" y="2197"/>
                      </a:lnTo>
                      <a:lnTo>
                        <a:pt x="8935" y="2302"/>
                      </a:lnTo>
                      <a:lnTo>
                        <a:pt x="8788" y="2302"/>
                      </a:lnTo>
                      <a:lnTo>
                        <a:pt x="8767" y="2281"/>
                      </a:lnTo>
                      <a:lnTo>
                        <a:pt x="8684" y="2302"/>
                      </a:lnTo>
                      <a:lnTo>
                        <a:pt x="8621" y="2385"/>
                      </a:lnTo>
                      <a:lnTo>
                        <a:pt x="8537" y="2364"/>
                      </a:lnTo>
                      <a:lnTo>
                        <a:pt x="8307" y="2176"/>
                      </a:lnTo>
                      <a:lnTo>
                        <a:pt x="8223" y="2072"/>
                      </a:lnTo>
                      <a:lnTo>
                        <a:pt x="8223" y="1988"/>
                      </a:lnTo>
                      <a:lnTo>
                        <a:pt x="8098" y="1862"/>
                      </a:lnTo>
                      <a:lnTo>
                        <a:pt x="7993" y="1758"/>
                      </a:lnTo>
                      <a:lnTo>
                        <a:pt x="7993" y="1653"/>
                      </a:lnTo>
                      <a:lnTo>
                        <a:pt x="8014" y="1569"/>
                      </a:lnTo>
                      <a:lnTo>
                        <a:pt x="7993" y="1528"/>
                      </a:lnTo>
                      <a:lnTo>
                        <a:pt x="8014" y="1423"/>
                      </a:lnTo>
                      <a:lnTo>
                        <a:pt x="8056" y="1339"/>
                      </a:lnTo>
                      <a:lnTo>
                        <a:pt x="8056" y="1214"/>
                      </a:lnTo>
                      <a:lnTo>
                        <a:pt x="8161" y="1025"/>
                      </a:lnTo>
                      <a:lnTo>
                        <a:pt x="8202" y="879"/>
                      </a:lnTo>
                      <a:lnTo>
                        <a:pt x="8307" y="732"/>
                      </a:lnTo>
                      <a:lnTo>
                        <a:pt x="8307" y="691"/>
                      </a:lnTo>
                      <a:lnTo>
                        <a:pt x="8202" y="691"/>
                      </a:lnTo>
                      <a:lnTo>
                        <a:pt x="8140" y="607"/>
                      </a:lnTo>
                      <a:lnTo>
                        <a:pt x="8119" y="523"/>
                      </a:lnTo>
                      <a:lnTo>
                        <a:pt x="7993" y="523"/>
                      </a:lnTo>
                      <a:lnTo>
                        <a:pt x="7889" y="481"/>
                      </a:lnTo>
                      <a:lnTo>
                        <a:pt x="7930" y="398"/>
                      </a:lnTo>
                      <a:lnTo>
                        <a:pt x="8014" y="293"/>
                      </a:lnTo>
                      <a:lnTo>
                        <a:pt x="8014" y="147"/>
                      </a:lnTo>
                      <a:lnTo>
                        <a:pt x="7910" y="0"/>
                      </a:lnTo>
                      <a:lnTo>
                        <a:pt x="7784" y="0"/>
                      </a:lnTo>
                      <a:lnTo>
                        <a:pt x="7721" y="63"/>
                      </a:lnTo>
                      <a:lnTo>
                        <a:pt x="7679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863" name="Google Shape;2863;p66"/>
              <p:cNvGrpSpPr/>
              <p:nvPr/>
            </p:nvGrpSpPr>
            <p:grpSpPr>
              <a:xfrm>
                <a:off x="2680375" y="3423800"/>
                <a:ext cx="182975" cy="761050"/>
                <a:chOff x="2680375" y="3423800"/>
                <a:chExt cx="182975" cy="761050"/>
              </a:xfrm>
            </p:grpSpPr>
            <p:sp>
              <p:nvSpPr>
                <p:cNvPr id="2864" name="Google Shape;2864;p66"/>
                <p:cNvSpPr/>
                <p:nvPr/>
              </p:nvSpPr>
              <p:spPr>
                <a:xfrm>
                  <a:off x="2698650" y="3423800"/>
                  <a:ext cx="164700" cy="70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88" h="28155" extrusionOk="0">
                      <a:moveTo>
                        <a:pt x="319" y="4568"/>
                      </a:moveTo>
                      <a:lnTo>
                        <a:pt x="107" y="1274"/>
                      </a:lnTo>
                      <a:lnTo>
                        <a:pt x="319" y="0"/>
                      </a:lnTo>
                      <a:lnTo>
                        <a:pt x="6588" y="4356"/>
                      </a:lnTo>
                      <a:lnTo>
                        <a:pt x="4994" y="7331"/>
                      </a:lnTo>
                      <a:lnTo>
                        <a:pt x="1913" y="16149"/>
                      </a:lnTo>
                      <a:lnTo>
                        <a:pt x="2656" y="24330"/>
                      </a:lnTo>
                      <a:lnTo>
                        <a:pt x="4144" y="28155"/>
                      </a:lnTo>
                      <a:lnTo>
                        <a:pt x="1700" y="27836"/>
                      </a:lnTo>
                      <a:lnTo>
                        <a:pt x="532" y="25605"/>
                      </a:lnTo>
                      <a:lnTo>
                        <a:pt x="1063" y="22736"/>
                      </a:lnTo>
                      <a:lnTo>
                        <a:pt x="0" y="17530"/>
                      </a:lnTo>
                      <a:lnTo>
                        <a:pt x="638" y="14024"/>
                      </a:lnTo>
                      <a:lnTo>
                        <a:pt x="213" y="11793"/>
                      </a:lnTo>
                      <a:lnTo>
                        <a:pt x="744" y="7756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/>
                <a:lstStyle/>
                <a:p>
                  <a:endParaRPr lang="es-ES"/>
                </a:p>
              </p:txBody>
            </p:sp>
            <p:sp>
              <p:nvSpPr>
                <p:cNvPr id="2865" name="Google Shape;2865;p66"/>
                <p:cNvSpPr/>
                <p:nvPr/>
              </p:nvSpPr>
              <p:spPr>
                <a:xfrm>
                  <a:off x="2680375" y="3510050"/>
                  <a:ext cx="137075" cy="674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83" h="26992" extrusionOk="0">
                      <a:moveTo>
                        <a:pt x="984" y="23016"/>
                      </a:moveTo>
                      <a:lnTo>
                        <a:pt x="984" y="23121"/>
                      </a:lnTo>
                      <a:lnTo>
                        <a:pt x="1026" y="23058"/>
                      </a:lnTo>
                      <a:lnTo>
                        <a:pt x="1088" y="23016"/>
                      </a:lnTo>
                      <a:close/>
                      <a:moveTo>
                        <a:pt x="1047" y="0"/>
                      </a:moveTo>
                      <a:lnTo>
                        <a:pt x="984" y="105"/>
                      </a:lnTo>
                      <a:lnTo>
                        <a:pt x="963" y="209"/>
                      </a:lnTo>
                      <a:lnTo>
                        <a:pt x="1068" y="314"/>
                      </a:lnTo>
                      <a:lnTo>
                        <a:pt x="1005" y="419"/>
                      </a:lnTo>
                      <a:lnTo>
                        <a:pt x="900" y="502"/>
                      </a:lnTo>
                      <a:lnTo>
                        <a:pt x="837" y="461"/>
                      </a:lnTo>
                      <a:lnTo>
                        <a:pt x="691" y="544"/>
                      </a:lnTo>
                      <a:lnTo>
                        <a:pt x="565" y="628"/>
                      </a:lnTo>
                      <a:lnTo>
                        <a:pt x="628" y="670"/>
                      </a:lnTo>
                      <a:lnTo>
                        <a:pt x="628" y="837"/>
                      </a:lnTo>
                      <a:lnTo>
                        <a:pt x="586" y="963"/>
                      </a:lnTo>
                      <a:lnTo>
                        <a:pt x="628" y="1130"/>
                      </a:lnTo>
                      <a:lnTo>
                        <a:pt x="733" y="1549"/>
                      </a:lnTo>
                      <a:lnTo>
                        <a:pt x="733" y="1695"/>
                      </a:lnTo>
                      <a:lnTo>
                        <a:pt x="691" y="1800"/>
                      </a:lnTo>
                      <a:lnTo>
                        <a:pt x="649" y="1883"/>
                      </a:lnTo>
                      <a:lnTo>
                        <a:pt x="691" y="2093"/>
                      </a:lnTo>
                      <a:lnTo>
                        <a:pt x="775" y="2302"/>
                      </a:lnTo>
                      <a:lnTo>
                        <a:pt x="858" y="2490"/>
                      </a:lnTo>
                      <a:lnTo>
                        <a:pt x="858" y="2762"/>
                      </a:lnTo>
                      <a:lnTo>
                        <a:pt x="837" y="2846"/>
                      </a:lnTo>
                      <a:lnTo>
                        <a:pt x="796" y="2909"/>
                      </a:lnTo>
                      <a:lnTo>
                        <a:pt x="837" y="3327"/>
                      </a:lnTo>
                      <a:lnTo>
                        <a:pt x="837" y="3432"/>
                      </a:lnTo>
                      <a:lnTo>
                        <a:pt x="754" y="3474"/>
                      </a:lnTo>
                      <a:lnTo>
                        <a:pt x="670" y="3536"/>
                      </a:lnTo>
                      <a:lnTo>
                        <a:pt x="670" y="3766"/>
                      </a:lnTo>
                      <a:lnTo>
                        <a:pt x="691" y="3829"/>
                      </a:lnTo>
                      <a:lnTo>
                        <a:pt x="775" y="3766"/>
                      </a:lnTo>
                      <a:lnTo>
                        <a:pt x="837" y="3829"/>
                      </a:lnTo>
                      <a:lnTo>
                        <a:pt x="754" y="3892"/>
                      </a:lnTo>
                      <a:lnTo>
                        <a:pt x="754" y="4499"/>
                      </a:lnTo>
                      <a:lnTo>
                        <a:pt x="837" y="4729"/>
                      </a:lnTo>
                      <a:lnTo>
                        <a:pt x="858" y="4917"/>
                      </a:lnTo>
                      <a:lnTo>
                        <a:pt x="837" y="5064"/>
                      </a:lnTo>
                      <a:lnTo>
                        <a:pt x="733" y="5231"/>
                      </a:lnTo>
                      <a:lnTo>
                        <a:pt x="733" y="5399"/>
                      </a:lnTo>
                      <a:lnTo>
                        <a:pt x="837" y="5566"/>
                      </a:lnTo>
                      <a:lnTo>
                        <a:pt x="796" y="5712"/>
                      </a:lnTo>
                      <a:lnTo>
                        <a:pt x="796" y="5984"/>
                      </a:lnTo>
                      <a:lnTo>
                        <a:pt x="754" y="6089"/>
                      </a:lnTo>
                      <a:lnTo>
                        <a:pt x="754" y="6256"/>
                      </a:lnTo>
                      <a:lnTo>
                        <a:pt x="775" y="6340"/>
                      </a:lnTo>
                      <a:lnTo>
                        <a:pt x="775" y="6403"/>
                      </a:lnTo>
                      <a:lnTo>
                        <a:pt x="670" y="6570"/>
                      </a:lnTo>
                      <a:lnTo>
                        <a:pt x="670" y="6717"/>
                      </a:lnTo>
                      <a:lnTo>
                        <a:pt x="628" y="6821"/>
                      </a:lnTo>
                      <a:lnTo>
                        <a:pt x="649" y="7010"/>
                      </a:lnTo>
                      <a:lnTo>
                        <a:pt x="628" y="7093"/>
                      </a:lnTo>
                      <a:lnTo>
                        <a:pt x="524" y="7303"/>
                      </a:lnTo>
                      <a:lnTo>
                        <a:pt x="524" y="7407"/>
                      </a:lnTo>
                      <a:lnTo>
                        <a:pt x="628" y="7554"/>
                      </a:lnTo>
                      <a:lnTo>
                        <a:pt x="649" y="7721"/>
                      </a:lnTo>
                      <a:lnTo>
                        <a:pt x="733" y="7826"/>
                      </a:lnTo>
                      <a:lnTo>
                        <a:pt x="649" y="7867"/>
                      </a:lnTo>
                      <a:lnTo>
                        <a:pt x="586" y="8014"/>
                      </a:lnTo>
                      <a:lnTo>
                        <a:pt x="670" y="8119"/>
                      </a:lnTo>
                      <a:lnTo>
                        <a:pt x="586" y="8202"/>
                      </a:lnTo>
                      <a:lnTo>
                        <a:pt x="524" y="8244"/>
                      </a:lnTo>
                      <a:lnTo>
                        <a:pt x="524" y="8391"/>
                      </a:lnTo>
                      <a:lnTo>
                        <a:pt x="544" y="8537"/>
                      </a:lnTo>
                      <a:lnTo>
                        <a:pt x="544" y="8663"/>
                      </a:lnTo>
                      <a:lnTo>
                        <a:pt x="670" y="8997"/>
                      </a:lnTo>
                      <a:lnTo>
                        <a:pt x="670" y="9186"/>
                      </a:lnTo>
                      <a:lnTo>
                        <a:pt x="628" y="9228"/>
                      </a:lnTo>
                      <a:lnTo>
                        <a:pt x="628" y="9332"/>
                      </a:lnTo>
                      <a:lnTo>
                        <a:pt x="754" y="9520"/>
                      </a:lnTo>
                      <a:lnTo>
                        <a:pt x="754" y="9730"/>
                      </a:lnTo>
                      <a:lnTo>
                        <a:pt x="733" y="9855"/>
                      </a:lnTo>
                      <a:lnTo>
                        <a:pt x="733" y="9918"/>
                      </a:lnTo>
                      <a:lnTo>
                        <a:pt x="754" y="10023"/>
                      </a:lnTo>
                      <a:lnTo>
                        <a:pt x="733" y="10106"/>
                      </a:lnTo>
                      <a:lnTo>
                        <a:pt x="691" y="10211"/>
                      </a:lnTo>
                      <a:lnTo>
                        <a:pt x="733" y="10253"/>
                      </a:lnTo>
                      <a:lnTo>
                        <a:pt x="858" y="10441"/>
                      </a:lnTo>
                      <a:lnTo>
                        <a:pt x="879" y="10546"/>
                      </a:lnTo>
                      <a:lnTo>
                        <a:pt x="837" y="10650"/>
                      </a:lnTo>
                      <a:lnTo>
                        <a:pt x="754" y="10692"/>
                      </a:lnTo>
                      <a:lnTo>
                        <a:pt x="670" y="10860"/>
                      </a:lnTo>
                      <a:lnTo>
                        <a:pt x="670" y="10901"/>
                      </a:lnTo>
                      <a:lnTo>
                        <a:pt x="733" y="10964"/>
                      </a:lnTo>
                      <a:lnTo>
                        <a:pt x="670" y="11090"/>
                      </a:lnTo>
                      <a:lnTo>
                        <a:pt x="586" y="11173"/>
                      </a:lnTo>
                      <a:lnTo>
                        <a:pt x="586" y="11278"/>
                      </a:lnTo>
                      <a:lnTo>
                        <a:pt x="565" y="11466"/>
                      </a:lnTo>
                      <a:lnTo>
                        <a:pt x="524" y="11571"/>
                      </a:lnTo>
                      <a:lnTo>
                        <a:pt x="524" y="11676"/>
                      </a:lnTo>
                      <a:lnTo>
                        <a:pt x="482" y="11717"/>
                      </a:lnTo>
                      <a:lnTo>
                        <a:pt x="482" y="11843"/>
                      </a:lnTo>
                      <a:lnTo>
                        <a:pt x="419" y="11927"/>
                      </a:lnTo>
                      <a:lnTo>
                        <a:pt x="419" y="11989"/>
                      </a:lnTo>
                      <a:lnTo>
                        <a:pt x="461" y="12052"/>
                      </a:lnTo>
                      <a:lnTo>
                        <a:pt x="377" y="12157"/>
                      </a:lnTo>
                      <a:lnTo>
                        <a:pt x="377" y="12324"/>
                      </a:lnTo>
                      <a:lnTo>
                        <a:pt x="377" y="12429"/>
                      </a:lnTo>
                      <a:lnTo>
                        <a:pt x="314" y="12471"/>
                      </a:lnTo>
                      <a:lnTo>
                        <a:pt x="314" y="12575"/>
                      </a:lnTo>
                      <a:lnTo>
                        <a:pt x="272" y="12659"/>
                      </a:lnTo>
                      <a:lnTo>
                        <a:pt x="272" y="12743"/>
                      </a:lnTo>
                      <a:lnTo>
                        <a:pt x="314" y="12847"/>
                      </a:lnTo>
                      <a:lnTo>
                        <a:pt x="314" y="12952"/>
                      </a:lnTo>
                      <a:lnTo>
                        <a:pt x="231" y="13057"/>
                      </a:lnTo>
                      <a:lnTo>
                        <a:pt x="147" y="13057"/>
                      </a:lnTo>
                      <a:lnTo>
                        <a:pt x="63" y="12994"/>
                      </a:lnTo>
                      <a:lnTo>
                        <a:pt x="0" y="13015"/>
                      </a:lnTo>
                      <a:lnTo>
                        <a:pt x="0" y="13098"/>
                      </a:lnTo>
                      <a:lnTo>
                        <a:pt x="21" y="13224"/>
                      </a:lnTo>
                      <a:lnTo>
                        <a:pt x="21" y="13412"/>
                      </a:lnTo>
                      <a:lnTo>
                        <a:pt x="105" y="13517"/>
                      </a:lnTo>
                      <a:lnTo>
                        <a:pt x="231" y="13621"/>
                      </a:lnTo>
                      <a:lnTo>
                        <a:pt x="252" y="13747"/>
                      </a:lnTo>
                      <a:lnTo>
                        <a:pt x="231" y="13914"/>
                      </a:lnTo>
                      <a:lnTo>
                        <a:pt x="398" y="14228"/>
                      </a:lnTo>
                      <a:lnTo>
                        <a:pt x="440" y="14312"/>
                      </a:lnTo>
                      <a:lnTo>
                        <a:pt x="524" y="14375"/>
                      </a:lnTo>
                      <a:lnTo>
                        <a:pt x="524" y="14563"/>
                      </a:lnTo>
                      <a:lnTo>
                        <a:pt x="461" y="14835"/>
                      </a:lnTo>
                      <a:lnTo>
                        <a:pt x="419" y="14856"/>
                      </a:lnTo>
                      <a:lnTo>
                        <a:pt x="440" y="14940"/>
                      </a:lnTo>
                      <a:lnTo>
                        <a:pt x="419" y="15002"/>
                      </a:lnTo>
                      <a:lnTo>
                        <a:pt x="356" y="14982"/>
                      </a:lnTo>
                      <a:lnTo>
                        <a:pt x="314" y="14982"/>
                      </a:lnTo>
                      <a:lnTo>
                        <a:pt x="272" y="15086"/>
                      </a:lnTo>
                      <a:lnTo>
                        <a:pt x="314" y="15191"/>
                      </a:lnTo>
                      <a:lnTo>
                        <a:pt x="377" y="15254"/>
                      </a:lnTo>
                      <a:lnTo>
                        <a:pt x="335" y="15484"/>
                      </a:lnTo>
                      <a:lnTo>
                        <a:pt x="356" y="15588"/>
                      </a:lnTo>
                      <a:lnTo>
                        <a:pt x="314" y="15672"/>
                      </a:lnTo>
                      <a:lnTo>
                        <a:pt x="356" y="15714"/>
                      </a:lnTo>
                      <a:lnTo>
                        <a:pt x="335" y="15798"/>
                      </a:lnTo>
                      <a:lnTo>
                        <a:pt x="314" y="15818"/>
                      </a:lnTo>
                      <a:lnTo>
                        <a:pt x="335" y="15881"/>
                      </a:lnTo>
                      <a:lnTo>
                        <a:pt x="524" y="16153"/>
                      </a:lnTo>
                      <a:lnTo>
                        <a:pt x="565" y="16216"/>
                      </a:lnTo>
                      <a:lnTo>
                        <a:pt x="565" y="16362"/>
                      </a:lnTo>
                      <a:lnTo>
                        <a:pt x="524" y="16342"/>
                      </a:lnTo>
                      <a:lnTo>
                        <a:pt x="377" y="16342"/>
                      </a:lnTo>
                      <a:lnTo>
                        <a:pt x="314" y="16425"/>
                      </a:lnTo>
                      <a:lnTo>
                        <a:pt x="314" y="16467"/>
                      </a:lnTo>
                      <a:lnTo>
                        <a:pt x="356" y="16530"/>
                      </a:lnTo>
                      <a:lnTo>
                        <a:pt x="356" y="16614"/>
                      </a:lnTo>
                      <a:lnTo>
                        <a:pt x="314" y="16655"/>
                      </a:lnTo>
                      <a:lnTo>
                        <a:pt x="272" y="16739"/>
                      </a:lnTo>
                      <a:lnTo>
                        <a:pt x="314" y="16823"/>
                      </a:lnTo>
                      <a:lnTo>
                        <a:pt x="335" y="16844"/>
                      </a:lnTo>
                      <a:lnTo>
                        <a:pt x="377" y="16969"/>
                      </a:lnTo>
                      <a:lnTo>
                        <a:pt x="419" y="17304"/>
                      </a:lnTo>
                      <a:lnTo>
                        <a:pt x="356" y="17451"/>
                      </a:lnTo>
                      <a:lnTo>
                        <a:pt x="482" y="17492"/>
                      </a:lnTo>
                      <a:lnTo>
                        <a:pt x="670" y="17471"/>
                      </a:lnTo>
                      <a:lnTo>
                        <a:pt x="670" y="17409"/>
                      </a:lnTo>
                      <a:lnTo>
                        <a:pt x="670" y="17283"/>
                      </a:lnTo>
                      <a:lnTo>
                        <a:pt x="733" y="17199"/>
                      </a:lnTo>
                      <a:lnTo>
                        <a:pt x="837" y="17241"/>
                      </a:lnTo>
                      <a:lnTo>
                        <a:pt x="858" y="17199"/>
                      </a:lnTo>
                      <a:lnTo>
                        <a:pt x="733" y="17095"/>
                      </a:lnTo>
                      <a:lnTo>
                        <a:pt x="775" y="17053"/>
                      </a:lnTo>
                      <a:lnTo>
                        <a:pt x="649" y="16927"/>
                      </a:lnTo>
                      <a:lnTo>
                        <a:pt x="649" y="16844"/>
                      </a:lnTo>
                      <a:lnTo>
                        <a:pt x="733" y="16844"/>
                      </a:lnTo>
                      <a:lnTo>
                        <a:pt x="837" y="16886"/>
                      </a:lnTo>
                      <a:lnTo>
                        <a:pt x="837" y="16865"/>
                      </a:lnTo>
                      <a:lnTo>
                        <a:pt x="775" y="16823"/>
                      </a:lnTo>
                      <a:lnTo>
                        <a:pt x="649" y="16718"/>
                      </a:lnTo>
                      <a:lnTo>
                        <a:pt x="775" y="16739"/>
                      </a:lnTo>
                      <a:lnTo>
                        <a:pt x="775" y="16634"/>
                      </a:lnTo>
                      <a:lnTo>
                        <a:pt x="754" y="16572"/>
                      </a:lnTo>
                      <a:lnTo>
                        <a:pt x="754" y="16425"/>
                      </a:lnTo>
                      <a:lnTo>
                        <a:pt x="733" y="16362"/>
                      </a:lnTo>
                      <a:cubicBezTo>
                        <a:pt x="733" y="16321"/>
                        <a:pt x="754" y="16258"/>
                        <a:pt x="775" y="16237"/>
                      </a:cubicBezTo>
                      <a:lnTo>
                        <a:pt x="837" y="16258"/>
                      </a:lnTo>
                      <a:lnTo>
                        <a:pt x="879" y="16237"/>
                      </a:lnTo>
                      <a:cubicBezTo>
                        <a:pt x="879" y="16342"/>
                        <a:pt x="900" y="16467"/>
                        <a:pt x="900" y="16572"/>
                      </a:cubicBezTo>
                      <a:lnTo>
                        <a:pt x="1068" y="17764"/>
                      </a:lnTo>
                      <a:lnTo>
                        <a:pt x="1047" y="17785"/>
                      </a:lnTo>
                      <a:lnTo>
                        <a:pt x="1068" y="17869"/>
                      </a:lnTo>
                      <a:lnTo>
                        <a:pt x="1068" y="18036"/>
                      </a:lnTo>
                      <a:lnTo>
                        <a:pt x="1005" y="18078"/>
                      </a:lnTo>
                      <a:lnTo>
                        <a:pt x="1047" y="18120"/>
                      </a:lnTo>
                      <a:lnTo>
                        <a:pt x="1047" y="18287"/>
                      </a:lnTo>
                      <a:lnTo>
                        <a:pt x="1005" y="18350"/>
                      </a:lnTo>
                      <a:lnTo>
                        <a:pt x="1047" y="18434"/>
                      </a:lnTo>
                      <a:lnTo>
                        <a:pt x="1047" y="18455"/>
                      </a:lnTo>
                      <a:cubicBezTo>
                        <a:pt x="1047" y="18643"/>
                        <a:pt x="1005" y="18852"/>
                        <a:pt x="963" y="19041"/>
                      </a:cubicBezTo>
                      <a:cubicBezTo>
                        <a:pt x="921" y="19187"/>
                        <a:pt x="900" y="19334"/>
                        <a:pt x="858" y="19459"/>
                      </a:cubicBezTo>
                      <a:lnTo>
                        <a:pt x="796" y="19480"/>
                      </a:lnTo>
                      <a:lnTo>
                        <a:pt x="691" y="19564"/>
                      </a:lnTo>
                      <a:lnTo>
                        <a:pt x="649" y="19564"/>
                      </a:lnTo>
                      <a:lnTo>
                        <a:pt x="649" y="19501"/>
                      </a:lnTo>
                      <a:lnTo>
                        <a:pt x="754" y="19480"/>
                      </a:lnTo>
                      <a:lnTo>
                        <a:pt x="837" y="19438"/>
                      </a:lnTo>
                      <a:lnTo>
                        <a:pt x="837" y="19271"/>
                      </a:lnTo>
                      <a:lnTo>
                        <a:pt x="775" y="19250"/>
                      </a:lnTo>
                      <a:lnTo>
                        <a:pt x="670" y="19292"/>
                      </a:lnTo>
                      <a:lnTo>
                        <a:pt x="461" y="19292"/>
                      </a:lnTo>
                      <a:lnTo>
                        <a:pt x="377" y="19271"/>
                      </a:lnTo>
                      <a:lnTo>
                        <a:pt x="293" y="19292"/>
                      </a:lnTo>
                      <a:lnTo>
                        <a:pt x="293" y="19375"/>
                      </a:lnTo>
                      <a:lnTo>
                        <a:pt x="356" y="19501"/>
                      </a:lnTo>
                      <a:lnTo>
                        <a:pt x="398" y="19501"/>
                      </a:lnTo>
                      <a:lnTo>
                        <a:pt x="440" y="19585"/>
                      </a:lnTo>
                      <a:lnTo>
                        <a:pt x="356" y="19585"/>
                      </a:lnTo>
                      <a:lnTo>
                        <a:pt x="335" y="19689"/>
                      </a:lnTo>
                      <a:lnTo>
                        <a:pt x="252" y="19752"/>
                      </a:lnTo>
                      <a:lnTo>
                        <a:pt x="189" y="19857"/>
                      </a:lnTo>
                      <a:lnTo>
                        <a:pt x="42" y="19919"/>
                      </a:lnTo>
                      <a:lnTo>
                        <a:pt x="42" y="20003"/>
                      </a:lnTo>
                      <a:lnTo>
                        <a:pt x="189" y="20192"/>
                      </a:lnTo>
                      <a:lnTo>
                        <a:pt x="272" y="20192"/>
                      </a:lnTo>
                      <a:lnTo>
                        <a:pt x="335" y="20129"/>
                      </a:lnTo>
                      <a:lnTo>
                        <a:pt x="335" y="20066"/>
                      </a:lnTo>
                      <a:lnTo>
                        <a:pt x="231" y="20024"/>
                      </a:lnTo>
                      <a:lnTo>
                        <a:pt x="231" y="19982"/>
                      </a:lnTo>
                      <a:lnTo>
                        <a:pt x="272" y="19878"/>
                      </a:lnTo>
                      <a:lnTo>
                        <a:pt x="440" y="19878"/>
                      </a:lnTo>
                      <a:lnTo>
                        <a:pt x="461" y="19857"/>
                      </a:lnTo>
                      <a:lnTo>
                        <a:pt x="482" y="19982"/>
                      </a:lnTo>
                      <a:lnTo>
                        <a:pt x="586" y="20066"/>
                      </a:lnTo>
                      <a:lnTo>
                        <a:pt x="712" y="20066"/>
                      </a:lnTo>
                      <a:lnTo>
                        <a:pt x="754" y="20003"/>
                      </a:lnTo>
                      <a:lnTo>
                        <a:pt x="754" y="20003"/>
                      </a:lnTo>
                      <a:cubicBezTo>
                        <a:pt x="670" y="20317"/>
                        <a:pt x="649" y="20631"/>
                        <a:pt x="649" y="20924"/>
                      </a:cubicBezTo>
                      <a:lnTo>
                        <a:pt x="586" y="20966"/>
                      </a:lnTo>
                      <a:lnTo>
                        <a:pt x="649" y="21008"/>
                      </a:lnTo>
                      <a:lnTo>
                        <a:pt x="649" y="21154"/>
                      </a:lnTo>
                      <a:lnTo>
                        <a:pt x="565" y="21028"/>
                      </a:lnTo>
                      <a:lnTo>
                        <a:pt x="461" y="21008"/>
                      </a:lnTo>
                      <a:lnTo>
                        <a:pt x="440" y="21049"/>
                      </a:lnTo>
                      <a:lnTo>
                        <a:pt x="440" y="21133"/>
                      </a:lnTo>
                      <a:lnTo>
                        <a:pt x="461" y="21259"/>
                      </a:lnTo>
                      <a:lnTo>
                        <a:pt x="565" y="21280"/>
                      </a:lnTo>
                      <a:lnTo>
                        <a:pt x="649" y="21342"/>
                      </a:lnTo>
                      <a:lnTo>
                        <a:pt x="649" y="21384"/>
                      </a:lnTo>
                      <a:lnTo>
                        <a:pt x="691" y="21552"/>
                      </a:lnTo>
                      <a:lnTo>
                        <a:pt x="754" y="21572"/>
                      </a:lnTo>
                      <a:cubicBezTo>
                        <a:pt x="754" y="21635"/>
                        <a:pt x="775" y="21656"/>
                        <a:pt x="796" y="21698"/>
                      </a:cubicBezTo>
                      <a:lnTo>
                        <a:pt x="670" y="21656"/>
                      </a:lnTo>
                      <a:lnTo>
                        <a:pt x="649" y="21635"/>
                      </a:lnTo>
                      <a:lnTo>
                        <a:pt x="586" y="21677"/>
                      </a:lnTo>
                      <a:lnTo>
                        <a:pt x="649" y="21865"/>
                      </a:lnTo>
                      <a:lnTo>
                        <a:pt x="649" y="21949"/>
                      </a:lnTo>
                      <a:lnTo>
                        <a:pt x="691" y="21970"/>
                      </a:lnTo>
                      <a:lnTo>
                        <a:pt x="796" y="21803"/>
                      </a:lnTo>
                      <a:lnTo>
                        <a:pt x="858" y="21782"/>
                      </a:lnTo>
                      <a:cubicBezTo>
                        <a:pt x="879" y="21844"/>
                        <a:pt x="900" y="21886"/>
                        <a:pt x="921" y="21970"/>
                      </a:cubicBezTo>
                      <a:lnTo>
                        <a:pt x="921" y="22012"/>
                      </a:lnTo>
                      <a:lnTo>
                        <a:pt x="816" y="22054"/>
                      </a:lnTo>
                      <a:lnTo>
                        <a:pt x="921" y="22284"/>
                      </a:lnTo>
                      <a:lnTo>
                        <a:pt x="963" y="22409"/>
                      </a:lnTo>
                      <a:cubicBezTo>
                        <a:pt x="963" y="22493"/>
                        <a:pt x="984" y="22577"/>
                        <a:pt x="1005" y="22640"/>
                      </a:cubicBezTo>
                      <a:lnTo>
                        <a:pt x="984" y="22681"/>
                      </a:lnTo>
                      <a:lnTo>
                        <a:pt x="984" y="22744"/>
                      </a:lnTo>
                      <a:lnTo>
                        <a:pt x="921" y="22807"/>
                      </a:lnTo>
                      <a:lnTo>
                        <a:pt x="1005" y="22849"/>
                      </a:lnTo>
                      <a:lnTo>
                        <a:pt x="1026" y="22932"/>
                      </a:lnTo>
                      <a:lnTo>
                        <a:pt x="1068" y="22932"/>
                      </a:lnTo>
                      <a:cubicBezTo>
                        <a:pt x="1068" y="22953"/>
                        <a:pt x="1068" y="22995"/>
                        <a:pt x="1088" y="23016"/>
                      </a:cubicBezTo>
                      <a:cubicBezTo>
                        <a:pt x="1130" y="23163"/>
                        <a:pt x="1193" y="23330"/>
                        <a:pt x="1235" y="23456"/>
                      </a:cubicBezTo>
                      <a:lnTo>
                        <a:pt x="1277" y="23518"/>
                      </a:lnTo>
                      <a:cubicBezTo>
                        <a:pt x="1277" y="23539"/>
                        <a:pt x="1277" y="23539"/>
                        <a:pt x="1298" y="23560"/>
                      </a:cubicBezTo>
                      <a:lnTo>
                        <a:pt x="1235" y="23665"/>
                      </a:lnTo>
                      <a:lnTo>
                        <a:pt x="1193" y="23728"/>
                      </a:lnTo>
                      <a:lnTo>
                        <a:pt x="1235" y="23749"/>
                      </a:lnTo>
                      <a:lnTo>
                        <a:pt x="1381" y="23728"/>
                      </a:lnTo>
                      <a:lnTo>
                        <a:pt x="1444" y="23874"/>
                      </a:lnTo>
                      <a:lnTo>
                        <a:pt x="1423" y="23874"/>
                      </a:lnTo>
                      <a:lnTo>
                        <a:pt x="1444" y="23937"/>
                      </a:lnTo>
                      <a:lnTo>
                        <a:pt x="1486" y="23958"/>
                      </a:lnTo>
                      <a:lnTo>
                        <a:pt x="1423" y="24000"/>
                      </a:lnTo>
                      <a:lnTo>
                        <a:pt x="1402" y="24062"/>
                      </a:lnTo>
                      <a:lnTo>
                        <a:pt x="1423" y="24146"/>
                      </a:lnTo>
                      <a:lnTo>
                        <a:pt x="1486" y="24167"/>
                      </a:lnTo>
                      <a:lnTo>
                        <a:pt x="1549" y="24188"/>
                      </a:lnTo>
                      <a:lnTo>
                        <a:pt x="1507" y="24104"/>
                      </a:lnTo>
                      <a:lnTo>
                        <a:pt x="1549" y="24083"/>
                      </a:lnTo>
                      <a:cubicBezTo>
                        <a:pt x="1612" y="24167"/>
                        <a:pt x="1653" y="24272"/>
                        <a:pt x="1716" y="24355"/>
                      </a:cubicBezTo>
                      <a:lnTo>
                        <a:pt x="1716" y="24397"/>
                      </a:lnTo>
                      <a:lnTo>
                        <a:pt x="1653" y="24460"/>
                      </a:lnTo>
                      <a:lnTo>
                        <a:pt x="1695" y="24481"/>
                      </a:lnTo>
                      <a:lnTo>
                        <a:pt x="1737" y="24460"/>
                      </a:lnTo>
                      <a:lnTo>
                        <a:pt x="1758" y="24418"/>
                      </a:lnTo>
                      <a:cubicBezTo>
                        <a:pt x="1967" y="24753"/>
                        <a:pt x="2218" y="25004"/>
                        <a:pt x="2469" y="25234"/>
                      </a:cubicBezTo>
                      <a:lnTo>
                        <a:pt x="2449" y="25234"/>
                      </a:lnTo>
                      <a:lnTo>
                        <a:pt x="2365" y="25192"/>
                      </a:lnTo>
                      <a:lnTo>
                        <a:pt x="2260" y="25150"/>
                      </a:lnTo>
                      <a:lnTo>
                        <a:pt x="2156" y="25150"/>
                      </a:lnTo>
                      <a:lnTo>
                        <a:pt x="2072" y="25109"/>
                      </a:lnTo>
                      <a:lnTo>
                        <a:pt x="1946" y="24983"/>
                      </a:lnTo>
                      <a:lnTo>
                        <a:pt x="1863" y="24920"/>
                      </a:lnTo>
                      <a:lnTo>
                        <a:pt x="1842" y="24983"/>
                      </a:lnTo>
                      <a:lnTo>
                        <a:pt x="1863" y="25088"/>
                      </a:lnTo>
                      <a:lnTo>
                        <a:pt x="1946" y="25213"/>
                      </a:lnTo>
                      <a:lnTo>
                        <a:pt x="2072" y="25234"/>
                      </a:lnTo>
                      <a:lnTo>
                        <a:pt x="2239" y="25318"/>
                      </a:lnTo>
                      <a:lnTo>
                        <a:pt x="2281" y="25401"/>
                      </a:lnTo>
                      <a:lnTo>
                        <a:pt x="2365" y="25401"/>
                      </a:lnTo>
                      <a:lnTo>
                        <a:pt x="2428" y="25360"/>
                      </a:lnTo>
                      <a:lnTo>
                        <a:pt x="2574" y="25422"/>
                      </a:lnTo>
                      <a:lnTo>
                        <a:pt x="2679" y="25464"/>
                      </a:lnTo>
                      <a:lnTo>
                        <a:pt x="2783" y="25464"/>
                      </a:lnTo>
                      <a:cubicBezTo>
                        <a:pt x="2804" y="25464"/>
                        <a:pt x="2846" y="25506"/>
                        <a:pt x="2846" y="25527"/>
                      </a:cubicBezTo>
                      <a:lnTo>
                        <a:pt x="2804" y="25527"/>
                      </a:lnTo>
                      <a:lnTo>
                        <a:pt x="2700" y="25569"/>
                      </a:lnTo>
                      <a:lnTo>
                        <a:pt x="2658" y="25548"/>
                      </a:lnTo>
                      <a:lnTo>
                        <a:pt x="2595" y="25506"/>
                      </a:lnTo>
                      <a:lnTo>
                        <a:pt x="2532" y="25506"/>
                      </a:lnTo>
                      <a:lnTo>
                        <a:pt x="2490" y="25548"/>
                      </a:lnTo>
                      <a:lnTo>
                        <a:pt x="2490" y="25611"/>
                      </a:lnTo>
                      <a:lnTo>
                        <a:pt x="2595" y="25653"/>
                      </a:lnTo>
                      <a:lnTo>
                        <a:pt x="2658" y="25757"/>
                      </a:lnTo>
                      <a:lnTo>
                        <a:pt x="2762" y="25799"/>
                      </a:lnTo>
                      <a:lnTo>
                        <a:pt x="2867" y="25925"/>
                      </a:lnTo>
                      <a:lnTo>
                        <a:pt x="2951" y="25945"/>
                      </a:lnTo>
                      <a:lnTo>
                        <a:pt x="3076" y="25925"/>
                      </a:lnTo>
                      <a:lnTo>
                        <a:pt x="3118" y="25945"/>
                      </a:lnTo>
                      <a:lnTo>
                        <a:pt x="3118" y="26029"/>
                      </a:lnTo>
                      <a:lnTo>
                        <a:pt x="3202" y="26092"/>
                      </a:lnTo>
                      <a:lnTo>
                        <a:pt x="3285" y="26071"/>
                      </a:lnTo>
                      <a:lnTo>
                        <a:pt x="3265" y="26029"/>
                      </a:lnTo>
                      <a:lnTo>
                        <a:pt x="3327" y="25945"/>
                      </a:lnTo>
                      <a:lnTo>
                        <a:pt x="3327" y="25883"/>
                      </a:lnTo>
                      <a:lnTo>
                        <a:pt x="3285" y="25862"/>
                      </a:lnTo>
                      <a:lnTo>
                        <a:pt x="3327" y="25841"/>
                      </a:lnTo>
                      <a:lnTo>
                        <a:pt x="3411" y="25841"/>
                      </a:lnTo>
                      <a:lnTo>
                        <a:pt x="3369" y="25757"/>
                      </a:lnTo>
                      <a:lnTo>
                        <a:pt x="3285" y="25736"/>
                      </a:lnTo>
                      <a:lnTo>
                        <a:pt x="3160" y="25757"/>
                      </a:lnTo>
                      <a:lnTo>
                        <a:pt x="3118" y="25715"/>
                      </a:lnTo>
                      <a:lnTo>
                        <a:pt x="3118" y="25715"/>
                      </a:lnTo>
                      <a:cubicBezTo>
                        <a:pt x="3141" y="25721"/>
                        <a:pt x="3164" y="25724"/>
                        <a:pt x="3189" y="25724"/>
                      </a:cubicBezTo>
                      <a:cubicBezTo>
                        <a:pt x="3256" y="25724"/>
                        <a:pt x="3329" y="25704"/>
                        <a:pt x="3390" y="25673"/>
                      </a:cubicBezTo>
                      <a:lnTo>
                        <a:pt x="3411" y="25715"/>
                      </a:lnTo>
                      <a:lnTo>
                        <a:pt x="3578" y="25736"/>
                      </a:lnTo>
                      <a:lnTo>
                        <a:pt x="3683" y="25778"/>
                      </a:lnTo>
                      <a:lnTo>
                        <a:pt x="3746" y="25778"/>
                      </a:lnTo>
                      <a:lnTo>
                        <a:pt x="3829" y="25841"/>
                      </a:lnTo>
                      <a:lnTo>
                        <a:pt x="3892" y="25778"/>
                      </a:lnTo>
                      <a:lnTo>
                        <a:pt x="3955" y="25653"/>
                      </a:lnTo>
                      <a:lnTo>
                        <a:pt x="3913" y="25464"/>
                      </a:lnTo>
                      <a:lnTo>
                        <a:pt x="3934" y="25401"/>
                      </a:lnTo>
                      <a:lnTo>
                        <a:pt x="3934" y="25318"/>
                      </a:lnTo>
                      <a:lnTo>
                        <a:pt x="3955" y="25150"/>
                      </a:lnTo>
                      <a:lnTo>
                        <a:pt x="3955" y="25109"/>
                      </a:lnTo>
                      <a:cubicBezTo>
                        <a:pt x="4018" y="25213"/>
                        <a:pt x="4060" y="25318"/>
                        <a:pt x="4143" y="25422"/>
                      </a:cubicBezTo>
                      <a:lnTo>
                        <a:pt x="4122" y="25527"/>
                      </a:lnTo>
                      <a:lnTo>
                        <a:pt x="4060" y="25632"/>
                      </a:lnTo>
                      <a:lnTo>
                        <a:pt x="4122" y="25736"/>
                      </a:lnTo>
                      <a:lnTo>
                        <a:pt x="4060" y="25820"/>
                      </a:lnTo>
                      <a:lnTo>
                        <a:pt x="4060" y="25883"/>
                      </a:lnTo>
                      <a:lnTo>
                        <a:pt x="4164" y="25945"/>
                      </a:lnTo>
                      <a:lnTo>
                        <a:pt x="4269" y="25966"/>
                      </a:lnTo>
                      <a:lnTo>
                        <a:pt x="4332" y="25987"/>
                      </a:lnTo>
                      <a:lnTo>
                        <a:pt x="4373" y="25945"/>
                      </a:lnTo>
                      <a:lnTo>
                        <a:pt x="4248" y="25841"/>
                      </a:lnTo>
                      <a:lnTo>
                        <a:pt x="4332" y="25757"/>
                      </a:lnTo>
                      <a:lnTo>
                        <a:pt x="4562" y="26155"/>
                      </a:lnTo>
                      <a:lnTo>
                        <a:pt x="4562" y="26155"/>
                      </a:lnTo>
                      <a:lnTo>
                        <a:pt x="4520" y="26134"/>
                      </a:lnTo>
                      <a:lnTo>
                        <a:pt x="4332" y="26050"/>
                      </a:lnTo>
                      <a:lnTo>
                        <a:pt x="4227" y="25987"/>
                      </a:lnTo>
                      <a:lnTo>
                        <a:pt x="4206" y="26029"/>
                      </a:lnTo>
                      <a:lnTo>
                        <a:pt x="4248" y="26071"/>
                      </a:lnTo>
                      <a:lnTo>
                        <a:pt x="4520" y="26197"/>
                      </a:lnTo>
                      <a:lnTo>
                        <a:pt x="4541" y="26259"/>
                      </a:lnTo>
                      <a:lnTo>
                        <a:pt x="4436" y="26259"/>
                      </a:lnTo>
                      <a:lnTo>
                        <a:pt x="4436" y="26322"/>
                      </a:lnTo>
                      <a:lnTo>
                        <a:pt x="4373" y="26322"/>
                      </a:lnTo>
                      <a:lnTo>
                        <a:pt x="4353" y="26238"/>
                      </a:lnTo>
                      <a:lnTo>
                        <a:pt x="4227" y="26155"/>
                      </a:lnTo>
                      <a:lnTo>
                        <a:pt x="4206" y="26176"/>
                      </a:lnTo>
                      <a:lnTo>
                        <a:pt x="4206" y="26259"/>
                      </a:lnTo>
                      <a:lnTo>
                        <a:pt x="4122" y="26259"/>
                      </a:lnTo>
                      <a:lnTo>
                        <a:pt x="3934" y="26280"/>
                      </a:lnTo>
                      <a:lnTo>
                        <a:pt x="3892" y="26322"/>
                      </a:lnTo>
                      <a:lnTo>
                        <a:pt x="3934" y="26364"/>
                      </a:lnTo>
                      <a:lnTo>
                        <a:pt x="3913" y="26385"/>
                      </a:lnTo>
                      <a:lnTo>
                        <a:pt x="3809" y="26364"/>
                      </a:lnTo>
                      <a:lnTo>
                        <a:pt x="3704" y="26385"/>
                      </a:lnTo>
                      <a:lnTo>
                        <a:pt x="3725" y="26448"/>
                      </a:lnTo>
                      <a:lnTo>
                        <a:pt x="3850" y="26469"/>
                      </a:lnTo>
                      <a:lnTo>
                        <a:pt x="3955" y="26469"/>
                      </a:lnTo>
                      <a:lnTo>
                        <a:pt x="3997" y="26427"/>
                      </a:lnTo>
                      <a:lnTo>
                        <a:pt x="4018" y="26385"/>
                      </a:lnTo>
                      <a:lnTo>
                        <a:pt x="4101" y="26427"/>
                      </a:lnTo>
                      <a:lnTo>
                        <a:pt x="4206" y="26490"/>
                      </a:lnTo>
                      <a:lnTo>
                        <a:pt x="4248" y="26469"/>
                      </a:lnTo>
                      <a:lnTo>
                        <a:pt x="4269" y="26531"/>
                      </a:lnTo>
                      <a:lnTo>
                        <a:pt x="4269" y="26573"/>
                      </a:lnTo>
                      <a:lnTo>
                        <a:pt x="4353" y="26636"/>
                      </a:lnTo>
                      <a:lnTo>
                        <a:pt x="4269" y="26678"/>
                      </a:lnTo>
                      <a:lnTo>
                        <a:pt x="4227" y="26782"/>
                      </a:lnTo>
                      <a:lnTo>
                        <a:pt x="4269" y="26866"/>
                      </a:lnTo>
                      <a:lnTo>
                        <a:pt x="4353" y="26866"/>
                      </a:lnTo>
                      <a:lnTo>
                        <a:pt x="4436" y="26887"/>
                      </a:lnTo>
                      <a:lnTo>
                        <a:pt x="4541" y="26992"/>
                      </a:lnTo>
                      <a:lnTo>
                        <a:pt x="4625" y="26992"/>
                      </a:lnTo>
                      <a:lnTo>
                        <a:pt x="4646" y="26971"/>
                      </a:lnTo>
                      <a:lnTo>
                        <a:pt x="4562" y="26908"/>
                      </a:lnTo>
                      <a:lnTo>
                        <a:pt x="4457" y="26845"/>
                      </a:lnTo>
                      <a:lnTo>
                        <a:pt x="4436" y="26782"/>
                      </a:lnTo>
                      <a:lnTo>
                        <a:pt x="4457" y="26782"/>
                      </a:lnTo>
                      <a:lnTo>
                        <a:pt x="4541" y="26803"/>
                      </a:lnTo>
                      <a:lnTo>
                        <a:pt x="4625" y="26762"/>
                      </a:lnTo>
                      <a:lnTo>
                        <a:pt x="4646" y="26699"/>
                      </a:lnTo>
                      <a:lnTo>
                        <a:pt x="4562" y="26678"/>
                      </a:lnTo>
                      <a:lnTo>
                        <a:pt x="4520" y="26636"/>
                      </a:lnTo>
                      <a:lnTo>
                        <a:pt x="4750" y="26531"/>
                      </a:lnTo>
                      <a:lnTo>
                        <a:pt x="4855" y="26469"/>
                      </a:lnTo>
                      <a:lnTo>
                        <a:pt x="4938" y="26490"/>
                      </a:lnTo>
                      <a:cubicBezTo>
                        <a:pt x="4959" y="26531"/>
                        <a:pt x="4959" y="26552"/>
                        <a:pt x="4980" y="26552"/>
                      </a:cubicBezTo>
                      <a:lnTo>
                        <a:pt x="5001" y="26552"/>
                      </a:lnTo>
                      <a:lnTo>
                        <a:pt x="5001" y="26531"/>
                      </a:lnTo>
                      <a:lnTo>
                        <a:pt x="5294" y="26594"/>
                      </a:lnTo>
                      <a:lnTo>
                        <a:pt x="5357" y="26573"/>
                      </a:lnTo>
                      <a:lnTo>
                        <a:pt x="5357" y="26510"/>
                      </a:lnTo>
                      <a:lnTo>
                        <a:pt x="5482" y="26510"/>
                      </a:lnTo>
                      <a:lnTo>
                        <a:pt x="5420" y="26322"/>
                      </a:lnTo>
                      <a:lnTo>
                        <a:pt x="5357" y="26322"/>
                      </a:lnTo>
                      <a:lnTo>
                        <a:pt x="5252" y="26238"/>
                      </a:lnTo>
                      <a:lnTo>
                        <a:pt x="5106" y="26176"/>
                      </a:lnTo>
                      <a:lnTo>
                        <a:pt x="5106" y="26113"/>
                      </a:lnTo>
                      <a:lnTo>
                        <a:pt x="5273" y="26218"/>
                      </a:lnTo>
                      <a:lnTo>
                        <a:pt x="5399" y="26238"/>
                      </a:lnTo>
                      <a:lnTo>
                        <a:pt x="5148" y="25171"/>
                      </a:lnTo>
                      <a:lnTo>
                        <a:pt x="5106" y="25171"/>
                      </a:lnTo>
                      <a:lnTo>
                        <a:pt x="5106" y="25129"/>
                      </a:lnTo>
                      <a:lnTo>
                        <a:pt x="4959" y="24481"/>
                      </a:lnTo>
                      <a:lnTo>
                        <a:pt x="4792" y="24544"/>
                      </a:lnTo>
                      <a:lnTo>
                        <a:pt x="4750" y="24585"/>
                      </a:lnTo>
                      <a:lnTo>
                        <a:pt x="4666" y="24502"/>
                      </a:lnTo>
                      <a:lnTo>
                        <a:pt x="4583" y="24481"/>
                      </a:lnTo>
                      <a:lnTo>
                        <a:pt x="4562" y="24544"/>
                      </a:lnTo>
                      <a:cubicBezTo>
                        <a:pt x="4562" y="24502"/>
                        <a:pt x="4541" y="24502"/>
                        <a:pt x="4541" y="24481"/>
                      </a:cubicBezTo>
                      <a:lnTo>
                        <a:pt x="4541" y="24334"/>
                      </a:lnTo>
                      <a:lnTo>
                        <a:pt x="4625" y="24272"/>
                      </a:lnTo>
                      <a:lnTo>
                        <a:pt x="4750" y="24251"/>
                      </a:lnTo>
                      <a:lnTo>
                        <a:pt x="4897" y="24334"/>
                      </a:lnTo>
                      <a:lnTo>
                        <a:pt x="4980" y="24272"/>
                      </a:lnTo>
                      <a:lnTo>
                        <a:pt x="5001" y="24272"/>
                      </a:lnTo>
                      <a:lnTo>
                        <a:pt x="4855" y="24146"/>
                      </a:lnTo>
                      <a:lnTo>
                        <a:pt x="4520" y="23937"/>
                      </a:lnTo>
                      <a:lnTo>
                        <a:pt x="4457" y="23874"/>
                      </a:lnTo>
                      <a:lnTo>
                        <a:pt x="3725" y="23874"/>
                      </a:lnTo>
                      <a:lnTo>
                        <a:pt x="3306" y="23958"/>
                      </a:lnTo>
                      <a:lnTo>
                        <a:pt x="3202" y="23895"/>
                      </a:lnTo>
                      <a:lnTo>
                        <a:pt x="2930" y="23874"/>
                      </a:lnTo>
                      <a:lnTo>
                        <a:pt x="2846" y="23644"/>
                      </a:lnTo>
                      <a:lnTo>
                        <a:pt x="2783" y="23435"/>
                      </a:lnTo>
                      <a:lnTo>
                        <a:pt x="2658" y="23330"/>
                      </a:lnTo>
                      <a:lnTo>
                        <a:pt x="2637" y="22995"/>
                      </a:lnTo>
                      <a:lnTo>
                        <a:pt x="2637" y="22828"/>
                      </a:lnTo>
                      <a:lnTo>
                        <a:pt x="2511" y="22828"/>
                      </a:lnTo>
                      <a:lnTo>
                        <a:pt x="2323" y="22912"/>
                      </a:lnTo>
                      <a:lnTo>
                        <a:pt x="2218" y="23016"/>
                      </a:lnTo>
                      <a:lnTo>
                        <a:pt x="2093" y="23016"/>
                      </a:lnTo>
                      <a:lnTo>
                        <a:pt x="1842" y="22577"/>
                      </a:lnTo>
                      <a:cubicBezTo>
                        <a:pt x="1821" y="22493"/>
                        <a:pt x="1800" y="22409"/>
                        <a:pt x="1800" y="22326"/>
                      </a:cubicBezTo>
                      <a:lnTo>
                        <a:pt x="1884" y="21844"/>
                      </a:lnTo>
                      <a:lnTo>
                        <a:pt x="2009" y="21656"/>
                      </a:lnTo>
                      <a:lnTo>
                        <a:pt x="2218" y="21447"/>
                      </a:lnTo>
                      <a:lnTo>
                        <a:pt x="2260" y="21154"/>
                      </a:lnTo>
                      <a:lnTo>
                        <a:pt x="2218" y="20840"/>
                      </a:lnTo>
                      <a:lnTo>
                        <a:pt x="2135" y="20610"/>
                      </a:lnTo>
                      <a:lnTo>
                        <a:pt x="2197" y="20338"/>
                      </a:lnTo>
                      <a:lnTo>
                        <a:pt x="2302" y="20212"/>
                      </a:lnTo>
                      <a:lnTo>
                        <a:pt x="2197" y="19961"/>
                      </a:lnTo>
                      <a:lnTo>
                        <a:pt x="2218" y="19815"/>
                      </a:lnTo>
                      <a:lnTo>
                        <a:pt x="2323" y="19710"/>
                      </a:lnTo>
                      <a:lnTo>
                        <a:pt x="2239" y="19480"/>
                      </a:lnTo>
                      <a:lnTo>
                        <a:pt x="2197" y="19166"/>
                      </a:lnTo>
                      <a:lnTo>
                        <a:pt x="2114" y="19020"/>
                      </a:lnTo>
                      <a:lnTo>
                        <a:pt x="2114" y="18915"/>
                      </a:lnTo>
                      <a:lnTo>
                        <a:pt x="2260" y="18769"/>
                      </a:lnTo>
                      <a:lnTo>
                        <a:pt x="2260" y="18643"/>
                      </a:lnTo>
                      <a:lnTo>
                        <a:pt x="2135" y="18434"/>
                      </a:lnTo>
                      <a:lnTo>
                        <a:pt x="1946" y="18308"/>
                      </a:lnTo>
                      <a:lnTo>
                        <a:pt x="1821" y="18308"/>
                      </a:lnTo>
                      <a:lnTo>
                        <a:pt x="1800" y="18329"/>
                      </a:lnTo>
                      <a:lnTo>
                        <a:pt x="1716" y="18246"/>
                      </a:lnTo>
                      <a:lnTo>
                        <a:pt x="1779" y="18141"/>
                      </a:lnTo>
                      <a:lnTo>
                        <a:pt x="2030" y="18141"/>
                      </a:lnTo>
                      <a:lnTo>
                        <a:pt x="2156" y="17995"/>
                      </a:lnTo>
                      <a:lnTo>
                        <a:pt x="2156" y="17869"/>
                      </a:lnTo>
                      <a:lnTo>
                        <a:pt x="2093" y="17827"/>
                      </a:lnTo>
                      <a:lnTo>
                        <a:pt x="2009" y="17890"/>
                      </a:lnTo>
                      <a:lnTo>
                        <a:pt x="1905" y="17869"/>
                      </a:lnTo>
                      <a:lnTo>
                        <a:pt x="1842" y="17597"/>
                      </a:lnTo>
                      <a:lnTo>
                        <a:pt x="1737" y="17367"/>
                      </a:lnTo>
                      <a:lnTo>
                        <a:pt x="1737" y="17199"/>
                      </a:lnTo>
                      <a:lnTo>
                        <a:pt x="1737" y="17032"/>
                      </a:lnTo>
                      <a:lnTo>
                        <a:pt x="1570" y="16969"/>
                      </a:lnTo>
                      <a:lnTo>
                        <a:pt x="1570" y="16948"/>
                      </a:lnTo>
                      <a:cubicBezTo>
                        <a:pt x="1528" y="16865"/>
                        <a:pt x="1528" y="16760"/>
                        <a:pt x="1507" y="16676"/>
                      </a:cubicBezTo>
                      <a:lnTo>
                        <a:pt x="1486" y="16362"/>
                      </a:lnTo>
                      <a:lnTo>
                        <a:pt x="1612" y="16300"/>
                      </a:lnTo>
                      <a:lnTo>
                        <a:pt x="1633" y="16132"/>
                      </a:lnTo>
                      <a:lnTo>
                        <a:pt x="1591" y="16028"/>
                      </a:lnTo>
                      <a:lnTo>
                        <a:pt x="1486" y="15986"/>
                      </a:lnTo>
                      <a:lnTo>
                        <a:pt x="1423" y="15714"/>
                      </a:lnTo>
                      <a:lnTo>
                        <a:pt x="1402" y="15358"/>
                      </a:lnTo>
                      <a:lnTo>
                        <a:pt x="1423" y="14940"/>
                      </a:lnTo>
                      <a:lnTo>
                        <a:pt x="1319" y="14751"/>
                      </a:lnTo>
                      <a:lnTo>
                        <a:pt x="1298" y="14542"/>
                      </a:lnTo>
                      <a:lnTo>
                        <a:pt x="1507" y="14249"/>
                      </a:lnTo>
                      <a:lnTo>
                        <a:pt x="1528" y="13935"/>
                      </a:lnTo>
                      <a:lnTo>
                        <a:pt x="1695" y="13852"/>
                      </a:lnTo>
                      <a:lnTo>
                        <a:pt x="1779" y="13747"/>
                      </a:lnTo>
                      <a:lnTo>
                        <a:pt x="1423" y="13077"/>
                      </a:lnTo>
                      <a:lnTo>
                        <a:pt x="1486" y="12847"/>
                      </a:lnTo>
                      <a:lnTo>
                        <a:pt x="1486" y="12680"/>
                      </a:lnTo>
                      <a:lnTo>
                        <a:pt x="1486" y="12282"/>
                      </a:lnTo>
                      <a:lnTo>
                        <a:pt x="1612" y="12052"/>
                      </a:lnTo>
                      <a:lnTo>
                        <a:pt x="1737" y="11927"/>
                      </a:lnTo>
                      <a:lnTo>
                        <a:pt x="1716" y="11717"/>
                      </a:lnTo>
                      <a:lnTo>
                        <a:pt x="1612" y="11529"/>
                      </a:lnTo>
                      <a:lnTo>
                        <a:pt x="1528" y="11445"/>
                      </a:lnTo>
                      <a:lnTo>
                        <a:pt x="1674" y="11278"/>
                      </a:lnTo>
                      <a:lnTo>
                        <a:pt x="1633" y="11027"/>
                      </a:lnTo>
                      <a:lnTo>
                        <a:pt x="1737" y="10797"/>
                      </a:lnTo>
                      <a:lnTo>
                        <a:pt x="1842" y="10776"/>
                      </a:lnTo>
                      <a:lnTo>
                        <a:pt x="1884" y="10504"/>
                      </a:lnTo>
                      <a:lnTo>
                        <a:pt x="1821" y="10064"/>
                      </a:lnTo>
                      <a:lnTo>
                        <a:pt x="1737" y="9981"/>
                      </a:lnTo>
                      <a:lnTo>
                        <a:pt x="1674" y="9646"/>
                      </a:lnTo>
                      <a:lnTo>
                        <a:pt x="1591" y="9458"/>
                      </a:lnTo>
                      <a:lnTo>
                        <a:pt x="1444" y="9248"/>
                      </a:lnTo>
                      <a:lnTo>
                        <a:pt x="1423" y="9144"/>
                      </a:lnTo>
                      <a:lnTo>
                        <a:pt x="1319" y="9018"/>
                      </a:lnTo>
                      <a:lnTo>
                        <a:pt x="1277" y="8725"/>
                      </a:lnTo>
                      <a:lnTo>
                        <a:pt x="1298" y="8516"/>
                      </a:lnTo>
                      <a:lnTo>
                        <a:pt x="1444" y="8453"/>
                      </a:lnTo>
                      <a:lnTo>
                        <a:pt x="1444" y="8160"/>
                      </a:lnTo>
                      <a:lnTo>
                        <a:pt x="1528" y="8056"/>
                      </a:lnTo>
                      <a:lnTo>
                        <a:pt x="1528" y="7784"/>
                      </a:lnTo>
                      <a:lnTo>
                        <a:pt x="1423" y="7616"/>
                      </a:lnTo>
                      <a:lnTo>
                        <a:pt x="1402" y="7240"/>
                      </a:lnTo>
                      <a:lnTo>
                        <a:pt x="1486" y="7156"/>
                      </a:lnTo>
                      <a:lnTo>
                        <a:pt x="1528" y="6738"/>
                      </a:lnTo>
                      <a:lnTo>
                        <a:pt x="1633" y="6591"/>
                      </a:lnTo>
                      <a:lnTo>
                        <a:pt x="1800" y="6194"/>
                      </a:lnTo>
                      <a:lnTo>
                        <a:pt x="1946" y="6047"/>
                      </a:lnTo>
                      <a:lnTo>
                        <a:pt x="2051" y="5984"/>
                      </a:lnTo>
                      <a:lnTo>
                        <a:pt x="2135" y="5880"/>
                      </a:lnTo>
                      <a:lnTo>
                        <a:pt x="2093" y="5838"/>
                      </a:lnTo>
                      <a:lnTo>
                        <a:pt x="2093" y="5671"/>
                      </a:lnTo>
                      <a:lnTo>
                        <a:pt x="2030" y="5587"/>
                      </a:lnTo>
                      <a:lnTo>
                        <a:pt x="1946" y="5545"/>
                      </a:lnTo>
                      <a:lnTo>
                        <a:pt x="1988" y="5440"/>
                      </a:lnTo>
                      <a:lnTo>
                        <a:pt x="2093" y="5357"/>
                      </a:lnTo>
                      <a:lnTo>
                        <a:pt x="2093" y="5210"/>
                      </a:lnTo>
                      <a:lnTo>
                        <a:pt x="1946" y="5043"/>
                      </a:lnTo>
                      <a:lnTo>
                        <a:pt x="1925" y="4854"/>
                      </a:lnTo>
                      <a:lnTo>
                        <a:pt x="2009" y="4729"/>
                      </a:lnTo>
                      <a:lnTo>
                        <a:pt x="1988" y="4624"/>
                      </a:lnTo>
                      <a:lnTo>
                        <a:pt x="1842" y="4520"/>
                      </a:lnTo>
                      <a:lnTo>
                        <a:pt x="1905" y="4373"/>
                      </a:lnTo>
                      <a:lnTo>
                        <a:pt x="2574" y="3997"/>
                      </a:lnTo>
                      <a:lnTo>
                        <a:pt x="2741" y="3348"/>
                      </a:lnTo>
                      <a:lnTo>
                        <a:pt x="2658" y="3181"/>
                      </a:lnTo>
                      <a:lnTo>
                        <a:pt x="2553" y="3222"/>
                      </a:lnTo>
                      <a:lnTo>
                        <a:pt x="2511" y="3285"/>
                      </a:lnTo>
                      <a:lnTo>
                        <a:pt x="2344" y="3285"/>
                      </a:lnTo>
                      <a:lnTo>
                        <a:pt x="1925" y="2134"/>
                      </a:lnTo>
                      <a:lnTo>
                        <a:pt x="1633" y="1883"/>
                      </a:lnTo>
                      <a:lnTo>
                        <a:pt x="1570" y="1779"/>
                      </a:lnTo>
                      <a:lnTo>
                        <a:pt x="1695" y="1465"/>
                      </a:lnTo>
                      <a:lnTo>
                        <a:pt x="1633" y="1360"/>
                      </a:lnTo>
                      <a:lnTo>
                        <a:pt x="1716" y="1193"/>
                      </a:lnTo>
                      <a:lnTo>
                        <a:pt x="1695" y="1130"/>
                      </a:lnTo>
                      <a:lnTo>
                        <a:pt x="1423" y="921"/>
                      </a:lnTo>
                      <a:lnTo>
                        <a:pt x="1360" y="774"/>
                      </a:lnTo>
                      <a:lnTo>
                        <a:pt x="1319" y="607"/>
                      </a:lnTo>
                      <a:lnTo>
                        <a:pt x="1298" y="544"/>
                      </a:lnTo>
                      <a:lnTo>
                        <a:pt x="1319" y="440"/>
                      </a:lnTo>
                      <a:lnTo>
                        <a:pt x="1298" y="335"/>
                      </a:lnTo>
                      <a:lnTo>
                        <a:pt x="1256" y="293"/>
                      </a:lnTo>
                      <a:lnTo>
                        <a:pt x="1151" y="189"/>
                      </a:lnTo>
                      <a:lnTo>
                        <a:pt x="1151" y="21"/>
                      </a:lnTo>
                      <a:lnTo>
                        <a:pt x="1109" y="21"/>
                      </a:lnTo>
                      <a:lnTo>
                        <a:pt x="1047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866" name="Google Shape;2866;p66"/>
              <p:cNvGrpSpPr/>
              <p:nvPr/>
            </p:nvGrpSpPr>
            <p:grpSpPr>
              <a:xfrm>
                <a:off x="3918000" y="3561900"/>
                <a:ext cx="236225" cy="207100"/>
                <a:chOff x="3918000" y="3561900"/>
                <a:chExt cx="236225" cy="207100"/>
              </a:xfrm>
            </p:grpSpPr>
            <p:sp>
              <p:nvSpPr>
                <p:cNvPr id="2867" name="Google Shape;2867;p66"/>
                <p:cNvSpPr/>
                <p:nvPr/>
              </p:nvSpPr>
              <p:spPr>
                <a:xfrm>
                  <a:off x="3925800" y="3561900"/>
                  <a:ext cx="228425" cy="17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37" h="6800" extrusionOk="0">
                      <a:moveTo>
                        <a:pt x="0" y="4356"/>
                      </a:moveTo>
                      <a:lnTo>
                        <a:pt x="1381" y="1594"/>
                      </a:lnTo>
                      <a:lnTo>
                        <a:pt x="7012" y="0"/>
                      </a:lnTo>
                      <a:lnTo>
                        <a:pt x="9137" y="532"/>
                      </a:lnTo>
                      <a:lnTo>
                        <a:pt x="8500" y="2444"/>
                      </a:lnTo>
                      <a:lnTo>
                        <a:pt x="6906" y="5206"/>
                      </a:lnTo>
                      <a:lnTo>
                        <a:pt x="3719" y="680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/>
                <a:lstStyle/>
                <a:p>
                  <a:endParaRPr lang="es-ES"/>
                </a:p>
              </p:txBody>
            </p:sp>
            <p:sp>
              <p:nvSpPr>
                <p:cNvPr id="2868" name="Google Shape;2868;p66"/>
                <p:cNvSpPr/>
                <p:nvPr/>
              </p:nvSpPr>
              <p:spPr>
                <a:xfrm>
                  <a:off x="3918000" y="3569675"/>
                  <a:ext cx="229150" cy="199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66" h="7973" extrusionOk="0">
                      <a:moveTo>
                        <a:pt x="6696" y="3976"/>
                      </a:moveTo>
                      <a:lnTo>
                        <a:pt x="6738" y="4018"/>
                      </a:lnTo>
                      <a:lnTo>
                        <a:pt x="6780" y="3997"/>
                      </a:lnTo>
                      <a:lnTo>
                        <a:pt x="6843" y="4039"/>
                      </a:lnTo>
                      <a:lnTo>
                        <a:pt x="6926" y="4018"/>
                      </a:lnTo>
                      <a:lnTo>
                        <a:pt x="7052" y="4122"/>
                      </a:lnTo>
                      <a:lnTo>
                        <a:pt x="7136" y="4353"/>
                      </a:lnTo>
                      <a:lnTo>
                        <a:pt x="7136" y="4499"/>
                      </a:lnTo>
                      <a:lnTo>
                        <a:pt x="7094" y="4583"/>
                      </a:lnTo>
                      <a:lnTo>
                        <a:pt x="6989" y="4625"/>
                      </a:lnTo>
                      <a:lnTo>
                        <a:pt x="6989" y="4708"/>
                      </a:lnTo>
                      <a:lnTo>
                        <a:pt x="7031" y="4750"/>
                      </a:lnTo>
                      <a:lnTo>
                        <a:pt x="7031" y="4834"/>
                      </a:lnTo>
                      <a:lnTo>
                        <a:pt x="6926" y="4918"/>
                      </a:lnTo>
                      <a:lnTo>
                        <a:pt x="6843" y="4876"/>
                      </a:lnTo>
                      <a:lnTo>
                        <a:pt x="6738" y="4918"/>
                      </a:lnTo>
                      <a:lnTo>
                        <a:pt x="6675" y="4959"/>
                      </a:lnTo>
                      <a:lnTo>
                        <a:pt x="6571" y="5001"/>
                      </a:lnTo>
                      <a:lnTo>
                        <a:pt x="6508" y="5127"/>
                      </a:lnTo>
                      <a:lnTo>
                        <a:pt x="6466" y="5169"/>
                      </a:lnTo>
                      <a:lnTo>
                        <a:pt x="6424" y="5231"/>
                      </a:lnTo>
                      <a:lnTo>
                        <a:pt x="6320" y="5231"/>
                      </a:lnTo>
                      <a:lnTo>
                        <a:pt x="6194" y="5169"/>
                      </a:lnTo>
                      <a:lnTo>
                        <a:pt x="6152" y="5106"/>
                      </a:lnTo>
                      <a:lnTo>
                        <a:pt x="6069" y="5022"/>
                      </a:lnTo>
                      <a:lnTo>
                        <a:pt x="6069" y="4918"/>
                      </a:lnTo>
                      <a:lnTo>
                        <a:pt x="5985" y="4834"/>
                      </a:lnTo>
                      <a:lnTo>
                        <a:pt x="5964" y="4771"/>
                      </a:lnTo>
                      <a:lnTo>
                        <a:pt x="5880" y="4708"/>
                      </a:lnTo>
                      <a:lnTo>
                        <a:pt x="5838" y="4604"/>
                      </a:lnTo>
                      <a:lnTo>
                        <a:pt x="5901" y="4541"/>
                      </a:lnTo>
                      <a:lnTo>
                        <a:pt x="6069" y="4415"/>
                      </a:lnTo>
                      <a:lnTo>
                        <a:pt x="6110" y="4248"/>
                      </a:lnTo>
                      <a:lnTo>
                        <a:pt x="6257" y="4164"/>
                      </a:lnTo>
                      <a:lnTo>
                        <a:pt x="6466" y="4122"/>
                      </a:lnTo>
                      <a:lnTo>
                        <a:pt x="6508" y="4081"/>
                      </a:lnTo>
                      <a:lnTo>
                        <a:pt x="6592" y="4018"/>
                      </a:lnTo>
                      <a:lnTo>
                        <a:pt x="6613" y="3976"/>
                      </a:lnTo>
                      <a:close/>
                      <a:moveTo>
                        <a:pt x="7659" y="1"/>
                      </a:moveTo>
                      <a:lnTo>
                        <a:pt x="7470" y="21"/>
                      </a:lnTo>
                      <a:lnTo>
                        <a:pt x="7387" y="21"/>
                      </a:lnTo>
                      <a:lnTo>
                        <a:pt x="7345" y="63"/>
                      </a:lnTo>
                      <a:lnTo>
                        <a:pt x="7240" y="63"/>
                      </a:lnTo>
                      <a:lnTo>
                        <a:pt x="7178" y="126"/>
                      </a:lnTo>
                      <a:lnTo>
                        <a:pt x="7178" y="168"/>
                      </a:lnTo>
                      <a:lnTo>
                        <a:pt x="7157" y="252"/>
                      </a:lnTo>
                      <a:lnTo>
                        <a:pt x="7073" y="273"/>
                      </a:lnTo>
                      <a:lnTo>
                        <a:pt x="7010" y="356"/>
                      </a:lnTo>
                      <a:lnTo>
                        <a:pt x="6843" y="356"/>
                      </a:lnTo>
                      <a:lnTo>
                        <a:pt x="6822" y="335"/>
                      </a:lnTo>
                      <a:lnTo>
                        <a:pt x="6717" y="356"/>
                      </a:lnTo>
                      <a:lnTo>
                        <a:pt x="6592" y="461"/>
                      </a:lnTo>
                      <a:lnTo>
                        <a:pt x="6529" y="524"/>
                      </a:lnTo>
                      <a:lnTo>
                        <a:pt x="6445" y="565"/>
                      </a:lnTo>
                      <a:lnTo>
                        <a:pt x="6424" y="628"/>
                      </a:lnTo>
                      <a:lnTo>
                        <a:pt x="6341" y="649"/>
                      </a:lnTo>
                      <a:lnTo>
                        <a:pt x="6299" y="691"/>
                      </a:lnTo>
                      <a:lnTo>
                        <a:pt x="6236" y="733"/>
                      </a:lnTo>
                      <a:lnTo>
                        <a:pt x="6173" y="754"/>
                      </a:lnTo>
                      <a:lnTo>
                        <a:pt x="6006" y="963"/>
                      </a:lnTo>
                      <a:lnTo>
                        <a:pt x="5985" y="1089"/>
                      </a:lnTo>
                      <a:lnTo>
                        <a:pt x="6006" y="1151"/>
                      </a:lnTo>
                      <a:lnTo>
                        <a:pt x="6006" y="1214"/>
                      </a:lnTo>
                      <a:lnTo>
                        <a:pt x="5922" y="1256"/>
                      </a:lnTo>
                      <a:lnTo>
                        <a:pt x="5901" y="1298"/>
                      </a:lnTo>
                      <a:lnTo>
                        <a:pt x="5859" y="1319"/>
                      </a:lnTo>
                      <a:lnTo>
                        <a:pt x="5776" y="1402"/>
                      </a:lnTo>
                      <a:lnTo>
                        <a:pt x="5755" y="1486"/>
                      </a:lnTo>
                      <a:lnTo>
                        <a:pt x="5713" y="1507"/>
                      </a:lnTo>
                      <a:lnTo>
                        <a:pt x="5692" y="1570"/>
                      </a:lnTo>
                      <a:lnTo>
                        <a:pt x="5608" y="1570"/>
                      </a:lnTo>
                      <a:lnTo>
                        <a:pt x="5545" y="1612"/>
                      </a:lnTo>
                      <a:lnTo>
                        <a:pt x="5399" y="1633"/>
                      </a:lnTo>
                      <a:lnTo>
                        <a:pt x="5357" y="1737"/>
                      </a:lnTo>
                      <a:lnTo>
                        <a:pt x="5357" y="1905"/>
                      </a:lnTo>
                      <a:lnTo>
                        <a:pt x="5294" y="1967"/>
                      </a:lnTo>
                      <a:lnTo>
                        <a:pt x="5294" y="2030"/>
                      </a:lnTo>
                      <a:lnTo>
                        <a:pt x="5273" y="2135"/>
                      </a:lnTo>
                      <a:lnTo>
                        <a:pt x="5294" y="2197"/>
                      </a:lnTo>
                      <a:lnTo>
                        <a:pt x="5169" y="2260"/>
                      </a:lnTo>
                      <a:lnTo>
                        <a:pt x="5085" y="2239"/>
                      </a:lnTo>
                      <a:lnTo>
                        <a:pt x="5043" y="2197"/>
                      </a:lnTo>
                      <a:lnTo>
                        <a:pt x="4834" y="2197"/>
                      </a:lnTo>
                      <a:lnTo>
                        <a:pt x="4709" y="2218"/>
                      </a:lnTo>
                      <a:lnTo>
                        <a:pt x="4604" y="2197"/>
                      </a:lnTo>
                      <a:lnTo>
                        <a:pt x="4520" y="2218"/>
                      </a:lnTo>
                      <a:lnTo>
                        <a:pt x="4311" y="2093"/>
                      </a:lnTo>
                      <a:lnTo>
                        <a:pt x="4227" y="2093"/>
                      </a:lnTo>
                      <a:lnTo>
                        <a:pt x="4185" y="2009"/>
                      </a:lnTo>
                      <a:lnTo>
                        <a:pt x="3997" y="1988"/>
                      </a:lnTo>
                      <a:lnTo>
                        <a:pt x="3872" y="2009"/>
                      </a:lnTo>
                      <a:lnTo>
                        <a:pt x="3704" y="2135"/>
                      </a:lnTo>
                      <a:lnTo>
                        <a:pt x="3621" y="2365"/>
                      </a:lnTo>
                      <a:lnTo>
                        <a:pt x="3516" y="2469"/>
                      </a:lnTo>
                      <a:lnTo>
                        <a:pt x="3349" y="2553"/>
                      </a:lnTo>
                      <a:lnTo>
                        <a:pt x="3286" y="2637"/>
                      </a:lnTo>
                      <a:lnTo>
                        <a:pt x="3181" y="2721"/>
                      </a:lnTo>
                      <a:lnTo>
                        <a:pt x="3056" y="2742"/>
                      </a:lnTo>
                      <a:lnTo>
                        <a:pt x="2972" y="2783"/>
                      </a:lnTo>
                      <a:lnTo>
                        <a:pt x="2846" y="2762"/>
                      </a:lnTo>
                      <a:lnTo>
                        <a:pt x="2763" y="2825"/>
                      </a:lnTo>
                      <a:lnTo>
                        <a:pt x="2616" y="2783"/>
                      </a:lnTo>
                      <a:lnTo>
                        <a:pt x="2449" y="2825"/>
                      </a:lnTo>
                      <a:lnTo>
                        <a:pt x="2449" y="2721"/>
                      </a:lnTo>
                      <a:lnTo>
                        <a:pt x="2532" y="2532"/>
                      </a:lnTo>
                      <a:lnTo>
                        <a:pt x="2532" y="2365"/>
                      </a:lnTo>
                      <a:lnTo>
                        <a:pt x="2365" y="2051"/>
                      </a:lnTo>
                      <a:lnTo>
                        <a:pt x="2323" y="1905"/>
                      </a:lnTo>
                      <a:lnTo>
                        <a:pt x="2135" y="1779"/>
                      </a:lnTo>
                      <a:lnTo>
                        <a:pt x="2051" y="3871"/>
                      </a:lnTo>
                      <a:lnTo>
                        <a:pt x="1821" y="3871"/>
                      </a:lnTo>
                      <a:lnTo>
                        <a:pt x="1675" y="3934"/>
                      </a:lnTo>
                      <a:lnTo>
                        <a:pt x="1612" y="4039"/>
                      </a:lnTo>
                      <a:lnTo>
                        <a:pt x="1528" y="4081"/>
                      </a:lnTo>
                      <a:lnTo>
                        <a:pt x="1486" y="4122"/>
                      </a:lnTo>
                      <a:lnTo>
                        <a:pt x="1486" y="4248"/>
                      </a:lnTo>
                      <a:lnTo>
                        <a:pt x="1403" y="4227"/>
                      </a:lnTo>
                      <a:lnTo>
                        <a:pt x="1319" y="4227"/>
                      </a:lnTo>
                      <a:lnTo>
                        <a:pt x="1277" y="4143"/>
                      </a:lnTo>
                      <a:lnTo>
                        <a:pt x="1193" y="4143"/>
                      </a:lnTo>
                      <a:lnTo>
                        <a:pt x="1152" y="4206"/>
                      </a:lnTo>
                      <a:lnTo>
                        <a:pt x="1047" y="4185"/>
                      </a:lnTo>
                      <a:lnTo>
                        <a:pt x="984" y="4143"/>
                      </a:lnTo>
                      <a:lnTo>
                        <a:pt x="880" y="4185"/>
                      </a:lnTo>
                      <a:lnTo>
                        <a:pt x="754" y="4102"/>
                      </a:lnTo>
                      <a:lnTo>
                        <a:pt x="566" y="4039"/>
                      </a:lnTo>
                      <a:lnTo>
                        <a:pt x="482" y="3871"/>
                      </a:lnTo>
                      <a:lnTo>
                        <a:pt x="545" y="3725"/>
                      </a:lnTo>
                      <a:lnTo>
                        <a:pt x="440" y="3725"/>
                      </a:lnTo>
                      <a:lnTo>
                        <a:pt x="356" y="3599"/>
                      </a:lnTo>
                      <a:lnTo>
                        <a:pt x="231" y="3662"/>
                      </a:lnTo>
                      <a:lnTo>
                        <a:pt x="168" y="3767"/>
                      </a:lnTo>
                      <a:lnTo>
                        <a:pt x="210" y="3788"/>
                      </a:lnTo>
                      <a:lnTo>
                        <a:pt x="210" y="3871"/>
                      </a:lnTo>
                      <a:lnTo>
                        <a:pt x="64" y="3892"/>
                      </a:lnTo>
                      <a:lnTo>
                        <a:pt x="1" y="3934"/>
                      </a:lnTo>
                      <a:lnTo>
                        <a:pt x="22" y="4122"/>
                      </a:lnTo>
                      <a:lnTo>
                        <a:pt x="210" y="4248"/>
                      </a:lnTo>
                      <a:lnTo>
                        <a:pt x="336" y="4625"/>
                      </a:lnTo>
                      <a:lnTo>
                        <a:pt x="336" y="4771"/>
                      </a:lnTo>
                      <a:lnTo>
                        <a:pt x="461" y="5085"/>
                      </a:lnTo>
                      <a:lnTo>
                        <a:pt x="545" y="5441"/>
                      </a:lnTo>
                      <a:lnTo>
                        <a:pt x="691" y="5650"/>
                      </a:lnTo>
                      <a:lnTo>
                        <a:pt x="691" y="5775"/>
                      </a:lnTo>
                      <a:lnTo>
                        <a:pt x="859" y="6027"/>
                      </a:lnTo>
                      <a:lnTo>
                        <a:pt x="859" y="6110"/>
                      </a:lnTo>
                      <a:lnTo>
                        <a:pt x="900" y="6299"/>
                      </a:lnTo>
                      <a:lnTo>
                        <a:pt x="880" y="6487"/>
                      </a:lnTo>
                      <a:lnTo>
                        <a:pt x="796" y="6550"/>
                      </a:lnTo>
                      <a:lnTo>
                        <a:pt x="754" y="6550"/>
                      </a:lnTo>
                      <a:lnTo>
                        <a:pt x="691" y="6508"/>
                      </a:lnTo>
                      <a:lnTo>
                        <a:pt x="649" y="6550"/>
                      </a:lnTo>
                      <a:lnTo>
                        <a:pt x="649" y="6717"/>
                      </a:lnTo>
                      <a:lnTo>
                        <a:pt x="733" y="6863"/>
                      </a:lnTo>
                      <a:lnTo>
                        <a:pt x="838" y="6968"/>
                      </a:lnTo>
                      <a:lnTo>
                        <a:pt x="942" y="7156"/>
                      </a:lnTo>
                      <a:lnTo>
                        <a:pt x="859" y="7282"/>
                      </a:lnTo>
                      <a:lnTo>
                        <a:pt x="880" y="7449"/>
                      </a:lnTo>
                      <a:lnTo>
                        <a:pt x="838" y="7554"/>
                      </a:lnTo>
                      <a:lnTo>
                        <a:pt x="838" y="7659"/>
                      </a:lnTo>
                      <a:lnTo>
                        <a:pt x="900" y="7700"/>
                      </a:lnTo>
                      <a:lnTo>
                        <a:pt x="900" y="7596"/>
                      </a:lnTo>
                      <a:lnTo>
                        <a:pt x="1005" y="7533"/>
                      </a:lnTo>
                      <a:lnTo>
                        <a:pt x="1152" y="7554"/>
                      </a:lnTo>
                      <a:lnTo>
                        <a:pt x="1172" y="7679"/>
                      </a:lnTo>
                      <a:lnTo>
                        <a:pt x="1110" y="7721"/>
                      </a:lnTo>
                      <a:lnTo>
                        <a:pt x="1172" y="7742"/>
                      </a:lnTo>
                      <a:lnTo>
                        <a:pt x="1256" y="7679"/>
                      </a:lnTo>
                      <a:lnTo>
                        <a:pt x="1361" y="7742"/>
                      </a:lnTo>
                      <a:lnTo>
                        <a:pt x="1361" y="7868"/>
                      </a:lnTo>
                      <a:lnTo>
                        <a:pt x="1403" y="7847"/>
                      </a:lnTo>
                      <a:lnTo>
                        <a:pt x="1696" y="7972"/>
                      </a:lnTo>
                      <a:lnTo>
                        <a:pt x="1737" y="7951"/>
                      </a:lnTo>
                      <a:lnTo>
                        <a:pt x="1800" y="7972"/>
                      </a:lnTo>
                      <a:lnTo>
                        <a:pt x="1821" y="7889"/>
                      </a:lnTo>
                      <a:lnTo>
                        <a:pt x="1926" y="7868"/>
                      </a:lnTo>
                      <a:lnTo>
                        <a:pt x="2051" y="7742"/>
                      </a:lnTo>
                      <a:lnTo>
                        <a:pt x="2198" y="7763"/>
                      </a:lnTo>
                      <a:lnTo>
                        <a:pt x="2219" y="7721"/>
                      </a:lnTo>
                      <a:lnTo>
                        <a:pt x="2344" y="7721"/>
                      </a:lnTo>
                      <a:lnTo>
                        <a:pt x="2512" y="7763"/>
                      </a:lnTo>
                      <a:lnTo>
                        <a:pt x="2574" y="7742"/>
                      </a:lnTo>
                      <a:lnTo>
                        <a:pt x="2721" y="7742"/>
                      </a:lnTo>
                      <a:lnTo>
                        <a:pt x="2742" y="7679"/>
                      </a:lnTo>
                      <a:lnTo>
                        <a:pt x="2784" y="7638"/>
                      </a:lnTo>
                      <a:lnTo>
                        <a:pt x="2867" y="7596"/>
                      </a:lnTo>
                      <a:lnTo>
                        <a:pt x="2930" y="7638"/>
                      </a:lnTo>
                      <a:lnTo>
                        <a:pt x="2951" y="7533"/>
                      </a:lnTo>
                      <a:lnTo>
                        <a:pt x="3035" y="7470"/>
                      </a:lnTo>
                      <a:lnTo>
                        <a:pt x="3349" y="7470"/>
                      </a:lnTo>
                      <a:lnTo>
                        <a:pt x="3474" y="7554"/>
                      </a:lnTo>
                      <a:lnTo>
                        <a:pt x="3558" y="7533"/>
                      </a:lnTo>
                      <a:lnTo>
                        <a:pt x="3558" y="7470"/>
                      </a:lnTo>
                      <a:lnTo>
                        <a:pt x="3725" y="7449"/>
                      </a:lnTo>
                      <a:lnTo>
                        <a:pt x="3997" y="7533"/>
                      </a:lnTo>
                      <a:lnTo>
                        <a:pt x="4081" y="7575"/>
                      </a:lnTo>
                      <a:lnTo>
                        <a:pt x="4353" y="7638"/>
                      </a:lnTo>
                      <a:lnTo>
                        <a:pt x="4395" y="7596"/>
                      </a:lnTo>
                      <a:lnTo>
                        <a:pt x="4353" y="7533"/>
                      </a:lnTo>
                      <a:lnTo>
                        <a:pt x="4437" y="7449"/>
                      </a:lnTo>
                      <a:lnTo>
                        <a:pt x="4541" y="7449"/>
                      </a:lnTo>
                      <a:lnTo>
                        <a:pt x="4667" y="7491"/>
                      </a:lnTo>
                      <a:lnTo>
                        <a:pt x="4876" y="7491"/>
                      </a:lnTo>
                      <a:lnTo>
                        <a:pt x="4876" y="7470"/>
                      </a:lnTo>
                      <a:lnTo>
                        <a:pt x="4813" y="7387"/>
                      </a:lnTo>
                      <a:lnTo>
                        <a:pt x="4855" y="7303"/>
                      </a:lnTo>
                      <a:lnTo>
                        <a:pt x="5022" y="7240"/>
                      </a:lnTo>
                      <a:lnTo>
                        <a:pt x="5190" y="7240"/>
                      </a:lnTo>
                      <a:lnTo>
                        <a:pt x="5253" y="7303"/>
                      </a:lnTo>
                      <a:lnTo>
                        <a:pt x="5378" y="7303"/>
                      </a:lnTo>
                      <a:lnTo>
                        <a:pt x="5504" y="7219"/>
                      </a:lnTo>
                      <a:lnTo>
                        <a:pt x="5713" y="7156"/>
                      </a:lnTo>
                      <a:lnTo>
                        <a:pt x="5713" y="7135"/>
                      </a:lnTo>
                      <a:lnTo>
                        <a:pt x="5859" y="7073"/>
                      </a:lnTo>
                      <a:lnTo>
                        <a:pt x="5922" y="6968"/>
                      </a:lnTo>
                      <a:lnTo>
                        <a:pt x="6320" y="6717"/>
                      </a:lnTo>
                      <a:lnTo>
                        <a:pt x="6424" y="6612"/>
                      </a:lnTo>
                      <a:lnTo>
                        <a:pt x="6424" y="6591"/>
                      </a:lnTo>
                      <a:lnTo>
                        <a:pt x="6508" y="6591"/>
                      </a:lnTo>
                      <a:lnTo>
                        <a:pt x="7115" y="5985"/>
                      </a:lnTo>
                      <a:lnTo>
                        <a:pt x="7136" y="5922"/>
                      </a:lnTo>
                      <a:lnTo>
                        <a:pt x="7198" y="5922"/>
                      </a:lnTo>
                      <a:lnTo>
                        <a:pt x="7282" y="5796"/>
                      </a:lnTo>
                      <a:lnTo>
                        <a:pt x="7387" y="5755"/>
                      </a:lnTo>
                      <a:lnTo>
                        <a:pt x="7429" y="5587"/>
                      </a:lnTo>
                      <a:lnTo>
                        <a:pt x="7596" y="5399"/>
                      </a:lnTo>
                      <a:lnTo>
                        <a:pt x="7847" y="5022"/>
                      </a:lnTo>
                      <a:lnTo>
                        <a:pt x="7910" y="4834"/>
                      </a:lnTo>
                      <a:lnTo>
                        <a:pt x="8014" y="4834"/>
                      </a:lnTo>
                      <a:lnTo>
                        <a:pt x="8077" y="4708"/>
                      </a:lnTo>
                      <a:lnTo>
                        <a:pt x="8077" y="4646"/>
                      </a:lnTo>
                      <a:lnTo>
                        <a:pt x="8182" y="4520"/>
                      </a:lnTo>
                      <a:lnTo>
                        <a:pt x="8266" y="4394"/>
                      </a:lnTo>
                      <a:lnTo>
                        <a:pt x="8391" y="4311"/>
                      </a:lnTo>
                      <a:lnTo>
                        <a:pt x="8433" y="4227"/>
                      </a:lnTo>
                      <a:lnTo>
                        <a:pt x="8538" y="4185"/>
                      </a:lnTo>
                      <a:lnTo>
                        <a:pt x="8579" y="4122"/>
                      </a:lnTo>
                      <a:lnTo>
                        <a:pt x="8621" y="4122"/>
                      </a:lnTo>
                      <a:lnTo>
                        <a:pt x="8789" y="3934"/>
                      </a:lnTo>
                      <a:lnTo>
                        <a:pt x="8810" y="3830"/>
                      </a:lnTo>
                      <a:lnTo>
                        <a:pt x="8893" y="3725"/>
                      </a:lnTo>
                      <a:lnTo>
                        <a:pt x="8935" y="3516"/>
                      </a:lnTo>
                      <a:lnTo>
                        <a:pt x="9019" y="3348"/>
                      </a:lnTo>
                      <a:lnTo>
                        <a:pt x="9040" y="3160"/>
                      </a:lnTo>
                      <a:lnTo>
                        <a:pt x="9123" y="2951"/>
                      </a:lnTo>
                      <a:lnTo>
                        <a:pt x="9103" y="2951"/>
                      </a:lnTo>
                      <a:lnTo>
                        <a:pt x="9165" y="2846"/>
                      </a:lnTo>
                      <a:lnTo>
                        <a:pt x="9165" y="2825"/>
                      </a:lnTo>
                      <a:lnTo>
                        <a:pt x="9061" y="2825"/>
                      </a:lnTo>
                      <a:lnTo>
                        <a:pt x="8935" y="2762"/>
                      </a:lnTo>
                      <a:lnTo>
                        <a:pt x="8830" y="2762"/>
                      </a:lnTo>
                      <a:lnTo>
                        <a:pt x="8768" y="2825"/>
                      </a:lnTo>
                      <a:lnTo>
                        <a:pt x="8768" y="2909"/>
                      </a:lnTo>
                      <a:lnTo>
                        <a:pt x="8726" y="3014"/>
                      </a:lnTo>
                      <a:lnTo>
                        <a:pt x="8663" y="3034"/>
                      </a:lnTo>
                      <a:lnTo>
                        <a:pt x="8454" y="3034"/>
                      </a:lnTo>
                      <a:lnTo>
                        <a:pt x="8266" y="2930"/>
                      </a:lnTo>
                      <a:lnTo>
                        <a:pt x="8182" y="2804"/>
                      </a:lnTo>
                      <a:lnTo>
                        <a:pt x="8140" y="2742"/>
                      </a:lnTo>
                      <a:lnTo>
                        <a:pt x="8098" y="2658"/>
                      </a:lnTo>
                      <a:lnTo>
                        <a:pt x="8161" y="2532"/>
                      </a:lnTo>
                      <a:lnTo>
                        <a:pt x="8286" y="2281"/>
                      </a:lnTo>
                      <a:lnTo>
                        <a:pt x="8307" y="2177"/>
                      </a:lnTo>
                      <a:lnTo>
                        <a:pt x="8412" y="2114"/>
                      </a:lnTo>
                      <a:lnTo>
                        <a:pt x="8579" y="2197"/>
                      </a:lnTo>
                      <a:lnTo>
                        <a:pt x="8663" y="2260"/>
                      </a:lnTo>
                      <a:lnTo>
                        <a:pt x="8768" y="2323"/>
                      </a:lnTo>
                      <a:lnTo>
                        <a:pt x="8768" y="2135"/>
                      </a:lnTo>
                      <a:lnTo>
                        <a:pt x="8768" y="1988"/>
                      </a:lnTo>
                      <a:lnTo>
                        <a:pt x="8810" y="1800"/>
                      </a:lnTo>
                      <a:lnTo>
                        <a:pt x="8810" y="1361"/>
                      </a:lnTo>
                      <a:lnTo>
                        <a:pt x="8789" y="1214"/>
                      </a:lnTo>
                      <a:lnTo>
                        <a:pt x="8747" y="1109"/>
                      </a:lnTo>
                      <a:lnTo>
                        <a:pt x="8747" y="1005"/>
                      </a:lnTo>
                      <a:lnTo>
                        <a:pt x="8747" y="984"/>
                      </a:lnTo>
                      <a:lnTo>
                        <a:pt x="8747" y="733"/>
                      </a:lnTo>
                      <a:lnTo>
                        <a:pt x="8684" y="586"/>
                      </a:lnTo>
                      <a:lnTo>
                        <a:pt x="8642" y="440"/>
                      </a:lnTo>
                      <a:lnTo>
                        <a:pt x="8621" y="273"/>
                      </a:lnTo>
                      <a:lnTo>
                        <a:pt x="8517" y="168"/>
                      </a:lnTo>
                      <a:lnTo>
                        <a:pt x="8328" y="126"/>
                      </a:lnTo>
                      <a:lnTo>
                        <a:pt x="8182" y="147"/>
                      </a:lnTo>
                      <a:lnTo>
                        <a:pt x="8098" y="168"/>
                      </a:lnTo>
                      <a:lnTo>
                        <a:pt x="8056" y="147"/>
                      </a:lnTo>
                      <a:lnTo>
                        <a:pt x="7910" y="105"/>
                      </a:lnTo>
                      <a:lnTo>
                        <a:pt x="7847" y="105"/>
                      </a:lnTo>
                      <a:lnTo>
                        <a:pt x="7784" y="21"/>
                      </a:lnTo>
                      <a:lnTo>
                        <a:pt x="7659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869" name="Google Shape;2869;p66"/>
              <p:cNvSpPr/>
              <p:nvPr/>
            </p:nvSpPr>
            <p:spPr>
              <a:xfrm>
                <a:off x="2736350" y="2969700"/>
                <a:ext cx="39250" cy="12050"/>
              </a:xfrm>
              <a:custGeom>
                <a:avLst/>
                <a:gdLst/>
                <a:ahLst/>
                <a:cxnLst/>
                <a:rect l="l" t="t" r="r" b="b"/>
                <a:pathLst>
                  <a:path w="1570" h="482" extrusionOk="0">
                    <a:moveTo>
                      <a:pt x="189" y="0"/>
                    </a:moveTo>
                    <a:lnTo>
                      <a:pt x="126" y="84"/>
                    </a:lnTo>
                    <a:lnTo>
                      <a:pt x="21" y="147"/>
                    </a:lnTo>
                    <a:lnTo>
                      <a:pt x="21" y="209"/>
                    </a:lnTo>
                    <a:lnTo>
                      <a:pt x="0" y="272"/>
                    </a:lnTo>
                    <a:lnTo>
                      <a:pt x="42" y="377"/>
                    </a:lnTo>
                    <a:lnTo>
                      <a:pt x="314" y="377"/>
                    </a:lnTo>
                    <a:lnTo>
                      <a:pt x="398" y="398"/>
                    </a:lnTo>
                    <a:lnTo>
                      <a:pt x="607" y="356"/>
                    </a:lnTo>
                    <a:lnTo>
                      <a:pt x="691" y="377"/>
                    </a:lnTo>
                    <a:lnTo>
                      <a:pt x="837" y="293"/>
                    </a:lnTo>
                    <a:cubicBezTo>
                      <a:pt x="1026" y="398"/>
                      <a:pt x="1235" y="356"/>
                      <a:pt x="1423" y="481"/>
                    </a:cubicBezTo>
                    <a:lnTo>
                      <a:pt x="1570" y="460"/>
                    </a:lnTo>
                    <a:lnTo>
                      <a:pt x="1528" y="398"/>
                    </a:lnTo>
                    <a:lnTo>
                      <a:pt x="1444" y="460"/>
                    </a:lnTo>
                    <a:lnTo>
                      <a:pt x="1444" y="440"/>
                    </a:lnTo>
                    <a:cubicBezTo>
                      <a:pt x="1360" y="377"/>
                      <a:pt x="1318" y="356"/>
                      <a:pt x="1235" y="335"/>
                    </a:cubicBezTo>
                    <a:lnTo>
                      <a:pt x="1277" y="293"/>
                    </a:lnTo>
                    <a:lnTo>
                      <a:pt x="1130" y="251"/>
                    </a:lnTo>
                    <a:lnTo>
                      <a:pt x="1046" y="335"/>
                    </a:lnTo>
                    <a:cubicBezTo>
                      <a:pt x="1005" y="335"/>
                      <a:pt x="942" y="335"/>
                      <a:pt x="921" y="293"/>
                    </a:cubicBezTo>
                    <a:lnTo>
                      <a:pt x="921" y="272"/>
                    </a:lnTo>
                    <a:lnTo>
                      <a:pt x="1046" y="147"/>
                    </a:lnTo>
                    <a:lnTo>
                      <a:pt x="942" y="105"/>
                    </a:lnTo>
                    <a:lnTo>
                      <a:pt x="921" y="42"/>
                    </a:lnTo>
                    <a:lnTo>
                      <a:pt x="837" y="0"/>
                    </a:lnTo>
                    <a:lnTo>
                      <a:pt x="607" y="42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0" name="Google Shape;2870;p66"/>
              <p:cNvSpPr/>
              <p:nvPr/>
            </p:nvSpPr>
            <p:spPr>
              <a:xfrm>
                <a:off x="2668350" y="2948250"/>
                <a:ext cx="55475" cy="36625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1465" extrusionOk="0">
                    <a:moveTo>
                      <a:pt x="481" y="0"/>
                    </a:moveTo>
                    <a:lnTo>
                      <a:pt x="293" y="42"/>
                    </a:lnTo>
                    <a:lnTo>
                      <a:pt x="230" y="147"/>
                    </a:lnTo>
                    <a:lnTo>
                      <a:pt x="230" y="209"/>
                    </a:lnTo>
                    <a:lnTo>
                      <a:pt x="189" y="314"/>
                    </a:lnTo>
                    <a:lnTo>
                      <a:pt x="230" y="398"/>
                    </a:lnTo>
                    <a:lnTo>
                      <a:pt x="189" y="523"/>
                    </a:lnTo>
                    <a:lnTo>
                      <a:pt x="105" y="586"/>
                    </a:lnTo>
                    <a:lnTo>
                      <a:pt x="84" y="607"/>
                    </a:lnTo>
                    <a:lnTo>
                      <a:pt x="126" y="733"/>
                    </a:lnTo>
                    <a:lnTo>
                      <a:pt x="126" y="837"/>
                    </a:lnTo>
                    <a:lnTo>
                      <a:pt x="126" y="900"/>
                    </a:lnTo>
                    <a:lnTo>
                      <a:pt x="0" y="1046"/>
                    </a:lnTo>
                    <a:lnTo>
                      <a:pt x="0" y="1109"/>
                    </a:lnTo>
                    <a:lnTo>
                      <a:pt x="63" y="1130"/>
                    </a:lnTo>
                    <a:lnTo>
                      <a:pt x="126" y="1256"/>
                    </a:lnTo>
                    <a:lnTo>
                      <a:pt x="84" y="1339"/>
                    </a:lnTo>
                    <a:lnTo>
                      <a:pt x="189" y="1402"/>
                    </a:lnTo>
                    <a:lnTo>
                      <a:pt x="230" y="1444"/>
                    </a:lnTo>
                    <a:lnTo>
                      <a:pt x="293" y="1465"/>
                    </a:lnTo>
                    <a:lnTo>
                      <a:pt x="377" y="1318"/>
                    </a:lnTo>
                    <a:lnTo>
                      <a:pt x="502" y="1130"/>
                    </a:lnTo>
                    <a:lnTo>
                      <a:pt x="502" y="1088"/>
                    </a:lnTo>
                    <a:lnTo>
                      <a:pt x="544" y="984"/>
                    </a:lnTo>
                    <a:lnTo>
                      <a:pt x="607" y="1046"/>
                    </a:lnTo>
                    <a:lnTo>
                      <a:pt x="691" y="1046"/>
                    </a:lnTo>
                    <a:lnTo>
                      <a:pt x="753" y="921"/>
                    </a:lnTo>
                    <a:lnTo>
                      <a:pt x="837" y="984"/>
                    </a:lnTo>
                    <a:lnTo>
                      <a:pt x="837" y="1088"/>
                    </a:lnTo>
                    <a:lnTo>
                      <a:pt x="921" y="1130"/>
                    </a:lnTo>
                    <a:lnTo>
                      <a:pt x="1067" y="1088"/>
                    </a:lnTo>
                    <a:lnTo>
                      <a:pt x="1235" y="942"/>
                    </a:lnTo>
                    <a:lnTo>
                      <a:pt x="1381" y="900"/>
                    </a:lnTo>
                    <a:lnTo>
                      <a:pt x="1569" y="921"/>
                    </a:lnTo>
                    <a:lnTo>
                      <a:pt x="1674" y="900"/>
                    </a:lnTo>
                    <a:lnTo>
                      <a:pt x="1758" y="942"/>
                    </a:lnTo>
                    <a:lnTo>
                      <a:pt x="1883" y="984"/>
                    </a:lnTo>
                    <a:lnTo>
                      <a:pt x="2072" y="1005"/>
                    </a:lnTo>
                    <a:lnTo>
                      <a:pt x="2093" y="921"/>
                    </a:lnTo>
                    <a:lnTo>
                      <a:pt x="2176" y="921"/>
                    </a:lnTo>
                    <a:lnTo>
                      <a:pt x="2218" y="816"/>
                    </a:lnTo>
                    <a:lnTo>
                      <a:pt x="2176" y="733"/>
                    </a:lnTo>
                    <a:lnTo>
                      <a:pt x="1946" y="607"/>
                    </a:lnTo>
                    <a:lnTo>
                      <a:pt x="1862" y="607"/>
                    </a:lnTo>
                    <a:lnTo>
                      <a:pt x="1695" y="565"/>
                    </a:lnTo>
                    <a:lnTo>
                      <a:pt x="1632" y="565"/>
                    </a:lnTo>
                    <a:lnTo>
                      <a:pt x="1465" y="502"/>
                    </a:lnTo>
                    <a:lnTo>
                      <a:pt x="1277" y="398"/>
                    </a:lnTo>
                    <a:lnTo>
                      <a:pt x="1172" y="398"/>
                    </a:lnTo>
                    <a:lnTo>
                      <a:pt x="1256" y="377"/>
                    </a:lnTo>
                    <a:lnTo>
                      <a:pt x="1423" y="419"/>
                    </a:lnTo>
                    <a:lnTo>
                      <a:pt x="1674" y="419"/>
                    </a:lnTo>
                    <a:lnTo>
                      <a:pt x="1779" y="398"/>
                    </a:lnTo>
                    <a:lnTo>
                      <a:pt x="1695" y="356"/>
                    </a:lnTo>
                    <a:lnTo>
                      <a:pt x="1632" y="356"/>
                    </a:lnTo>
                    <a:lnTo>
                      <a:pt x="1444" y="314"/>
                    </a:lnTo>
                    <a:lnTo>
                      <a:pt x="1360" y="147"/>
                    </a:lnTo>
                    <a:lnTo>
                      <a:pt x="1256" y="147"/>
                    </a:lnTo>
                    <a:lnTo>
                      <a:pt x="1214" y="168"/>
                    </a:lnTo>
                    <a:lnTo>
                      <a:pt x="1130" y="105"/>
                    </a:lnTo>
                    <a:lnTo>
                      <a:pt x="649" y="0"/>
                    </a:lnTo>
                    <a:lnTo>
                      <a:pt x="586" y="42"/>
                    </a:lnTo>
                    <a:lnTo>
                      <a:pt x="48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1" name="Google Shape;2871;p66"/>
              <p:cNvSpPr/>
              <p:nvPr/>
            </p:nvSpPr>
            <p:spPr>
              <a:xfrm>
                <a:off x="2980100" y="1451675"/>
                <a:ext cx="608375" cy="778925"/>
              </a:xfrm>
              <a:custGeom>
                <a:avLst/>
                <a:gdLst/>
                <a:ahLst/>
                <a:cxnLst/>
                <a:rect l="l" t="t" r="r" b="b"/>
                <a:pathLst>
                  <a:path w="24335" h="31157" extrusionOk="0">
                    <a:moveTo>
                      <a:pt x="19167" y="16300"/>
                    </a:moveTo>
                    <a:lnTo>
                      <a:pt x="19161" y="16311"/>
                    </a:lnTo>
                    <a:lnTo>
                      <a:pt x="19167" y="16321"/>
                    </a:lnTo>
                    <a:lnTo>
                      <a:pt x="19167" y="16300"/>
                    </a:lnTo>
                    <a:close/>
                    <a:moveTo>
                      <a:pt x="16572" y="17849"/>
                    </a:moveTo>
                    <a:lnTo>
                      <a:pt x="16593" y="17870"/>
                    </a:lnTo>
                    <a:lnTo>
                      <a:pt x="16509" y="17870"/>
                    </a:lnTo>
                    <a:lnTo>
                      <a:pt x="16509" y="17849"/>
                    </a:lnTo>
                    <a:close/>
                    <a:moveTo>
                      <a:pt x="4771" y="22933"/>
                    </a:moveTo>
                    <a:lnTo>
                      <a:pt x="4813" y="22996"/>
                    </a:lnTo>
                    <a:lnTo>
                      <a:pt x="4792" y="23038"/>
                    </a:lnTo>
                    <a:lnTo>
                      <a:pt x="4750" y="23038"/>
                    </a:lnTo>
                    <a:lnTo>
                      <a:pt x="4688" y="23059"/>
                    </a:lnTo>
                    <a:lnTo>
                      <a:pt x="4709" y="23142"/>
                    </a:lnTo>
                    <a:lnTo>
                      <a:pt x="4792" y="23205"/>
                    </a:lnTo>
                    <a:lnTo>
                      <a:pt x="4960" y="23205"/>
                    </a:lnTo>
                    <a:lnTo>
                      <a:pt x="4981" y="23163"/>
                    </a:lnTo>
                    <a:lnTo>
                      <a:pt x="4960" y="23121"/>
                    </a:lnTo>
                    <a:lnTo>
                      <a:pt x="4960" y="23059"/>
                    </a:lnTo>
                    <a:lnTo>
                      <a:pt x="5001" y="23038"/>
                    </a:lnTo>
                    <a:lnTo>
                      <a:pt x="5127" y="23059"/>
                    </a:lnTo>
                    <a:lnTo>
                      <a:pt x="5169" y="23121"/>
                    </a:lnTo>
                    <a:lnTo>
                      <a:pt x="5106" y="23163"/>
                    </a:lnTo>
                    <a:lnTo>
                      <a:pt x="4960" y="23226"/>
                    </a:lnTo>
                    <a:lnTo>
                      <a:pt x="4750" y="23226"/>
                    </a:lnTo>
                    <a:lnTo>
                      <a:pt x="4750" y="23268"/>
                    </a:lnTo>
                    <a:lnTo>
                      <a:pt x="4855" y="23435"/>
                    </a:lnTo>
                    <a:lnTo>
                      <a:pt x="4981" y="23519"/>
                    </a:lnTo>
                    <a:lnTo>
                      <a:pt x="5064" y="23540"/>
                    </a:lnTo>
                    <a:lnTo>
                      <a:pt x="5085" y="23519"/>
                    </a:lnTo>
                    <a:lnTo>
                      <a:pt x="5190" y="23477"/>
                    </a:lnTo>
                    <a:lnTo>
                      <a:pt x="5211" y="23540"/>
                    </a:lnTo>
                    <a:lnTo>
                      <a:pt x="5190" y="23561"/>
                    </a:lnTo>
                    <a:lnTo>
                      <a:pt x="5127" y="23561"/>
                    </a:lnTo>
                    <a:lnTo>
                      <a:pt x="5064" y="23582"/>
                    </a:lnTo>
                    <a:lnTo>
                      <a:pt x="4897" y="23540"/>
                    </a:lnTo>
                    <a:lnTo>
                      <a:pt x="4771" y="23477"/>
                    </a:lnTo>
                    <a:lnTo>
                      <a:pt x="4646" y="23352"/>
                    </a:lnTo>
                    <a:lnTo>
                      <a:pt x="4541" y="23310"/>
                    </a:lnTo>
                    <a:lnTo>
                      <a:pt x="4436" y="23310"/>
                    </a:lnTo>
                    <a:lnTo>
                      <a:pt x="4332" y="23205"/>
                    </a:lnTo>
                    <a:lnTo>
                      <a:pt x="4185" y="23142"/>
                    </a:lnTo>
                    <a:lnTo>
                      <a:pt x="4164" y="23121"/>
                    </a:lnTo>
                    <a:lnTo>
                      <a:pt x="4081" y="23121"/>
                    </a:lnTo>
                    <a:lnTo>
                      <a:pt x="4018" y="23142"/>
                    </a:lnTo>
                    <a:lnTo>
                      <a:pt x="3913" y="23142"/>
                    </a:lnTo>
                    <a:lnTo>
                      <a:pt x="3892" y="23132"/>
                    </a:lnTo>
                    <a:lnTo>
                      <a:pt x="3892" y="23132"/>
                    </a:lnTo>
                    <a:lnTo>
                      <a:pt x="3913" y="23121"/>
                    </a:lnTo>
                    <a:lnTo>
                      <a:pt x="3976" y="23121"/>
                    </a:lnTo>
                    <a:lnTo>
                      <a:pt x="4123" y="23100"/>
                    </a:lnTo>
                    <a:lnTo>
                      <a:pt x="4164" y="23038"/>
                    </a:lnTo>
                    <a:lnTo>
                      <a:pt x="4185" y="23038"/>
                    </a:lnTo>
                    <a:lnTo>
                      <a:pt x="4185" y="23100"/>
                    </a:lnTo>
                    <a:lnTo>
                      <a:pt x="4248" y="23121"/>
                    </a:lnTo>
                    <a:lnTo>
                      <a:pt x="4332" y="23121"/>
                    </a:lnTo>
                    <a:lnTo>
                      <a:pt x="4436" y="23247"/>
                    </a:lnTo>
                    <a:lnTo>
                      <a:pt x="4478" y="23268"/>
                    </a:lnTo>
                    <a:lnTo>
                      <a:pt x="4562" y="23226"/>
                    </a:lnTo>
                    <a:lnTo>
                      <a:pt x="4604" y="23142"/>
                    </a:lnTo>
                    <a:lnTo>
                      <a:pt x="4604" y="23059"/>
                    </a:lnTo>
                    <a:lnTo>
                      <a:pt x="4583" y="23017"/>
                    </a:lnTo>
                    <a:lnTo>
                      <a:pt x="4583" y="22954"/>
                    </a:lnTo>
                    <a:lnTo>
                      <a:pt x="4688" y="22954"/>
                    </a:lnTo>
                    <a:lnTo>
                      <a:pt x="4709" y="22933"/>
                    </a:lnTo>
                    <a:close/>
                    <a:moveTo>
                      <a:pt x="4269" y="25193"/>
                    </a:moveTo>
                    <a:lnTo>
                      <a:pt x="4290" y="25277"/>
                    </a:lnTo>
                    <a:lnTo>
                      <a:pt x="4395" y="25297"/>
                    </a:lnTo>
                    <a:lnTo>
                      <a:pt x="4436" y="25339"/>
                    </a:lnTo>
                    <a:lnTo>
                      <a:pt x="4353" y="25339"/>
                    </a:lnTo>
                    <a:lnTo>
                      <a:pt x="4290" y="25318"/>
                    </a:lnTo>
                    <a:lnTo>
                      <a:pt x="4123" y="25318"/>
                    </a:lnTo>
                    <a:lnTo>
                      <a:pt x="4060" y="25381"/>
                    </a:lnTo>
                    <a:lnTo>
                      <a:pt x="4039" y="25318"/>
                    </a:lnTo>
                    <a:lnTo>
                      <a:pt x="3976" y="25339"/>
                    </a:lnTo>
                    <a:lnTo>
                      <a:pt x="3955" y="25444"/>
                    </a:lnTo>
                    <a:lnTo>
                      <a:pt x="3913" y="25486"/>
                    </a:lnTo>
                    <a:lnTo>
                      <a:pt x="3851" y="25528"/>
                    </a:lnTo>
                    <a:lnTo>
                      <a:pt x="3725" y="25549"/>
                    </a:lnTo>
                    <a:lnTo>
                      <a:pt x="3641" y="25611"/>
                    </a:lnTo>
                    <a:lnTo>
                      <a:pt x="3725" y="25528"/>
                    </a:lnTo>
                    <a:lnTo>
                      <a:pt x="3830" y="25507"/>
                    </a:lnTo>
                    <a:lnTo>
                      <a:pt x="3872" y="25444"/>
                    </a:lnTo>
                    <a:lnTo>
                      <a:pt x="3913" y="25381"/>
                    </a:lnTo>
                    <a:lnTo>
                      <a:pt x="3955" y="25318"/>
                    </a:lnTo>
                    <a:lnTo>
                      <a:pt x="4018" y="25318"/>
                    </a:lnTo>
                    <a:lnTo>
                      <a:pt x="4227" y="25193"/>
                    </a:lnTo>
                    <a:close/>
                    <a:moveTo>
                      <a:pt x="16614" y="1"/>
                    </a:moveTo>
                    <a:lnTo>
                      <a:pt x="16530" y="22"/>
                    </a:lnTo>
                    <a:lnTo>
                      <a:pt x="16489" y="84"/>
                    </a:lnTo>
                    <a:lnTo>
                      <a:pt x="16489" y="168"/>
                    </a:lnTo>
                    <a:lnTo>
                      <a:pt x="16509" y="273"/>
                    </a:lnTo>
                    <a:lnTo>
                      <a:pt x="16509" y="336"/>
                    </a:lnTo>
                    <a:lnTo>
                      <a:pt x="16468" y="398"/>
                    </a:lnTo>
                    <a:lnTo>
                      <a:pt x="16405" y="336"/>
                    </a:lnTo>
                    <a:lnTo>
                      <a:pt x="16384" y="210"/>
                    </a:lnTo>
                    <a:lnTo>
                      <a:pt x="16321" y="126"/>
                    </a:lnTo>
                    <a:lnTo>
                      <a:pt x="16279" y="126"/>
                    </a:lnTo>
                    <a:lnTo>
                      <a:pt x="16216" y="84"/>
                    </a:lnTo>
                    <a:lnTo>
                      <a:pt x="16175" y="64"/>
                    </a:lnTo>
                    <a:lnTo>
                      <a:pt x="16154" y="105"/>
                    </a:lnTo>
                    <a:lnTo>
                      <a:pt x="16112" y="210"/>
                    </a:lnTo>
                    <a:lnTo>
                      <a:pt x="16070" y="273"/>
                    </a:lnTo>
                    <a:lnTo>
                      <a:pt x="15986" y="231"/>
                    </a:lnTo>
                    <a:lnTo>
                      <a:pt x="15903" y="273"/>
                    </a:lnTo>
                    <a:lnTo>
                      <a:pt x="15882" y="377"/>
                    </a:lnTo>
                    <a:lnTo>
                      <a:pt x="15924" y="440"/>
                    </a:lnTo>
                    <a:lnTo>
                      <a:pt x="15965" y="503"/>
                    </a:lnTo>
                    <a:lnTo>
                      <a:pt x="15882" y="587"/>
                    </a:lnTo>
                    <a:lnTo>
                      <a:pt x="15777" y="712"/>
                    </a:lnTo>
                    <a:lnTo>
                      <a:pt x="15777" y="754"/>
                    </a:lnTo>
                    <a:lnTo>
                      <a:pt x="15861" y="796"/>
                    </a:lnTo>
                    <a:lnTo>
                      <a:pt x="15882" y="838"/>
                    </a:lnTo>
                    <a:lnTo>
                      <a:pt x="15840" y="901"/>
                    </a:lnTo>
                    <a:lnTo>
                      <a:pt x="15777" y="901"/>
                    </a:lnTo>
                    <a:lnTo>
                      <a:pt x="15631" y="817"/>
                    </a:lnTo>
                    <a:lnTo>
                      <a:pt x="15421" y="817"/>
                    </a:lnTo>
                    <a:lnTo>
                      <a:pt x="15380" y="963"/>
                    </a:lnTo>
                    <a:lnTo>
                      <a:pt x="15421" y="1131"/>
                    </a:lnTo>
                    <a:lnTo>
                      <a:pt x="15484" y="1277"/>
                    </a:lnTo>
                    <a:lnTo>
                      <a:pt x="15631" y="1340"/>
                    </a:lnTo>
                    <a:lnTo>
                      <a:pt x="15672" y="1382"/>
                    </a:lnTo>
                    <a:lnTo>
                      <a:pt x="15672" y="1445"/>
                    </a:lnTo>
                    <a:lnTo>
                      <a:pt x="15547" y="1403"/>
                    </a:lnTo>
                    <a:lnTo>
                      <a:pt x="15421" y="1340"/>
                    </a:lnTo>
                    <a:lnTo>
                      <a:pt x="15317" y="1152"/>
                    </a:lnTo>
                    <a:lnTo>
                      <a:pt x="15128" y="1026"/>
                    </a:lnTo>
                    <a:lnTo>
                      <a:pt x="15045" y="963"/>
                    </a:lnTo>
                    <a:lnTo>
                      <a:pt x="15024" y="1026"/>
                    </a:lnTo>
                    <a:lnTo>
                      <a:pt x="15045" y="1068"/>
                    </a:lnTo>
                    <a:lnTo>
                      <a:pt x="15045" y="1173"/>
                    </a:lnTo>
                    <a:lnTo>
                      <a:pt x="15066" y="1256"/>
                    </a:lnTo>
                    <a:lnTo>
                      <a:pt x="15128" y="1340"/>
                    </a:lnTo>
                    <a:lnTo>
                      <a:pt x="15128" y="1465"/>
                    </a:lnTo>
                    <a:lnTo>
                      <a:pt x="15045" y="1549"/>
                    </a:lnTo>
                    <a:lnTo>
                      <a:pt x="15045" y="1382"/>
                    </a:lnTo>
                    <a:lnTo>
                      <a:pt x="15003" y="1256"/>
                    </a:lnTo>
                    <a:lnTo>
                      <a:pt x="14919" y="1110"/>
                    </a:lnTo>
                    <a:lnTo>
                      <a:pt x="14919" y="1026"/>
                    </a:lnTo>
                    <a:lnTo>
                      <a:pt x="14836" y="921"/>
                    </a:lnTo>
                    <a:lnTo>
                      <a:pt x="14731" y="859"/>
                    </a:lnTo>
                    <a:lnTo>
                      <a:pt x="14647" y="984"/>
                    </a:lnTo>
                    <a:lnTo>
                      <a:pt x="14605" y="1068"/>
                    </a:lnTo>
                    <a:lnTo>
                      <a:pt x="14543" y="984"/>
                    </a:lnTo>
                    <a:lnTo>
                      <a:pt x="14605" y="921"/>
                    </a:lnTo>
                    <a:lnTo>
                      <a:pt x="14605" y="859"/>
                    </a:lnTo>
                    <a:lnTo>
                      <a:pt x="14522" y="817"/>
                    </a:lnTo>
                    <a:lnTo>
                      <a:pt x="14501" y="733"/>
                    </a:lnTo>
                    <a:lnTo>
                      <a:pt x="14480" y="691"/>
                    </a:lnTo>
                    <a:lnTo>
                      <a:pt x="14375" y="691"/>
                    </a:lnTo>
                    <a:lnTo>
                      <a:pt x="14292" y="733"/>
                    </a:lnTo>
                    <a:lnTo>
                      <a:pt x="14271" y="712"/>
                    </a:lnTo>
                    <a:lnTo>
                      <a:pt x="14292" y="628"/>
                    </a:lnTo>
                    <a:lnTo>
                      <a:pt x="14375" y="545"/>
                    </a:lnTo>
                    <a:lnTo>
                      <a:pt x="14271" y="566"/>
                    </a:lnTo>
                    <a:lnTo>
                      <a:pt x="14166" y="670"/>
                    </a:lnTo>
                    <a:lnTo>
                      <a:pt x="14124" y="754"/>
                    </a:lnTo>
                    <a:lnTo>
                      <a:pt x="14020" y="817"/>
                    </a:lnTo>
                    <a:lnTo>
                      <a:pt x="13957" y="838"/>
                    </a:lnTo>
                    <a:lnTo>
                      <a:pt x="13852" y="984"/>
                    </a:lnTo>
                    <a:lnTo>
                      <a:pt x="13810" y="984"/>
                    </a:lnTo>
                    <a:lnTo>
                      <a:pt x="13768" y="880"/>
                    </a:lnTo>
                    <a:lnTo>
                      <a:pt x="13685" y="817"/>
                    </a:lnTo>
                    <a:lnTo>
                      <a:pt x="13643" y="817"/>
                    </a:lnTo>
                    <a:lnTo>
                      <a:pt x="13601" y="880"/>
                    </a:lnTo>
                    <a:lnTo>
                      <a:pt x="13580" y="963"/>
                    </a:lnTo>
                    <a:lnTo>
                      <a:pt x="13601" y="1089"/>
                    </a:lnTo>
                    <a:lnTo>
                      <a:pt x="13768" y="1193"/>
                    </a:lnTo>
                    <a:lnTo>
                      <a:pt x="13768" y="1256"/>
                    </a:lnTo>
                    <a:lnTo>
                      <a:pt x="13685" y="1256"/>
                    </a:lnTo>
                    <a:lnTo>
                      <a:pt x="13643" y="1382"/>
                    </a:lnTo>
                    <a:lnTo>
                      <a:pt x="13643" y="1507"/>
                    </a:lnTo>
                    <a:lnTo>
                      <a:pt x="13768" y="1591"/>
                    </a:lnTo>
                    <a:lnTo>
                      <a:pt x="13852" y="1570"/>
                    </a:lnTo>
                    <a:lnTo>
                      <a:pt x="13915" y="1507"/>
                    </a:lnTo>
                    <a:lnTo>
                      <a:pt x="14103" y="1507"/>
                    </a:lnTo>
                    <a:lnTo>
                      <a:pt x="14229" y="1675"/>
                    </a:lnTo>
                    <a:lnTo>
                      <a:pt x="14333" y="1717"/>
                    </a:lnTo>
                    <a:lnTo>
                      <a:pt x="14396" y="1800"/>
                    </a:lnTo>
                    <a:lnTo>
                      <a:pt x="14375" y="1863"/>
                    </a:lnTo>
                    <a:lnTo>
                      <a:pt x="14375" y="1926"/>
                    </a:lnTo>
                    <a:lnTo>
                      <a:pt x="14396" y="2072"/>
                    </a:lnTo>
                    <a:lnTo>
                      <a:pt x="14333" y="2219"/>
                    </a:lnTo>
                    <a:lnTo>
                      <a:pt x="14333" y="2302"/>
                    </a:lnTo>
                    <a:lnTo>
                      <a:pt x="14417" y="2407"/>
                    </a:lnTo>
                    <a:lnTo>
                      <a:pt x="14417" y="2533"/>
                    </a:lnTo>
                    <a:lnTo>
                      <a:pt x="14438" y="2616"/>
                    </a:lnTo>
                    <a:lnTo>
                      <a:pt x="14543" y="2700"/>
                    </a:lnTo>
                    <a:lnTo>
                      <a:pt x="14626" y="2700"/>
                    </a:lnTo>
                    <a:lnTo>
                      <a:pt x="14710" y="2784"/>
                    </a:lnTo>
                    <a:lnTo>
                      <a:pt x="14836" y="2846"/>
                    </a:lnTo>
                    <a:lnTo>
                      <a:pt x="14836" y="2909"/>
                    </a:lnTo>
                    <a:lnTo>
                      <a:pt x="14856" y="2993"/>
                    </a:lnTo>
                    <a:lnTo>
                      <a:pt x="14731" y="2888"/>
                    </a:lnTo>
                    <a:lnTo>
                      <a:pt x="14584" y="2805"/>
                    </a:lnTo>
                    <a:lnTo>
                      <a:pt x="14417" y="2805"/>
                    </a:lnTo>
                    <a:lnTo>
                      <a:pt x="14333" y="2742"/>
                    </a:lnTo>
                    <a:lnTo>
                      <a:pt x="14312" y="2679"/>
                    </a:lnTo>
                    <a:lnTo>
                      <a:pt x="14312" y="2533"/>
                    </a:lnTo>
                    <a:lnTo>
                      <a:pt x="14271" y="2323"/>
                    </a:lnTo>
                    <a:lnTo>
                      <a:pt x="14312" y="2219"/>
                    </a:lnTo>
                    <a:lnTo>
                      <a:pt x="14312" y="2114"/>
                    </a:lnTo>
                    <a:lnTo>
                      <a:pt x="14208" y="2009"/>
                    </a:lnTo>
                    <a:lnTo>
                      <a:pt x="14208" y="1926"/>
                    </a:lnTo>
                    <a:lnTo>
                      <a:pt x="14166" y="1779"/>
                    </a:lnTo>
                    <a:lnTo>
                      <a:pt x="14103" y="1737"/>
                    </a:lnTo>
                    <a:lnTo>
                      <a:pt x="14020" y="1696"/>
                    </a:lnTo>
                    <a:lnTo>
                      <a:pt x="13957" y="1654"/>
                    </a:lnTo>
                    <a:lnTo>
                      <a:pt x="13852" y="1633"/>
                    </a:lnTo>
                    <a:lnTo>
                      <a:pt x="13748" y="1675"/>
                    </a:lnTo>
                    <a:lnTo>
                      <a:pt x="13601" y="1696"/>
                    </a:lnTo>
                    <a:lnTo>
                      <a:pt x="13538" y="1675"/>
                    </a:lnTo>
                    <a:lnTo>
                      <a:pt x="13476" y="1675"/>
                    </a:lnTo>
                    <a:lnTo>
                      <a:pt x="13434" y="1863"/>
                    </a:lnTo>
                    <a:lnTo>
                      <a:pt x="13476" y="1905"/>
                    </a:lnTo>
                    <a:lnTo>
                      <a:pt x="13476" y="2009"/>
                    </a:lnTo>
                    <a:lnTo>
                      <a:pt x="13434" y="2072"/>
                    </a:lnTo>
                    <a:lnTo>
                      <a:pt x="13266" y="1989"/>
                    </a:lnTo>
                    <a:lnTo>
                      <a:pt x="13078" y="1779"/>
                    </a:lnTo>
                    <a:lnTo>
                      <a:pt x="13036" y="1779"/>
                    </a:lnTo>
                    <a:lnTo>
                      <a:pt x="12973" y="1821"/>
                    </a:lnTo>
                    <a:lnTo>
                      <a:pt x="12931" y="1821"/>
                    </a:lnTo>
                    <a:lnTo>
                      <a:pt x="12869" y="1758"/>
                    </a:lnTo>
                    <a:lnTo>
                      <a:pt x="12701" y="1717"/>
                    </a:lnTo>
                    <a:lnTo>
                      <a:pt x="12639" y="1779"/>
                    </a:lnTo>
                    <a:lnTo>
                      <a:pt x="12639" y="1884"/>
                    </a:lnTo>
                    <a:lnTo>
                      <a:pt x="12701" y="2009"/>
                    </a:lnTo>
                    <a:lnTo>
                      <a:pt x="12639" y="2093"/>
                    </a:lnTo>
                    <a:lnTo>
                      <a:pt x="12701" y="2198"/>
                    </a:lnTo>
                    <a:lnTo>
                      <a:pt x="12743" y="2344"/>
                    </a:lnTo>
                    <a:lnTo>
                      <a:pt x="12722" y="2491"/>
                    </a:lnTo>
                    <a:lnTo>
                      <a:pt x="12743" y="2533"/>
                    </a:lnTo>
                    <a:lnTo>
                      <a:pt x="12764" y="2700"/>
                    </a:lnTo>
                    <a:lnTo>
                      <a:pt x="12743" y="2742"/>
                    </a:lnTo>
                    <a:lnTo>
                      <a:pt x="12743" y="2846"/>
                    </a:lnTo>
                    <a:lnTo>
                      <a:pt x="12827" y="3014"/>
                    </a:lnTo>
                    <a:lnTo>
                      <a:pt x="12848" y="3118"/>
                    </a:lnTo>
                    <a:lnTo>
                      <a:pt x="12827" y="3265"/>
                    </a:lnTo>
                    <a:lnTo>
                      <a:pt x="12827" y="3349"/>
                    </a:lnTo>
                    <a:lnTo>
                      <a:pt x="12911" y="3453"/>
                    </a:lnTo>
                    <a:lnTo>
                      <a:pt x="12931" y="3579"/>
                    </a:lnTo>
                    <a:lnTo>
                      <a:pt x="12931" y="3662"/>
                    </a:lnTo>
                    <a:lnTo>
                      <a:pt x="13057" y="3767"/>
                    </a:lnTo>
                    <a:lnTo>
                      <a:pt x="13120" y="3851"/>
                    </a:lnTo>
                    <a:lnTo>
                      <a:pt x="13120" y="3955"/>
                    </a:lnTo>
                    <a:lnTo>
                      <a:pt x="13162" y="3997"/>
                    </a:lnTo>
                    <a:lnTo>
                      <a:pt x="13245" y="3997"/>
                    </a:lnTo>
                    <a:lnTo>
                      <a:pt x="13245" y="4060"/>
                    </a:lnTo>
                    <a:lnTo>
                      <a:pt x="13266" y="4123"/>
                    </a:lnTo>
                    <a:lnTo>
                      <a:pt x="13371" y="4186"/>
                    </a:lnTo>
                    <a:lnTo>
                      <a:pt x="13392" y="4206"/>
                    </a:lnTo>
                    <a:lnTo>
                      <a:pt x="13371" y="4227"/>
                    </a:lnTo>
                    <a:lnTo>
                      <a:pt x="13266" y="4227"/>
                    </a:lnTo>
                    <a:lnTo>
                      <a:pt x="13224" y="4206"/>
                    </a:lnTo>
                    <a:lnTo>
                      <a:pt x="13141" y="4206"/>
                    </a:lnTo>
                    <a:lnTo>
                      <a:pt x="13078" y="4165"/>
                    </a:lnTo>
                    <a:lnTo>
                      <a:pt x="13078" y="4081"/>
                    </a:lnTo>
                    <a:lnTo>
                      <a:pt x="13057" y="4018"/>
                    </a:lnTo>
                    <a:lnTo>
                      <a:pt x="12973" y="3997"/>
                    </a:lnTo>
                    <a:lnTo>
                      <a:pt x="12911" y="4018"/>
                    </a:lnTo>
                    <a:lnTo>
                      <a:pt x="12848" y="4018"/>
                    </a:lnTo>
                    <a:lnTo>
                      <a:pt x="12827" y="3976"/>
                    </a:lnTo>
                    <a:lnTo>
                      <a:pt x="12827" y="3872"/>
                    </a:lnTo>
                    <a:lnTo>
                      <a:pt x="12806" y="3851"/>
                    </a:lnTo>
                    <a:lnTo>
                      <a:pt x="12743" y="3893"/>
                    </a:lnTo>
                    <a:lnTo>
                      <a:pt x="12659" y="4060"/>
                    </a:lnTo>
                    <a:lnTo>
                      <a:pt x="12534" y="4102"/>
                    </a:lnTo>
                    <a:lnTo>
                      <a:pt x="12450" y="4102"/>
                    </a:lnTo>
                    <a:lnTo>
                      <a:pt x="12325" y="3997"/>
                    </a:lnTo>
                    <a:lnTo>
                      <a:pt x="12220" y="3997"/>
                    </a:lnTo>
                    <a:lnTo>
                      <a:pt x="12178" y="3914"/>
                    </a:lnTo>
                    <a:lnTo>
                      <a:pt x="12178" y="3809"/>
                    </a:lnTo>
                    <a:lnTo>
                      <a:pt x="12199" y="3683"/>
                    </a:lnTo>
                    <a:lnTo>
                      <a:pt x="12115" y="3495"/>
                    </a:lnTo>
                    <a:lnTo>
                      <a:pt x="12074" y="3453"/>
                    </a:lnTo>
                    <a:lnTo>
                      <a:pt x="12032" y="3328"/>
                    </a:lnTo>
                    <a:lnTo>
                      <a:pt x="12032" y="3244"/>
                    </a:lnTo>
                    <a:lnTo>
                      <a:pt x="12095" y="3181"/>
                    </a:lnTo>
                    <a:lnTo>
                      <a:pt x="12115" y="3139"/>
                    </a:lnTo>
                    <a:lnTo>
                      <a:pt x="12095" y="2867"/>
                    </a:lnTo>
                    <a:lnTo>
                      <a:pt x="12011" y="2742"/>
                    </a:lnTo>
                    <a:lnTo>
                      <a:pt x="11906" y="2595"/>
                    </a:lnTo>
                    <a:lnTo>
                      <a:pt x="11906" y="2491"/>
                    </a:lnTo>
                    <a:lnTo>
                      <a:pt x="11802" y="2240"/>
                    </a:lnTo>
                    <a:lnTo>
                      <a:pt x="11760" y="2135"/>
                    </a:lnTo>
                    <a:lnTo>
                      <a:pt x="11676" y="2093"/>
                    </a:lnTo>
                    <a:lnTo>
                      <a:pt x="11655" y="2009"/>
                    </a:lnTo>
                    <a:lnTo>
                      <a:pt x="11571" y="1989"/>
                    </a:lnTo>
                    <a:lnTo>
                      <a:pt x="11467" y="1968"/>
                    </a:lnTo>
                    <a:lnTo>
                      <a:pt x="11383" y="1905"/>
                    </a:lnTo>
                    <a:lnTo>
                      <a:pt x="11279" y="1926"/>
                    </a:lnTo>
                    <a:lnTo>
                      <a:pt x="11237" y="1989"/>
                    </a:lnTo>
                    <a:lnTo>
                      <a:pt x="11237" y="2114"/>
                    </a:lnTo>
                    <a:lnTo>
                      <a:pt x="11195" y="2177"/>
                    </a:lnTo>
                    <a:lnTo>
                      <a:pt x="11237" y="2240"/>
                    </a:lnTo>
                    <a:lnTo>
                      <a:pt x="11195" y="2323"/>
                    </a:lnTo>
                    <a:lnTo>
                      <a:pt x="11132" y="2533"/>
                    </a:lnTo>
                    <a:lnTo>
                      <a:pt x="11132" y="2658"/>
                    </a:lnTo>
                    <a:lnTo>
                      <a:pt x="11153" y="2825"/>
                    </a:lnTo>
                    <a:lnTo>
                      <a:pt x="11195" y="2867"/>
                    </a:lnTo>
                    <a:lnTo>
                      <a:pt x="11174" y="3035"/>
                    </a:lnTo>
                    <a:lnTo>
                      <a:pt x="11132" y="3181"/>
                    </a:lnTo>
                    <a:lnTo>
                      <a:pt x="11153" y="3286"/>
                    </a:lnTo>
                    <a:lnTo>
                      <a:pt x="11153" y="3495"/>
                    </a:lnTo>
                    <a:lnTo>
                      <a:pt x="11090" y="3537"/>
                    </a:lnTo>
                    <a:lnTo>
                      <a:pt x="11048" y="3474"/>
                    </a:lnTo>
                    <a:lnTo>
                      <a:pt x="10986" y="3453"/>
                    </a:lnTo>
                    <a:lnTo>
                      <a:pt x="10944" y="3495"/>
                    </a:lnTo>
                    <a:lnTo>
                      <a:pt x="10860" y="3474"/>
                    </a:lnTo>
                    <a:lnTo>
                      <a:pt x="10839" y="3453"/>
                    </a:lnTo>
                    <a:lnTo>
                      <a:pt x="10755" y="3432"/>
                    </a:lnTo>
                    <a:lnTo>
                      <a:pt x="10630" y="3390"/>
                    </a:lnTo>
                    <a:lnTo>
                      <a:pt x="10546" y="3328"/>
                    </a:lnTo>
                    <a:lnTo>
                      <a:pt x="10504" y="3328"/>
                    </a:lnTo>
                    <a:lnTo>
                      <a:pt x="10462" y="3349"/>
                    </a:lnTo>
                    <a:lnTo>
                      <a:pt x="10504" y="3432"/>
                    </a:lnTo>
                    <a:lnTo>
                      <a:pt x="10567" y="3495"/>
                    </a:lnTo>
                    <a:lnTo>
                      <a:pt x="10567" y="3558"/>
                    </a:lnTo>
                    <a:lnTo>
                      <a:pt x="10546" y="3600"/>
                    </a:lnTo>
                    <a:lnTo>
                      <a:pt x="10525" y="3662"/>
                    </a:lnTo>
                    <a:lnTo>
                      <a:pt x="10462" y="3662"/>
                    </a:lnTo>
                    <a:lnTo>
                      <a:pt x="10442" y="3641"/>
                    </a:lnTo>
                    <a:lnTo>
                      <a:pt x="10358" y="3641"/>
                    </a:lnTo>
                    <a:lnTo>
                      <a:pt x="10316" y="3579"/>
                    </a:lnTo>
                    <a:lnTo>
                      <a:pt x="10316" y="3432"/>
                    </a:lnTo>
                    <a:lnTo>
                      <a:pt x="10232" y="3286"/>
                    </a:lnTo>
                    <a:lnTo>
                      <a:pt x="10211" y="3160"/>
                    </a:lnTo>
                    <a:lnTo>
                      <a:pt x="10190" y="3056"/>
                    </a:lnTo>
                    <a:lnTo>
                      <a:pt x="10107" y="2972"/>
                    </a:lnTo>
                    <a:lnTo>
                      <a:pt x="10107" y="2909"/>
                    </a:lnTo>
                    <a:lnTo>
                      <a:pt x="10044" y="2825"/>
                    </a:lnTo>
                    <a:lnTo>
                      <a:pt x="9981" y="2909"/>
                    </a:lnTo>
                    <a:lnTo>
                      <a:pt x="10023" y="2993"/>
                    </a:lnTo>
                    <a:lnTo>
                      <a:pt x="9981" y="3035"/>
                    </a:lnTo>
                    <a:lnTo>
                      <a:pt x="9981" y="3118"/>
                    </a:lnTo>
                    <a:lnTo>
                      <a:pt x="9939" y="3202"/>
                    </a:lnTo>
                    <a:lnTo>
                      <a:pt x="9898" y="3244"/>
                    </a:lnTo>
                    <a:lnTo>
                      <a:pt x="9814" y="3265"/>
                    </a:lnTo>
                    <a:lnTo>
                      <a:pt x="9772" y="3369"/>
                    </a:lnTo>
                    <a:lnTo>
                      <a:pt x="9667" y="3537"/>
                    </a:lnTo>
                    <a:lnTo>
                      <a:pt x="9584" y="3621"/>
                    </a:lnTo>
                    <a:lnTo>
                      <a:pt x="9584" y="3662"/>
                    </a:lnTo>
                    <a:lnTo>
                      <a:pt x="9521" y="3725"/>
                    </a:lnTo>
                    <a:lnTo>
                      <a:pt x="9458" y="3851"/>
                    </a:lnTo>
                    <a:lnTo>
                      <a:pt x="9395" y="3851"/>
                    </a:lnTo>
                    <a:lnTo>
                      <a:pt x="9374" y="3788"/>
                    </a:lnTo>
                    <a:lnTo>
                      <a:pt x="9395" y="3683"/>
                    </a:lnTo>
                    <a:lnTo>
                      <a:pt x="9479" y="3579"/>
                    </a:lnTo>
                    <a:lnTo>
                      <a:pt x="9500" y="3474"/>
                    </a:lnTo>
                    <a:lnTo>
                      <a:pt x="9563" y="3432"/>
                    </a:lnTo>
                    <a:lnTo>
                      <a:pt x="9667" y="3369"/>
                    </a:lnTo>
                    <a:lnTo>
                      <a:pt x="9709" y="3244"/>
                    </a:lnTo>
                    <a:lnTo>
                      <a:pt x="9793" y="3160"/>
                    </a:lnTo>
                    <a:lnTo>
                      <a:pt x="9814" y="3077"/>
                    </a:lnTo>
                    <a:lnTo>
                      <a:pt x="9814" y="3035"/>
                    </a:lnTo>
                    <a:lnTo>
                      <a:pt x="9772" y="2993"/>
                    </a:lnTo>
                    <a:lnTo>
                      <a:pt x="9793" y="2930"/>
                    </a:lnTo>
                    <a:lnTo>
                      <a:pt x="9877" y="2909"/>
                    </a:lnTo>
                    <a:lnTo>
                      <a:pt x="9898" y="2825"/>
                    </a:lnTo>
                    <a:lnTo>
                      <a:pt x="9898" y="2742"/>
                    </a:lnTo>
                    <a:lnTo>
                      <a:pt x="9939" y="2637"/>
                    </a:lnTo>
                    <a:lnTo>
                      <a:pt x="10023" y="2470"/>
                    </a:lnTo>
                    <a:lnTo>
                      <a:pt x="10023" y="2365"/>
                    </a:lnTo>
                    <a:lnTo>
                      <a:pt x="10086" y="2198"/>
                    </a:lnTo>
                    <a:lnTo>
                      <a:pt x="10107" y="1947"/>
                    </a:lnTo>
                    <a:lnTo>
                      <a:pt x="10086" y="1863"/>
                    </a:lnTo>
                    <a:lnTo>
                      <a:pt x="9918" y="1842"/>
                    </a:lnTo>
                    <a:lnTo>
                      <a:pt x="9814" y="1863"/>
                    </a:lnTo>
                    <a:lnTo>
                      <a:pt x="9709" y="1947"/>
                    </a:lnTo>
                    <a:lnTo>
                      <a:pt x="9605" y="1884"/>
                    </a:lnTo>
                    <a:lnTo>
                      <a:pt x="9521" y="1863"/>
                    </a:lnTo>
                    <a:lnTo>
                      <a:pt x="9479" y="1884"/>
                    </a:lnTo>
                    <a:lnTo>
                      <a:pt x="9500" y="1968"/>
                    </a:lnTo>
                    <a:lnTo>
                      <a:pt x="9584" y="2051"/>
                    </a:lnTo>
                    <a:lnTo>
                      <a:pt x="9584" y="2198"/>
                    </a:lnTo>
                    <a:lnTo>
                      <a:pt x="9563" y="2281"/>
                    </a:lnTo>
                    <a:lnTo>
                      <a:pt x="9500" y="2219"/>
                    </a:lnTo>
                    <a:lnTo>
                      <a:pt x="9479" y="2093"/>
                    </a:lnTo>
                    <a:lnTo>
                      <a:pt x="9395" y="2009"/>
                    </a:lnTo>
                    <a:lnTo>
                      <a:pt x="9312" y="1989"/>
                    </a:lnTo>
                    <a:lnTo>
                      <a:pt x="9165" y="2114"/>
                    </a:lnTo>
                    <a:lnTo>
                      <a:pt x="9165" y="2219"/>
                    </a:lnTo>
                    <a:lnTo>
                      <a:pt x="9207" y="2302"/>
                    </a:lnTo>
                    <a:lnTo>
                      <a:pt x="9165" y="2386"/>
                    </a:lnTo>
                    <a:lnTo>
                      <a:pt x="9061" y="2386"/>
                    </a:lnTo>
                    <a:lnTo>
                      <a:pt x="9061" y="2323"/>
                    </a:lnTo>
                    <a:lnTo>
                      <a:pt x="9061" y="2219"/>
                    </a:lnTo>
                    <a:lnTo>
                      <a:pt x="9040" y="2114"/>
                    </a:lnTo>
                    <a:lnTo>
                      <a:pt x="8956" y="2072"/>
                    </a:lnTo>
                    <a:lnTo>
                      <a:pt x="8747" y="2072"/>
                    </a:lnTo>
                    <a:lnTo>
                      <a:pt x="8538" y="2156"/>
                    </a:lnTo>
                    <a:lnTo>
                      <a:pt x="8307" y="2156"/>
                    </a:lnTo>
                    <a:lnTo>
                      <a:pt x="8140" y="2093"/>
                    </a:lnTo>
                    <a:lnTo>
                      <a:pt x="8056" y="2093"/>
                    </a:lnTo>
                    <a:lnTo>
                      <a:pt x="7994" y="2114"/>
                    </a:lnTo>
                    <a:lnTo>
                      <a:pt x="7910" y="2093"/>
                    </a:lnTo>
                    <a:lnTo>
                      <a:pt x="7805" y="2093"/>
                    </a:lnTo>
                    <a:lnTo>
                      <a:pt x="7701" y="2177"/>
                    </a:lnTo>
                    <a:lnTo>
                      <a:pt x="7680" y="2219"/>
                    </a:lnTo>
                    <a:lnTo>
                      <a:pt x="7722" y="2302"/>
                    </a:lnTo>
                    <a:lnTo>
                      <a:pt x="7722" y="2386"/>
                    </a:lnTo>
                    <a:lnTo>
                      <a:pt x="7784" y="2491"/>
                    </a:lnTo>
                    <a:lnTo>
                      <a:pt x="7805" y="2533"/>
                    </a:lnTo>
                    <a:lnTo>
                      <a:pt x="7784" y="2616"/>
                    </a:lnTo>
                    <a:lnTo>
                      <a:pt x="7722" y="2784"/>
                    </a:lnTo>
                    <a:lnTo>
                      <a:pt x="7742" y="2930"/>
                    </a:lnTo>
                    <a:lnTo>
                      <a:pt x="7889" y="3118"/>
                    </a:lnTo>
                    <a:lnTo>
                      <a:pt x="7889" y="3223"/>
                    </a:lnTo>
                    <a:lnTo>
                      <a:pt x="7910" y="3432"/>
                    </a:lnTo>
                    <a:lnTo>
                      <a:pt x="7889" y="3453"/>
                    </a:lnTo>
                    <a:lnTo>
                      <a:pt x="7826" y="3411"/>
                    </a:lnTo>
                    <a:lnTo>
                      <a:pt x="7784" y="3307"/>
                    </a:lnTo>
                    <a:lnTo>
                      <a:pt x="7638" y="3160"/>
                    </a:lnTo>
                    <a:lnTo>
                      <a:pt x="7596" y="3118"/>
                    </a:lnTo>
                    <a:lnTo>
                      <a:pt x="7596" y="2909"/>
                    </a:lnTo>
                    <a:lnTo>
                      <a:pt x="7617" y="2700"/>
                    </a:lnTo>
                    <a:lnTo>
                      <a:pt x="7617" y="2595"/>
                    </a:lnTo>
                    <a:lnTo>
                      <a:pt x="7512" y="2428"/>
                    </a:lnTo>
                    <a:lnTo>
                      <a:pt x="7512" y="2323"/>
                    </a:lnTo>
                    <a:lnTo>
                      <a:pt x="7491" y="2281"/>
                    </a:lnTo>
                    <a:lnTo>
                      <a:pt x="7429" y="2261"/>
                    </a:lnTo>
                    <a:lnTo>
                      <a:pt x="7303" y="2302"/>
                    </a:lnTo>
                    <a:lnTo>
                      <a:pt x="7177" y="2386"/>
                    </a:lnTo>
                    <a:lnTo>
                      <a:pt x="7010" y="2407"/>
                    </a:lnTo>
                    <a:lnTo>
                      <a:pt x="6947" y="2470"/>
                    </a:lnTo>
                    <a:lnTo>
                      <a:pt x="6905" y="2595"/>
                    </a:lnTo>
                    <a:lnTo>
                      <a:pt x="6947" y="2700"/>
                    </a:lnTo>
                    <a:lnTo>
                      <a:pt x="6905" y="2825"/>
                    </a:lnTo>
                    <a:lnTo>
                      <a:pt x="6843" y="2930"/>
                    </a:lnTo>
                    <a:lnTo>
                      <a:pt x="6801" y="2993"/>
                    </a:lnTo>
                    <a:lnTo>
                      <a:pt x="6843" y="3035"/>
                    </a:lnTo>
                    <a:lnTo>
                      <a:pt x="6885" y="3035"/>
                    </a:lnTo>
                    <a:lnTo>
                      <a:pt x="6947" y="3056"/>
                    </a:lnTo>
                    <a:lnTo>
                      <a:pt x="6947" y="3202"/>
                    </a:lnTo>
                    <a:lnTo>
                      <a:pt x="6885" y="3307"/>
                    </a:lnTo>
                    <a:lnTo>
                      <a:pt x="6738" y="3411"/>
                    </a:lnTo>
                    <a:lnTo>
                      <a:pt x="6633" y="3411"/>
                    </a:lnTo>
                    <a:lnTo>
                      <a:pt x="6592" y="3453"/>
                    </a:lnTo>
                    <a:lnTo>
                      <a:pt x="6571" y="3558"/>
                    </a:lnTo>
                    <a:lnTo>
                      <a:pt x="6529" y="3621"/>
                    </a:lnTo>
                    <a:lnTo>
                      <a:pt x="6487" y="3683"/>
                    </a:lnTo>
                    <a:lnTo>
                      <a:pt x="6529" y="3767"/>
                    </a:lnTo>
                    <a:lnTo>
                      <a:pt x="6487" y="3830"/>
                    </a:lnTo>
                    <a:lnTo>
                      <a:pt x="6424" y="3830"/>
                    </a:lnTo>
                    <a:lnTo>
                      <a:pt x="6382" y="3851"/>
                    </a:lnTo>
                    <a:lnTo>
                      <a:pt x="6236" y="3872"/>
                    </a:lnTo>
                    <a:lnTo>
                      <a:pt x="6131" y="3830"/>
                    </a:lnTo>
                    <a:lnTo>
                      <a:pt x="6089" y="3767"/>
                    </a:lnTo>
                    <a:lnTo>
                      <a:pt x="6089" y="3683"/>
                    </a:lnTo>
                    <a:lnTo>
                      <a:pt x="6048" y="3662"/>
                    </a:lnTo>
                    <a:lnTo>
                      <a:pt x="5985" y="3662"/>
                    </a:lnTo>
                    <a:lnTo>
                      <a:pt x="5964" y="3621"/>
                    </a:lnTo>
                    <a:lnTo>
                      <a:pt x="5943" y="3537"/>
                    </a:lnTo>
                    <a:lnTo>
                      <a:pt x="5838" y="3537"/>
                    </a:lnTo>
                    <a:lnTo>
                      <a:pt x="5797" y="3579"/>
                    </a:lnTo>
                    <a:lnTo>
                      <a:pt x="5755" y="3641"/>
                    </a:lnTo>
                    <a:lnTo>
                      <a:pt x="5671" y="3641"/>
                    </a:lnTo>
                    <a:lnTo>
                      <a:pt x="5629" y="3662"/>
                    </a:lnTo>
                    <a:lnTo>
                      <a:pt x="5629" y="3830"/>
                    </a:lnTo>
                    <a:lnTo>
                      <a:pt x="5608" y="3893"/>
                    </a:lnTo>
                    <a:lnTo>
                      <a:pt x="5608" y="3997"/>
                    </a:lnTo>
                    <a:lnTo>
                      <a:pt x="5650" y="4165"/>
                    </a:lnTo>
                    <a:lnTo>
                      <a:pt x="5629" y="4353"/>
                    </a:lnTo>
                    <a:lnTo>
                      <a:pt x="5566" y="4416"/>
                    </a:lnTo>
                    <a:lnTo>
                      <a:pt x="5525" y="4416"/>
                    </a:lnTo>
                    <a:lnTo>
                      <a:pt x="5545" y="4206"/>
                    </a:lnTo>
                    <a:lnTo>
                      <a:pt x="5545" y="4060"/>
                    </a:lnTo>
                    <a:lnTo>
                      <a:pt x="5525" y="3976"/>
                    </a:lnTo>
                    <a:lnTo>
                      <a:pt x="5525" y="3767"/>
                    </a:lnTo>
                    <a:lnTo>
                      <a:pt x="5504" y="3662"/>
                    </a:lnTo>
                    <a:lnTo>
                      <a:pt x="5462" y="3641"/>
                    </a:lnTo>
                    <a:lnTo>
                      <a:pt x="5420" y="3662"/>
                    </a:lnTo>
                    <a:lnTo>
                      <a:pt x="5336" y="3662"/>
                    </a:lnTo>
                    <a:lnTo>
                      <a:pt x="5253" y="3767"/>
                    </a:lnTo>
                    <a:lnTo>
                      <a:pt x="5190" y="3788"/>
                    </a:lnTo>
                    <a:lnTo>
                      <a:pt x="5085" y="3872"/>
                    </a:lnTo>
                    <a:lnTo>
                      <a:pt x="5043" y="3955"/>
                    </a:lnTo>
                    <a:lnTo>
                      <a:pt x="5043" y="4039"/>
                    </a:lnTo>
                    <a:lnTo>
                      <a:pt x="4918" y="4186"/>
                    </a:lnTo>
                    <a:lnTo>
                      <a:pt x="4876" y="4206"/>
                    </a:lnTo>
                    <a:lnTo>
                      <a:pt x="4834" y="4165"/>
                    </a:lnTo>
                    <a:lnTo>
                      <a:pt x="4729" y="4165"/>
                    </a:lnTo>
                    <a:lnTo>
                      <a:pt x="4688" y="4186"/>
                    </a:lnTo>
                    <a:lnTo>
                      <a:pt x="4688" y="4248"/>
                    </a:lnTo>
                    <a:lnTo>
                      <a:pt x="4771" y="4269"/>
                    </a:lnTo>
                    <a:lnTo>
                      <a:pt x="4792" y="4290"/>
                    </a:lnTo>
                    <a:lnTo>
                      <a:pt x="4709" y="4311"/>
                    </a:lnTo>
                    <a:lnTo>
                      <a:pt x="4562" y="4311"/>
                    </a:lnTo>
                    <a:lnTo>
                      <a:pt x="4478" y="4353"/>
                    </a:lnTo>
                    <a:lnTo>
                      <a:pt x="4416" y="4416"/>
                    </a:lnTo>
                    <a:lnTo>
                      <a:pt x="4248" y="4478"/>
                    </a:lnTo>
                    <a:lnTo>
                      <a:pt x="4248" y="4520"/>
                    </a:lnTo>
                    <a:lnTo>
                      <a:pt x="4185" y="4583"/>
                    </a:lnTo>
                    <a:lnTo>
                      <a:pt x="4081" y="4625"/>
                    </a:lnTo>
                    <a:lnTo>
                      <a:pt x="3997" y="4625"/>
                    </a:lnTo>
                    <a:lnTo>
                      <a:pt x="3976" y="4688"/>
                    </a:lnTo>
                    <a:lnTo>
                      <a:pt x="3976" y="4771"/>
                    </a:lnTo>
                    <a:lnTo>
                      <a:pt x="4039" y="4813"/>
                    </a:lnTo>
                    <a:lnTo>
                      <a:pt x="3997" y="4876"/>
                    </a:lnTo>
                    <a:lnTo>
                      <a:pt x="3955" y="4897"/>
                    </a:lnTo>
                    <a:lnTo>
                      <a:pt x="3892" y="4939"/>
                    </a:lnTo>
                    <a:lnTo>
                      <a:pt x="3851" y="5022"/>
                    </a:lnTo>
                    <a:lnTo>
                      <a:pt x="3767" y="5043"/>
                    </a:lnTo>
                    <a:lnTo>
                      <a:pt x="3746" y="5127"/>
                    </a:lnTo>
                    <a:lnTo>
                      <a:pt x="3746" y="5169"/>
                    </a:lnTo>
                    <a:lnTo>
                      <a:pt x="3767" y="5211"/>
                    </a:lnTo>
                    <a:lnTo>
                      <a:pt x="3767" y="5294"/>
                    </a:lnTo>
                    <a:lnTo>
                      <a:pt x="3767" y="5336"/>
                    </a:lnTo>
                    <a:lnTo>
                      <a:pt x="3830" y="5357"/>
                    </a:lnTo>
                    <a:lnTo>
                      <a:pt x="3892" y="5357"/>
                    </a:lnTo>
                    <a:lnTo>
                      <a:pt x="3976" y="5420"/>
                    </a:lnTo>
                    <a:lnTo>
                      <a:pt x="4039" y="5420"/>
                    </a:lnTo>
                    <a:lnTo>
                      <a:pt x="4081" y="5357"/>
                    </a:lnTo>
                    <a:lnTo>
                      <a:pt x="4144" y="5357"/>
                    </a:lnTo>
                    <a:lnTo>
                      <a:pt x="4248" y="5441"/>
                    </a:lnTo>
                    <a:lnTo>
                      <a:pt x="4269" y="5525"/>
                    </a:lnTo>
                    <a:lnTo>
                      <a:pt x="4353" y="5525"/>
                    </a:lnTo>
                    <a:lnTo>
                      <a:pt x="4457" y="5441"/>
                    </a:lnTo>
                    <a:lnTo>
                      <a:pt x="4499" y="5441"/>
                    </a:lnTo>
                    <a:lnTo>
                      <a:pt x="4604" y="5462"/>
                    </a:lnTo>
                    <a:lnTo>
                      <a:pt x="4792" y="5462"/>
                    </a:lnTo>
                    <a:lnTo>
                      <a:pt x="4834" y="5441"/>
                    </a:lnTo>
                    <a:lnTo>
                      <a:pt x="4834" y="5336"/>
                    </a:lnTo>
                    <a:lnTo>
                      <a:pt x="4918" y="5253"/>
                    </a:lnTo>
                    <a:lnTo>
                      <a:pt x="4939" y="5253"/>
                    </a:lnTo>
                    <a:lnTo>
                      <a:pt x="4939" y="5357"/>
                    </a:lnTo>
                    <a:lnTo>
                      <a:pt x="4981" y="5378"/>
                    </a:lnTo>
                    <a:lnTo>
                      <a:pt x="4939" y="5441"/>
                    </a:lnTo>
                    <a:lnTo>
                      <a:pt x="4813" y="5483"/>
                    </a:lnTo>
                    <a:lnTo>
                      <a:pt x="4709" y="5566"/>
                    </a:lnTo>
                    <a:lnTo>
                      <a:pt x="4562" y="5546"/>
                    </a:lnTo>
                    <a:lnTo>
                      <a:pt x="4457" y="5566"/>
                    </a:lnTo>
                    <a:lnTo>
                      <a:pt x="4416" y="5629"/>
                    </a:lnTo>
                    <a:lnTo>
                      <a:pt x="4416" y="5671"/>
                    </a:lnTo>
                    <a:lnTo>
                      <a:pt x="4520" y="5755"/>
                    </a:lnTo>
                    <a:lnTo>
                      <a:pt x="4667" y="5755"/>
                    </a:lnTo>
                    <a:lnTo>
                      <a:pt x="4688" y="5776"/>
                    </a:lnTo>
                    <a:lnTo>
                      <a:pt x="4667" y="5859"/>
                    </a:lnTo>
                    <a:lnTo>
                      <a:pt x="4520" y="5943"/>
                    </a:lnTo>
                    <a:lnTo>
                      <a:pt x="4290" y="5943"/>
                    </a:lnTo>
                    <a:lnTo>
                      <a:pt x="4206" y="6048"/>
                    </a:lnTo>
                    <a:lnTo>
                      <a:pt x="4206" y="6152"/>
                    </a:lnTo>
                    <a:lnTo>
                      <a:pt x="4290" y="6194"/>
                    </a:lnTo>
                    <a:lnTo>
                      <a:pt x="4269" y="6299"/>
                    </a:lnTo>
                    <a:lnTo>
                      <a:pt x="4185" y="6320"/>
                    </a:lnTo>
                    <a:lnTo>
                      <a:pt x="4081" y="6487"/>
                    </a:lnTo>
                    <a:lnTo>
                      <a:pt x="4039" y="6571"/>
                    </a:lnTo>
                    <a:lnTo>
                      <a:pt x="3892" y="6613"/>
                    </a:lnTo>
                    <a:lnTo>
                      <a:pt x="3788" y="6738"/>
                    </a:lnTo>
                    <a:lnTo>
                      <a:pt x="3725" y="6843"/>
                    </a:lnTo>
                    <a:lnTo>
                      <a:pt x="3620" y="6947"/>
                    </a:lnTo>
                    <a:lnTo>
                      <a:pt x="3620" y="7010"/>
                    </a:lnTo>
                    <a:lnTo>
                      <a:pt x="3537" y="7031"/>
                    </a:lnTo>
                    <a:lnTo>
                      <a:pt x="3453" y="7031"/>
                    </a:lnTo>
                    <a:lnTo>
                      <a:pt x="3348" y="6947"/>
                    </a:lnTo>
                    <a:lnTo>
                      <a:pt x="3307" y="6906"/>
                    </a:lnTo>
                    <a:lnTo>
                      <a:pt x="3202" y="6885"/>
                    </a:lnTo>
                    <a:lnTo>
                      <a:pt x="3139" y="6822"/>
                    </a:lnTo>
                    <a:lnTo>
                      <a:pt x="3014" y="6801"/>
                    </a:lnTo>
                    <a:lnTo>
                      <a:pt x="2888" y="6822"/>
                    </a:lnTo>
                    <a:lnTo>
                      <a:pt x="2784" y="6885"/>
                    </a:lnTo>
                    <a:lnTo>
                      <a:pt x="2679" y="6843"/>
                    </a:lnTo>
                    <a:lnTo>
                      <a:pt x="2616" y="6822"/>
                    </a:lnTo>
                    <a:lnTo>
                      <a:pt x="2512" y="6843"/>
                    </a:lnTo>
                    <a:lnTo>
                      <a:pt x="2344" y="6843"/>
                    </a:lnTo>
                    <a:lnTo>
                      <a:pt x="2177" y="6927"/>
                    </a:lnTo>
                    <a:lnTo>
                      <a:pt x="2156" y="7010"/>
                    </a:lnTo>
                    <a:lnTo>
                      <a:pt x="2198" y="7052"/>
                    </a:lnTo>
                    <a:lnTo>
                      <a:pt x="2177" y="7115"/>
                    </a:lnTo>
                    <a:lnTo>
                      <a:pt x="2156" y="7052"/>
                    </a:lnTo>
                    <a:lnTo>
                      <a:pt x="2072" y="7052"/>
                    </a:lnTo>
                    <a:lnTo>
                      <a:pt x="1654" y="7157"/>
                    </a:lnTo>
                    <a:lnTo>
                      <a:pt x="1549" y="7157"/>
                    </a:lnTo>
                    <a:lnTo>
                      <a:pt x="1486" y="7199"/>
                    </a:lnTo>
                    <a:lnTo>
                      <a:pt x="1465" y="7199"/>
                    </a:lnTo>
                    <a:lnTo>
                      <a:pt x="1382" y="7157"/>
                    </a:lnTo>
                    <a:lnTo>
                      <a:pt x="1319" y="7219"/>
                    </a:lnTo>
                    <a:lnTo>
                      <a:pt x="1277" y="7261"/>
                    </a:lnTo>
                    <a:lnTo>
                      <a:pt x="1214" y="7303"/>
                    </a:lnTo>
                    <a:lnTo>
                      <a:pt x="1172" y="7261"/>
                    </a:lnTo>
                    <a:lnTo>
                      <a:pt x="1172" y="7240"/>
                    </a:lnTo>
                    <a:lnTo>
                      <a:pt x="1110" y="7219"/>
                    </a:lnTo>
                    <a:lnTo>
                      <a:pt x="1026" y="7219"/>
                    </a:lnTo>
                    <a:lnTo>
                      <a:pt x="942" y="7261"/>
                    </a:lnTo>
                    <a:lnTo>
                      <a:pt x="859" y="7261"/>
                    </a:lnTo>
                    <a:lnTo>
                      <a:pt x="817" y="7240"/>
                    </a:lnTo>
                    <a:lnTo>
                      <a:pt x="733" y="7240"/>
                    </a:lnTo>
                    <a:lnTo>
                      <a:pt x="691" y="7303"/>
                    </a:lnTo>
                    <a:lnTo>
                      <a:pt x="607" y="7324"/>
                    </a:lnTo>
                    <a:lnTo>
                      <a:pt x="607" y="7366"/>
                    </a:lnTo>
                    <a:lnTo>
                      <a:pt x="607" y="7429"/>
                    </a:lnTo>
                    <a:lnTo>
                      <a:pt x="419" y="7512"/>
                    </a:lnTo>
                    <a:lnTo>
                      <a:pt x="315" y="7512"/>
                    </a:lnTo>
                    <a:lnTo>
                      <a:pt x="294" y="7554"/>
                    </a:lnTo>
                    <a:lnTo>
                      <a:pt x="335" y="7638"/>
                    </a:lnTo>
                    <a:lnTo>
                      <a:pt x="419" y="7638"/>
                    </a:lnTo>
                    <a:lnTo>
                      <a:pt x="482" y="7659"/>
                    </a:lnTo>
                    <a:lnTo>
                      <a:pt x="482" y="7722"/>
                    </a:lnTo>
                    <a:lnTo>
                      <a:pt x="398" y="7722"/>
                    </a:lnTo>
                    <a:lnTo>
                      <a:pt x="377" y="7680"/>
                    </a:lnTo>
                    <a:lnTo>
                      <a:pt x="335" y="7722"/>
                    </a:lnTo>
                    <a:lnTo>
                      <a:pt x="294" y="7784"/>
                    </a:lnTo>
                    <a:lnTo>
                      <a:pt x="189" y="7847"/>
                    </a:lnTo>
                    <a:lnTo>
                      <a:pt x="105" y="7868"/>
                    </a:lnTo>
                    <a:lnTo>
                      <a:pt x="168" y="7931"/>
                    </a:lnTo>
                    <a:lnTo>
                      <a:pt x="273" y="7973"/>
                    </a:lnTo>
                    <a:lnTo>
                      <a:pt x="315" y="8035"/>
                    </a:lnTo>
                    <a:lnTo>
                      <a:pt x="419" y="8266"/>
                    </a:lnTo>
                    <a:lnTo>
                      <a:pt x="482" y="8307"/>
                    </a:lnTo>
                    <a:lnTo>
                      <a:pt x="587" y="8307"/>
                    </a:lnTo>
                    <a:lnTo>
                      <a:pt x="628" y="8349"/>
                    </a:lnTo>
                    <a:lnTo>
                      <a:pt x="649" y="8391"/>
                    </a:lnTo>
                    <a:lnTo>
                      <a:pt x="607" y="8454"/>
                    </a:lnTo>
                    <a:lnTo>
                      <a:pt x="545" y="8496"/>
                    </a:lnTo>
                    <a:lnTo>
                      <a:pt x="524" y="8559"/>
                    </a:lnTo>
                    <a:lnTo>
                      <a:pt x="587" y="8621"/>
                    </a:lnTo>
                    <a:lnTo>
                      <a:pt x="691" y="8663"/>
                    </a:lnTo>
                    <a:lnTo>
                      <a:pt x="817" y="8621"/>
                    </a:lnTo>
                    <a:lnTo>
                      <a:pt x="921" y="8559"/>
                    </a:lnTo>
                    <a:lnTo>
                      <a:pt x="963" y="8496"/>
                    </a:lnTo>
                    <a:lnTo>
                      <a:pt x="1005" y="8475"/>
                    </a:lnTo>
                    <a:lnTo>
                      <a:pt x="1047" y="8496"/>
                    </a:lnTo>
                    <a:lnTo>
                      <a:pt x="1068" y="8559"/>
                    </a:lnTo>
                    <a:lnTo>
                      <a:pt x="1005" y="8684"/>
                    </a:lnTo>
                    <a:lnTo>
                      <a:pt x="900" y="8726"/>
                    </a:lnTo>
                    <a:lnTo>
                      <a:pt x="796" y="8768"/>
                    </a:lnTo>
                    <a:lnTo>
                      <a:pt x="754" y="8810"/>
                    </a:lnTo>
                    <a:lnTo>
                      <a:pt x="796" y="8893"/>
                    </a:lnTo>
                    <a:lnTo>
                      <a:pt x="900" y="8914"/>
                    </a:lnTo>
                    <a:lnTo>
                      <a:pt x="963" y="8872"/>
                    </a:lnTo>
                    <a:lnTo>
                      <a:pt x="1110" y="8810"/>
                    </a:lnTo>
                    <a:lnTo>
                      <a:pt x="1151" y="8831"/>
                    </a:lnTo>
                    <a:lnTo>
                      <a:pt x="1151" y="8872"/>
                    </a:lnTo>
                    <a:lnTo>
                      <a:pt x="963" y="8935"/>
                    </a:lnTo>
                    <a:lnTo>
                      <a:pt x="838" y="8998"/>
                    </a:lnTo>
                    <a:lnTo>
                      <a:pt x="817" y="9040"/>
                    </a:lnTo>
                    <a:lnTo>
                      <a:pt x="1005" y="9228"/>
                    </a:lnTo>
                    <a:lnTo>
                      <a:pt x="1131" y="9291"/>
                    </a:lnTo>
                    <a:lnTo>
                      <a:pt x="1277" y="9291"/>
                    </a:lnTo>
                    <a:lnTo>
                      <a:pt x="1340" y="9228"/>
                    </a:lnTo>
                    <a:lnTo>
                      <a:pt x="1361" y="9103"/>
                    </a:lnTo>
                    <a:lnTo>
                      <a:pt x="1319" y="9040"/>
                    </a:lnTo>
                    <a:lnTo>
                      <a:pt x="1277" y="8998"/>
                    </a:lnTo>
                    <a:lnTo>
                      <a:pt x="1319" y="8977"/>
                    </a:lnTo>
                    <a:lnTo>
                      <a:pt x="1361" y="8977"/>
                    </a:lnTo>
                    <a:lnTo>
                      <a:pt x="1444" y="9082"/>
                    </a:lnTo>
                    <a:lnTo>
                      <a:pt x="1465" y="9103"/>
                    </a:lnTo>
                    <a:lnTo>
                      <a:pt x="1465" y="9144"/>
                    </a:lnTo>
                    <a:lnTo>
                      <a:pt x="1570" y="9207"/>
                    </a:lnTo>
                    <a:lnTo>
                      <a:pt x="1758" y="9228"/>
                    </a:lnTo>
                    <a:lnTo>
                      <a:pt x="1884" y="9228"/>
                    </a:lnTo>
                    <a:lnTo>
                      <a:pt x="1988" y="9144"/>
                    </a:lnTo>
                    <a:lnTo>
                      <a:pt x="2051" y="9123"/>
                    </a:lnTo>
                    <a:lnTo>
                      <a:pt x="2114" y="9144"/>
                    </a:lnTo>
                    <a:lnTo>
                      <a:pt x="2114" y="9228"/>
                    </a:lnTo>
                    <a:lnTo>
                      <a:pt x="2177" y="9291"/>
                    </a:lnTo>
                    <a:lnTo>
                      <a:pt x="2219" y="9291"/>
                    </a:lnTo>
                    <a:lnTo>
                      <a:pt x="2281" y="9312"/>
                    </a:lnTo>
                    <a:lnTo>
                      <a:pt x="2302" y="9458"/>
                    </a:lnTo>
                    <a:lnTo>
                      <a:pt x="2260" y="9458"/>
                    </a:lnTo>
                    <a:lnTo>
                      <a:pt x="2114" y="9542"/>
                    </a:lnTo>
                    <a:lnTo>
                      <a:pt x="2114" y="9626"/>
                    </a:lnTo>
                    <a:lnTo>
                      <a:pt x="2156" y="9667"/>
                    </a:lnTo>
                    <a:lnTo>
                      <a:pt x="2156" y="9730"/>
                    </a:lnTo>
                    <a:lnTo>
                      <a:pt x="2072" y="9667"/>
                    </a:lnTo>
                    <a:lnTo>
                      <a:pt x="2051" y="9647"/>
                    </a:lnTo>
                    <a:lnTo>
                      <a:pt x="1968" y="9626"/>
                    </a:lnTo>
                    <a:lnTo>
                      <a:pt x="1884" y="9542"/>
                    </a:lnTo>
                    <a:lnTo>
                      <a:pt x="1696" y="9458"/>
                    </a:lnTo>
                    <a:lnTo>
                      <a:pt x="1465" y="9458"/>
                    </a:lnTo>
                    <a:lnTo>
                      <a:pt x="1319" y="9437"/>
                    </a:lnTo>
                    <a:lnTo>
                      <a:pt x="1110" y="9500"/>
                    </a:lnTo>
                    <a:lnTo>
                      <a:pt x="1110" y="9542"/>
                    </a:lnTo>
                    <a:lnTo>
                      <a:pt x="1214" y="9626"/>
                    </a:lnTo>
                    <a:lnTo>
                      <a:pt x="1361" y="9647"/>
                    </a:lnTo>
                    <a:lnTo>
                      <a:pt x="1486" y="9667"/>
                    </a:lnTo>
                    <a:lnTo>
                      <a:pt x="1654" y="9772"/>
                    </a:lnTo>
                    <a:lnTo>
                      <a:pt x="1842" y="9856"/>
                    </a:lnTo>
                    <a:lnTo>
                      <a:pt x="1947" y="9856"/>
                    </a:lnTo>
                    <a:lnTo>
                      <a:pt x="2009" y="9877"/>
                    </a:lnTo>
                    <a:lnTo>
                      <a:pt x="1884" y="9940"/>
                    </a:lnTo>
                    <a:lnTo>
                      <a:pt x="1654" y="9940"/>
                    </a:lnTo>
                    <a:lnTo>
                      <a:pt x="1444" y="9814"/>
                    </a:lnTo>
                    <a:lnTo>
                      <a:pt x="1361" y="9751"/>
                    </a:lnTo>
                    <a:lnTo>
                      <a:pt x="1214" y="9751"/>
                    </a:lnTo>
                    <a:lnTo>
                      <a:pt x="1005" y="9647"/>
                    </a:lnTo>
                    <a:lnTo>
                      <a:pt x="796" y="9647"/>
                    </a:lnTo>
                    <a:lnTo>
                      <a:pt x="649" y="9563"/>
                    </a:lnTo>
                    <a:lnTo>
                      <a:pt x="482" y="9521"/>
                    </a:lnTo>
                    <a:lnTo>
                      <a:pt x="294" y="9605"/>
                    </a:lnTo>
                    <a:lnTo>
                      <a:pt x="294" y="9730"/>
                    </a:lnTo>
                    <a:lnTo>
                      <a:pt x="231" y="9667"/>
                    </a:lnTo>
                    <a:lnTo>
                      <a:pt x="168" y="9667"/>
                    </a:lnTo>
                    <a:lnTo>
                      <a:pt x="105" y="9730"/>
                    </a:lnTo>
                    <a:lnTo>
                      <a:pt x="63" y="9730"/>
                    </a:lnTo>
                    <a:lnTo>
                      <a:pt x="1" y="9814"/>
                    </a:lnTo>
                    <a:lnTo>
                      <a:pt x="1" y="9877"/>
                    </a:lnTo>
                    <a:lnTo>
                      <a:pt x="1" y="9960"/>
                    </a:lnTo>
                    <a:lnTo>
                      <a:pt x="63" y="9940"/>
                    </a:lnTo>
                    <a:lnTo>
                      <a:pt x="105" y="9940"/>
                    </a:lnTo>
                    <a:lnTo>
                      <a:pt x="147" y="9960"/>
                    </a:lnTo>
                    <a:lnTo>
                      <a:pt x="63" y="10023"/>
                    </a:lnTo>
                    <a:lnTo>
                      <a:pt x="22" y="10086"/>
                    </a:lnTo>
                    <a:lnTo>
                      <a:pt x="63" y="10191"/>
                    </a:lnTo>
                    <a:lnTo>
                      <a:pt x="189" y="10253"/>
                    </a:lnTo>
                    <a:lnTo>
                      <a:pt x="273" y="10170"/>
                    </a:lnTo>
                    <a:lnTo>
                      <a:pt x="315" y="10149"/>
                    </a:lnTo>
                    <a:lnTo>
                      <a:pt x="377" y="10149"/>
                    </a:lnTo>
                    <a:lnTo>
                      <a:pt x="440" y="10023"/>
                    </a:lnTo>
                    <a:lnTo>
                      <a:pt x="503" y="9981"/>
                    </a:lnTo>
                    <a:lnTo>
                      <a:pt x="587" y="9981"/>
                    </a:lnTo>
                    <a:lnTo>
                      <a:pt x="524" y="10044"/>
                    </a:lnTo>
                    <a:lnTo>
                      <a:pt x="482" y="10170"/>
                    </a:lnTo>
                    <a:lnTo>
                      <a:pt x="398" y="10232"/>
                    </a:lnTo>
                    <a:lnTo>
                      <a:pt x="315" y="10274"/>
                    </a:lnTo>
                    <a:lnTo>
                      <a:pt x="356" y="10442"/>
                    </a:lnTo>
                    <a:lnTo>
                      <a:pt x="503" y="10588"/>
                    </a:lnTo>
                    <a:lnTo>
                      <a:pt x="566" y="10546"/>
                    </a:lnTo>
                    <a:lnTo>
                      <a:pt x="607" y="10546"/>
                    </a:lnTo>
                    <a:lnTo>
                      <a:pt x="775" y="10609"/>
                    </a:lnTo>
                    <a:lnTo>
                      <a:pt x="879" y="10609"/>
                    </a:lnTo>
                    <a:lnTo>
                      <a:pt x="879" y="10672"/>
                    </a:lnTo>
                    <a:lnTo>
                      <a:pt x="817" y="10756"/>
                    </a:lnTo>
                    <a:lnTo>
                      <a:pt x="733" y="10797"/>
                    </a:lnTo>
                    <a:lnTo>
                      <a:pt x="712" y="10776"/>
                    </a:lnTo>
                    <a:lnTo>
                      <a:pt x="545" y="10776"/>
                    </a:lnTo>
                    <a:lnTo>
                      <a:pt x="482" y="10797"/>
                    </a:lnTo>
                    <a:lnTo>
                      <a:pt x="419" y="10881"/>
                    </a:lnTo>
                    <a:lnTo>
                      <a:pt x="273" y="10881"/>
                    </a:lnTo>
                    <a:lnTo>
                      <a:pt x="210" y="10923"/>
                    </a:lnTo>
                    <a:lnTo>
                      <a:pt x="210" y="11069"/>
                    </a:lnTo>
                    <a:lnTo>
                      <a:pt x="294" y="11174"/>
                    </a:lnTo>
                    <a:lnTo>
                      <a:pt x="335" y="11237"/>
                    </a:lnTo>
                    <a:lnTo>
                      <a:pt x="419" y="11425"/>
                    </a:lnTo>
                    <a:lnTo>
                      <a:pt x="545" y="11488"/>
                    </a:lnTo>
                    <a:lnTo>
                      <a:pt x="503" y="11509"/>
                    </a:lnTo>
                    <a:lnTo>
                      <a:pt x="503" y="11530"/>
                    </a:lnTo>
                    <a:lnTo>
                      <a:pt x="587" y="11592"/>
                    </a:lnTo>
                    <a:lnTo>
                      <a:pt x="670" y="11697"/>
                    </a:lnTo>
                    <a:lnTo>
                      <a:pt x="754" y="11760"/>
                    </a:lnTo>
                    <a:lnTo>
                      <a:pt x="859" y="11823"/>
                    </a:lnTo>
                    <a:lnTo>
                      <a:pt x="963" y="11927"/>
                    </a:lnTo>
                    <a:lnTo>
                      <a:pt x="1047" y="11969"/>
                    </a:lnTo>
                    <a:lnTo>
                      <a:pt x="1068" y="11948"/>
                    </a:lnTo>
                    <a:lnTo>
                      <a:pt x="1068" y="11864"/>
                    </a:lnTo>
                    <a:lnTo>
                      <a:pt x="1047" y="11718"/>
                    </a:lnTo>
                    <a:lnTo>
                      <a:pt x="1047" y="11634"/>
                    </a:lnTo>
                    <a:lnTo>
                      <a:pt x="1110" y="11592"/>
                    </a:lnTo>
                    <a:lnTo>
                      <a:pt x="1131" y="11488"/>
                    </a:lnTo>
                    <a:lnTo>
                      <a:pt x="1131" y="11404"/>
                    </a:lnTo>
                    <a:lnTo>
                      <a:pt x="1172" y="11383"/>
                    </a:lnTo>
                    <a:lnTo>
                      <a:pt x="1214" y="11383"/>
                    </a:lnTo>
                    <a:lnTo>
                      <a:pt x="1235" y="11488"/>
                    </a:lnTo>
                    <a:lnTo>
                      <a:pt x="1277" y="11592"/>
                    </a:lnTo>
                    <a:lnTo>
                      <a:pt x="1277" y="11655"/>
                    </a:lnTo>
                    <a:lnTo>
                      <a:pt x="1319" y="11718"/>
                    </a:lnTo>
                    <a:lnTo>
                      <a:pt x="1340" y="11697"/>
                    </a:lnTo>
                    <a:lnTo>
                      <a:pt x="1361" y="11634"/>
                    </a:lnTo>
                    <a:lnTo>
                      <a:pt x="1444" y="11634"/>
                    </a:lnTo>
                    <a:lnTo>
                      <a:pt x="1549" y="11551"/>
                    </a:lnTo>
                    <a:lnTo>
                      <a:pt x="1570" y="11592"/>
                    </a:lnTo>
                    <a:lnTo>
                      <a:pt x="1654" y="11592"/>
                    </a:lnTo>
                    <a:lnTo>
                      <a:pt x="1675" y="11634"/>
                    </a:lnTo>
                    <a:lnTo>
                      <a:pt x="1612" y="11718"/>
                    </a:lnTo>
                    <a:lnTo>
                      <a:pt x="1549" y="11823"/>
                    </a:lnTo>
                    <a:lnTo>
                      <a:pt x="1549" y="11927"/>
                    </a:lnTo>
                    <a:lnTo>
                      <a:pt x="1633" y="11948"/>
                    </a:lnTo>
                    <a:lnTo>
                      <a:pt x="1675" y="11927"/>
                    </a:lnTo>
                    <a:lnTo>
                      <a:pt x="1737" y="11739"/>
                    </a:lnTo>
                    <a:lnTo>
                      <a:pt x="1758" y="11655"/>
                    </a:lnTo>
                    <a:lnTo>
                      <a:pt x="1842" y="11697"/>
                    </a:lnTo>
                    <a:lnTo>
                      <a:pt x="1926" y="11823"/>
                    </a:lnTo>
                    <a:lnTo>
                      <a:pt x="1968" y="11844"/>
                    </a:lnTo>
                    <a:lnTo>
                      <a:pt x="2051" y="11802"/>
                    </a:lnTo>
                    <a:lnTo>
                      <a:pt x="2051" y="11718"/>
                    </a:lnTo>
                    <a:lnTo>
                      <a:pt x="2093" y="11634"/>
                    </a:lnTo>
                    <a:lnTo>
                      <a:pt x="2198" y="11634"/>
                    </a:lnTo>
                    <a:lnTo>
                      <a:pt x="2240" y="11655"/>
                    </a:lnTo>
                    <a:lnTo>
                      <a:pt x="2240" y="11760"/>
                    </a:lnTo>
                    <a:lnTo>
                      <a:pt x="2177" y="11864"/>
                    </a:lnTo>
                    <a:lnTo>
                      <a:pt x="2177" y="11969"/>
                    </a:lnTo>
                    <a:lnTo>
                      <a:pt x="2240" y="11927"/>
                    </a:lnTo>
                    <a:lnTo>
                      <a:pt x="2344" y="11844"/>
                    </a:lnTo>
                    <a:lnTo>
                      <a:pt x="2386" y="11739"/>
                    </a:lnTo>
                    <a:lnTo>
                      <a:pt x="2470" y="11655"/>
                    </a:lnTo>
                    <a:lnTo>
                      <a:pt x="2595" y="11634"/>
                    </a:lnTo>
                    <a:lnTo>
                      <a:pt x="2700" y="11655"/>
                    </a:lnTo>
                    <a:lnTo>
                      <a:pt x="2784" y="11739"/>
                    </a:lnTo>
                    <a:lnTo>
                      <a:pt x="2909" y="11802"/>
                    </a:lnTo>
                    <a:lnTo>
                      <a:pt x="3076" y="11927"/>
                    </a:lnTo>
                    <a:lnTo>
                      <a:pt x="3181" y="11948"/>
                    </a:lnTo>
                    <a:lnTo>
                      <a:pt x="3223" y="11906"/>
                    </a:lnTo>
                    <a:lnTo>
                      <a:pt x="3286" y="11906"/>
                    </a:lnTo>
                    <a:lnTo>
                      <a:pt x="3390" y="12011"/>
                    </a:lnTo>
                    <a:lnTo>
                      <a:pt x="3516" y="12116"/>
                    </a:lnTo>
                    <a:lnTo>
                      <a:pt x="3495" y="12220"/>
                    </a:lnTo>
                    <a:lnTo>
                      <a:pt x="3495" y="12241"/>
                    </a:lnTo>
                    <a:lnTo>
                      <a:pt x="3537" y="12241"/>
                    </a:lnTo>
                    <a:lnTo>
                      <a:pt x="3558" y="12220"/>
                    </a:lnTo>
                    <a:lnTo>
                      <a:pt x="3620" y="12241"/>
                    </a:lnTo>
                    <a:lnTo>
                      <a:pt x="3662" y="12325"/>
                    </a:lnTo>
                    <a:lnTo>
                      <a:pt x="3746" y="12367"/>
                    </a:lnTo>
                    <a:lnTo>
                      <a:pt x="3809" y="12429"/>
                    </a:lnTo>
                    <a:lnTo>
                      <a:pt x="3830" y="12492"/>
                    </a:lnTo>
                    <a:lnTo>
                      <a:pt x="3851" y="12534"/>
                    </a:lnTo>
                    <a:lnTo>
                      <a:pt x="3913" y="12534"/>
                    </a:lnTo>
                    <a:lnTo>
                      <a:pt x="3913" y="12471"/>
                    </a:lnTo>
                    <a:lnTo>
                      <a:pt x="3955" y="12471"/>
                    </a:lnTo>
                    <a:lnTo>
                      <a:pt x="4018" y="12492"/>
                    </a:lnTo>
                    <a:lnTo>
                      <a:pt x="4039" y="12576"/>
                    </a:lnTo>
                    <a:lnTo>
                      <a:pt x="4164" y="12681"/>
                    </a:lnTo>
                    <a:lnTo>
                      <a:pt x="4248" y="12785"/>
                    </a:lnTo>
                    <a:lnTo>
                      <a:pt x="4290" y="12806"/>
                    </a:lnTo>
                    <a:lnTo>
                      <a:pt x="4353" y="12869"/>
                    </a:lnTo>
                    <a:lnTo>
                      <a:pt x="4332" y="12953"/>
                    </a:lnTo>
                    <a:lnTo>
                      <a:pt x="4353" y="12973"/>
                    </a:lnTo>
                    <a:lnTo>
                      <a:pt x="4353" y="13015"/>
                    </a:lnTo>
                    <a:lnTo>
                      <a:pt x="4290" y="13078"/>
                    </a:lnTo>
                    <a:lnTo>
                      <a:pt x="4248" y="13183"/>
                    </a:lnTo>
                    <a:lnTo>
                      <a:pt x="4164" y="13225"/>
                    </a:lnTo>
                    <a:lnTo>
                      <a:pt x="4164" y="13266"/>
                    </a:lnTo>
                    <a:lnTo>
                      <a:pt x="4269" y="13266"/>
                    </a:lnTo>
                    <a:lnTo>
                      <a:pt x="4290" y="13287"/>
                    </a:lnTo>
                    <a:lnTo>
                      <a:pt x="4269" y="13329"/>
                    </a:lnTo>
                    <a:lnTo>
                      <a:pt x="4227" y="13371"/>
                    </a:lnTo>
                    <a:lnTo>
                      <a:pt x="4123" y="13476"/>
                    </a:lnTo>
                    <a:lnTo>
                      <a:pt x="4081" y="13497"/>
                    </a:lnTo>
                    <a:lnTo>
                      <a:pt x="4081" y="13538"/>
                    </a:lnTo>
                    <a:lnTo>
                      <a:pt x="4144" y="13601"/>
                    </a:lnTo>
                    <a:lnTo>
                      <a:pt x="4185" y="13685"/>
                    </a:lnTo>
                    <a:lnTo>
                      <a:pt x="4185" y="13727"/>
                    </a:lnTo>
                    <a:lnTo>
                      <a:pt x="4374" y="13894"/>
                    </a:lnTo>
                    <a:lnTo>
                      <a:pt x="4416" y="13957"/>
                    </a:lnTo>
                    <a:lnTo>
                      <a:pt x="4416" y="14061"/>
                    </a:lnTo>
                    <a:lnTo>
                      <a:pt x="4457" y="14124"/>
                    </a:lnTo>
                    <a:lnTo>
                      <a:pt x="4416" y="14166"/>
                    </a:lnTo>
                    <a:lnTo>
                      <a:pt x="4416" y="14250"/>
                    </a:lnTo>
                    <a:lnTo>
                      <a:pt x="4478" y="14333"/>
                    </a:lnTo>
                    <a:lnTo>
                      <a:pt x="4520" y="14333"/>
                    </a:lnTo>
                    <a:lnTo>
                      <a:pt x="4562" y="14354"/>
                    </a:lnTo>
                    <a:lnTo>
                      <a:pt x="4583" y="14438"/>
                    </a:lnTo>
                    <a:lnTo>
                      <a:pt x="4667" y="14543"/>
                    </a:lnTo>
                    <a:lnTo>
                      <a:pt x="4709" y="14585"/>
                    </a:lnTo>
                    <a:lnTo>
                      <a:pt x="4709" y="14668"/>
                    </a:lnTo>
                    <a:lnTo>
                      <a:pt x="4688" y="14752"/>
                    </a:lnTo>
                    <a:lnTo>
                      <a:pt x="4604" y="14773"/>
                    </a:lnTo>
                    <a:lnTo>
                      <a:pt x="4520" y="14857"/>
                    </a:lnTo>
                    <a:lnTo>
                      <a:pt x="4499" y="14940"/>
                    </a:lnTo>
                    <a:lnTo>
                      <a:pt x="4457" y="15003"/>
                    </a:lnTo>
                    <a:lnTo>
                      <a:pt x="4395" y="15003"/>
                    </a:lnTo>
                    <a:lnTo>
                      <a:pt x="4290" y="15087"/>
                    </a:lnTo>
                    <a:lnTo>
                      <a:pt x="4269" y="15149"/>
                    </a:lnTo>
                    <a:lnTo>
                      <a:pt x="4311" y="15170"/>
                    </a:lnTo>
                    <a:lnTo>
                      <a:pt x="4374" y="15149"/>
                    </a:lnTo>
                    <a:lnTo>
                      <a:pt x="4416" y="15087"/>
                    </a:lnTo>
                    <a:lnTo>
                      <a:pt x="4478" y="15087"/>
                    </a:lnTo>
                    <a:lnTo>
                      <a:pt x="4583" y="14982"/>
                    </a:lnTo>
                    <a:lnTo>
                      <a:pt x="4688" y="14982"/>
                    </a:lnTo>
                    <a:lnTo>
                      <a:pt x="4667" y="15108"/>
                    </a:lnTo>
                    <a:lnTo>
                      <a:pt x="4625" y="15170"/>
                    </a:lnTo>
                    <a:lnTo>
                      <a:pt x="4667" y="15254"/>
                    </a:lnTo>
                    <a:lnTo>
                      <a:pt x="4667" y="15317"/>
                    </a:lnTo>
                    <a:lnTo>
                      <a:pt x="4709" y="15421"/>
                    </a:lnTo>
                    <a:lnTo>
                      <a:pt x="4729" y="15526"/>
                    </a:lnTo>
                    <a:lnTo>
                      <a:pt x="4688" y="15631"/>
                    </a:lnTo>
                    <a:lnTo>
                      <a:pt x="4688" y="15694"/>
                    </a:lnTo>
                    <a:lnTo>
                      <a:pt x="4709" y="15777"/>
                    </a:lnTo>
                    <a:lnTo>
                      <a:pt x="4709" y="15798"/>
                    </a:lnTo>
                    <a:lnTo>
                      <a:pt x="4667" y="15735"/>
                    </a:lnTo>
                    <a:lnTo>
                      <a:pt x="4604" y="15777"/>
                    </a:lnTo>
                    <a:lnTo>
                      <a:pt x="4625" y="15903"/>
                    </a:lnTo>
                    <a:lnTo>
                      <a:pt x="4688" y="16007"/>
                    </a:lnTo>
                    <a:lnTo>
                      <a:pt x="4688" y="16049"/>
                    </a:lnTo>
                    <a:lnTo>
                      <a:pt x="4667" y="16049"/>
                    </a:lnTo>
                    <a:lnTo>
                      <a:pt x="4604" y="16112"/>
                    </a:lnTo>
                    <a:lnTo>
                      <a:pt x="4625" y="16196"/>
                    </a:lnTo>
                    <a:lnTo>
                      <a:pt x="4667" y="16238"/>
                    </a:lnTo>
                    <a:lnTo>
                      <a:pt x="4729" y="16238"/>
                    </a:lnTo>
                    <a:lnTo>
                      <a:pt x="4792" y="16300"/>
                    </a:lnTo>
                    <a:lnTo>
                      <a:pt x="4792" y="16342"/>
                    </a:lnTo>
                    <a:lnTo>
                      <a:pt x="4729" y="16405"/>
                    </a:lnTo>
                    <a:lnTo>
                      <a:pt x="4729" y="16468"/>
                    </a:lnTo>
                    <a:lnTo>
                      <a:pt x="4667" y="16551"/>
                    </a:lnTo>
                    <a:lnTo>
                      <a:pt x="4604" y="16572"/>
                    </a:lnTo>
                    <a:lnTo>
                      <a:pt x="4520" y="16551"/>
                    </a:lnTo>
                    <a:lnTo>
                      <a:pt x="4478" y="16572"/>
                    </a:lnTo>
                    <a:lnTo>
                      <a:pt x="4478" y="16635"/>
                    </a:lnTo>
                    <a:lnTo>
                      <a:pt x="4562" y="16656"/>
                    </a:lnTo>
                    <a:lnTo>
                      <a:pt x="4625" y="16656"/>
                    </a:lnTo>
                    <a:lnTo>
                      <a:pt x="4688" y="16719"/>
                    </a:lnTo>
                    <a:lnTo>
                      <a:pt x="4729" y="16719"/>
                    </a:lnTo>
                    <a:lnTo>
                      <a:pt x="4813" y="16740"/>
                    </a:lnTo>
                    <a:lnTo>
                      <a:pt x="4855" y="16782"/>
                    </a:lnTo>
                    <a:lnTo>
                      <a:pt x="4855" y="16886"/>
                    </a:lnTo>
                    <a:lnTo>
                      <a:pt x="4876" y="17033"/>
                    </a:lnTo>
                    <a:lnTo>
                      <a:pt x="4771" y="17137"/>
                    </a:lnTo>
                    <a:lnTo>
                      <a:pt x="4750" y="17200"/>
                    </a:lnTo>
                    <a:lnTo>
                      <a:pt x="4792" y="17263"/>
                    </a:lnTo>
                    <a:lnTo>
                      <a:pt x="4709" y="17409"/>
                    </a:lnTo>
                    <a:lnTo>
                      <a:pt x="4604" y="17472"/>
                    </a:lnTo>
                    <a:lnTo>
                      <a:pt x="4541" y="17472"/>
                    </a:lnTo>
                    <a:lnTo>
                      <a:pt x="4478" y="17409"/>
                    </a:lnTo>
                    <a:lnTo>
                      <a:pt x="4436" y="17409"/>
                    </a:lnTo>
                    <a:lnTo>
                      <a:pt x="4332" y="17493"/>
                    </a:lnTo>
                    <a:lnTo>
                      <a:pt x="4290" y="17577"/>
                    </a:lnTo>
                    <a:lnTo>
                      <a:pt x="4332" y="17598"/>
                    </a:lnTo>
                    <a:lnTo>
                      <a:pt x="4374" y="17598"/>
                    </a:lnTo>
                    <a:lnTo>
                      <a:pt x="4541" y="17618"/>
                    </a:lnTo>
                    <a:lnTo>
                      <a:pt x="4583" y="17577"/>
                    </a:lnTo>
                    <a:lnTo>
                      <a:pt x="4604" y="17556"/>
                    </a:lnTo>
                    <a:lnTo>
                      <a:pt x="4646" y="17577"/>
                    </a:lnTo>
                    <a:lnTo>
                      <a:pt x="4646" y="17618"/>
                    </a:lnTo>
                    <a:lnTo>
                      <a:pt x="4667" y="17660"/>
                    </a:lnTo>
                    <a:lnTo>
                      <a:pt x="4604" y="17702"/>
                    </a:lnTo>
                    <a:lnTo>
                      <a:pt x="4562" y="17702"/>
                    </a:lnTo>
                    <a:lnTo>
                      <a:pt x="4541" y="17723"/>
                    </a:lnTo>
                    <a:lnTo>
                      <a:pt x="4541" y="17807"/>
                    </a:lnTo>
                    <a:lnTo>
                      <a:pt x="4499" y="17828"/>
                    </a:lnTo>
                    <a:lnTo>
                      <a:pt x="4436" y="17828"/>
                    </a:lnTo>
                    <a:lnTo>
                      <a:pt x="4290" y="17932"/>
                    </a:lnTo>
                    <a:lnTo>
                      <a:pt x="4185" y="17995"/>
                    </a:lnTo>
                    <a:lnTo>
                      <a:pt x="4185" y="18037"/>
                    </a:lnTo>
                    <a:lnTo>
                      <a:pt x="4269" y="18121"/>
                    </a:lnTo>
                    <a:lnTo>
                      <a:pt x="4395" y="18142"/>
                    </a:lnTo>
                    <a:lnTo>
                      <a:pt x="4499" y="18121"/>
                    </a:lnTo>
                    <a:lnTo>
                      <a:pt x="4583" y="18016"/>
                    </a:lnTo>
                    <a:lnTo>
                      <a:pt x="4646" y="17911"/>
                    </a:lnTo>
                    <a:lnTo>
                      <a:pt x="4688" y="17870"/>
                    </a:lnTo>
                    <a:lnTo>
                      <a:pt x="4709" y="17870"/>
                    </a:lnTo>
                    <a:lnTo>
                      <a:pt x="4709" y="17911"/>
                    </a:lnTo>
                    <a:lnTo>
                      <a:pt x="4604" y="18079"/>
                    </a:lnTo>
                    <a:lnTo>
                      <a:pt x="4478" y="18204"/>
                    </a:lnTo>
                    <a:lnTo>
                      <a:pt x="4436" y="18183"/>
                    </a:lnTo>
                    <a:lnTo>
                      <a:pt x="4269" y="18204"/>
                    </a:lnTo>
                    <a:lnTo>
                      <a:pt x="4227" y="18225"/>
                    </a:lnTo>
                    <a:lnTo>
                      <a:pt x="4164" y="18309"/>
                    </a:lnTo>
                    <a:lnTo>
                      <a:pt x="4144" y="18288"/>
                    </a:lnTo>
                    <a:lnTo>
                      <a:pt x="4039" y="18288"/>
                    </a:lnTo>
                    <a:lnTo>
                      <a:pt x="3934" y="18330"/>
                    </a:lnTo>
                    <a:lnTo>
                      <a:pt x="3934" y="18393"/>
                    </a:lnTo>
                    <a:lnTo>
                      <a:pt x="3955" y="18414"/>
                    </a:lnTo>
                    <a:lnTo>
                      <a:pt x="3976" y="18455"/>
                    </a:lnTo>
                    <a:lnTo>
                      <a:pt x="3955" y="18539"/>
                    </a:lnTo>
                    <a:lnTo>
                      <a:pt x="4018" y="18665"/>
                    </a:lnTo>
                    <a:lnTo>
                      <a:pt x="4039" y="18665"/>
                    </a:lnTo>
                    <a:lnTo>
                      <a:pt x="4060" y="18602"/>
                    </a:lnTo>
                    <a:lnTo>
                      <a:pt x="4123" y="18602"/>
                    </a:lnTo>
                    <a:lnTo>
                      <a:pt x="4164" y="18644"/>
                    </a:lnTo>
                    <a:lnTo>
                      <a:pt x="4185" y="18707"/>
                    </a:lnTo>
                    <a:lnTo>
                      <a:pt x="4185" y="18769"/>
                    </a:lnTo>
                    <a:lnTo>
                      <a:pt x="4248" y="18832"/>
                    </a:lnTo>
                    <a:lnTo>
                      <a:pt x="4374" y="18832"/>
                    </a:lnTo>
                    <a:lnTo>
                      <a:pt x="4457" y="18769"/>
                    </a:lnTo>
                    <a:lnTo>
                      <a:pt x="4478" y="18748"/>
                    </a:lnTo>
                    <a:lnTo>
                      <a:pt x="4541" y="18748"/>
                    </a:lnTo>
                    <a:lnTo>
                      <a:pt x="4646" y="18727"/>
                    </a:lnTo>
                    <a:lnTo>
                      <a:pt x="4688" y="18665"/>
                    </a:lnTo>
                    <a:lnTo>
                      <a:pt x="4709" y="18560"/>
                    </a:lnTo>
                    <a:lnTo>
                      <a:pt x="4688" y="18497"/>
                    </a:lnTo>
                    <a:lnTo>
                      <a:pt x="4646" y="18434"/>
                    </a:lnTo>
                    <a:lnTo>
                      <a:pt x="4750" y="18434"/>
                    </a:lnTo>
                    <a:lnTo>
                      <a:pt x="4750" y="18393"/>
                    </a:lnTo>
                    <a:lnTo>
                      <a:pt x="4771" y="18225"/>
                    </a:lnTo>
                    <a:lnTo>
                      <a:pt x="4813" y="18309"/>
                    </a:lnTo>
                    <a:lnTo>
                      <a:pt x="4876" y="18351"/>
                    </a:lnTo>
                    <a:lnTo>
                      <a:pt x="4918" y="18351"/>
                    </a:lnTo>
                    <a:lnTo>
                      <a:pt x="4981" y="18288"/>
                    </a:lnTo>
                    <a:lnTo>
                      <a:pt x="4981" y="18121"/>
                    </a:lnTo>
                    <a:lnTo>
                      <a:pt x="4981" y="18016"/>
                    </a:lnTo>
                    <a:lnTo>
                      <a:pt x="4918" y="17911"/>
                    </a:lnTo>
                    <a:lnTo>
                      <a:pt x="4897" y="17828"/>
                    </a:lnTo>
                    <a:lnTo>
                      <a:pt x="4918" y="17618"/>
                    </a:lnTo>
                    <a:lnTo>
                      <a:pt x="4960" y="17577"/>
                    </a:lnTo>
                    <a:lnTo>
                      <a:pt x="4981" y="17577"/>
                    </a:lnTo>
                    <a:lnTo>
                      <a:pt x="4981" y="17660"/>
                    </a:lnTo>
                    <a:lnTo>
                      <a:pt x="4960" y="17723"/>
                    </a:lnTo>
                    <a:lnTo>
                      <a:pt x="4981" y="17828"/>
                    </a:lnTo>
                    <a:lnTo>
                      <a:pt x="5022" y="17932"/>
                    </a:lnTo>
                    <a:lnTo>
                      <a:pt x="5022" y="18079"/>
                    </a:lnTo>
                    <a:lnTo>
                      <a:pt x="5001" y="18204"/>
                    </a:lnTo>
                    <a:lnTo>
                      <a:pt x="5001" y="18309"/>
                    </a:lnTo>
                    <a:lnTo>
                      <a:pt x="5064" y="18309"/>
                    </a:lnTo>
                    <a:lnTo>
                      <a:pt x="5085" y="18288"/>
                    </a:lnTo>
                    <a:lnTo>
                      <a:pt x="5169" y="18225"/>
                    </a:lnTo>
                    <a:lnTo>
                      <a:pt x="5169" y="18183"/>
                    </a:lnTo>
                    <a:lnTo>
                      <a:pt x="5273" y="18037"/>
                    </a:lnTo>
                    <a:lnTo>
                      <a:pt x="5378" y="17995"/>
                    </a:lnTo>
                    <a:lnTo>
                      <a:pt x="5420" y="17995"/>
                    </a:lnTo>
                    <a:lnTo>
                      <a:pt x="5420" y="18016"/>
                    </a:lnTo>
                    <a:lnTo>
                      <a:pt x="5336" y="18079"/>
                    </a:lnTo>
                    <a:lnTo>
                      <a:pt x="5294" y="18121"/>
                    </a:lnTo>
                    <a:lnTo>
                      <a:pt x="5232" y="18246"/>
                    </a:lnTo>
                    <a:lnTo>
                      <a:pt x="5169" y="18330"/>
                    </a:lnTo>
                    <a:lnTo>
                      <a:pt x="5169" y="18393"/>
                    </a:lnTo>
                    <a:lnTo>
                      <a:pt x="5211" y="18414"/>
                    </a:lnTo>
                    <a:lnTo>
                      <a:pt x="5294" y="18414"/>
                    </a:lnTo>
                    <a:lnTo>
                      <a:pt x="5336" y="18434"/>
                    </a:lnTo>
                    <a:lnTo>
                      <a:pt x="5399" y="18518"/>
                    </a:lnTo>
                    <a:lnTo>
                      <a:pt x="5483" y="18539"/>
                    </a:lnTo>
                    <a:lnTo>
                      <a:pt x="5587" y="18518"/>
                    </a:lnTo>
                    <a:lnTo>
                      <a:pt x="5650" y="18455"/>
                    </a:lnTo>
                    <a:lnTo>
                      <a:pt x="5713" y="18455"/>
                    </a:lnTo>
                    <a:lnTo>
                      <a:pt x="5734" y="18497"/>
                    </a:lnTo>
                    <a:lnTo>
                      <a:pt x="5734" y="18539"/>
                    </a:lnTo>
                    <a:lnTo>
                      <a:pt x="5608" y="18623"/>
                    </a:lnTo>
                    <a:lnTo>
                      <a:pt x="5420" y="18665"/>
                    </a:lnTo>
                    <a:lnTo>
                      <a:pt x="5294" y="18665"/>
                    </a:lnTo>
                    <a:lnTo>
                      <a:pt x="5211" y="18727"/>
                    </a:lnTo>
                    <a:lnTo>
                      <a:pt x="5169" y="18769"/>
                    </a:lnTo>
                    <a:lnTo>
                      <a:pt x="5169" y="18832"/>
                    </a:lnTo>
                    <a:lnTo>
                      <a:pt x="5190" y="18853"/>
                    </a:lnTo>
                    <a:lnTo>
                      <a:pt x="5315" y="18832"/>
                    </a:lnTo>
                    <a:lnTo>
                      <a:pt x="5378" y="18853"/>
                    </a:lnTo>
                    <a:lnTo>
                      <a:pt x="5420" y="18832"/>
                    </a:lnTo>
                    <a:lnTo>
                      <a:pt x="5504" y="18769"/>
                    </a:lnTo>
                    <a:lnTo>
                      <a:pt x="5629" y="18769"/>
                    </a:lnTo>
                    <a:lnTo>
                      <a:pt x="5650" y="18811"/>
                    </a:lnTo>
                    <a:lnTo>
                      <a:pt x="5629" y="18853"/>
                    </a:lnTo>
                    <a:lnTo>
                      <a:pt x="5545" y="18874"/>
                    </a:lnTo>
                    <a:lnTo>
                      <a:pt x="5483" y="18937"/>
                    </a:lnTo>
                    <a:lnTo>
                      <a:pt x="5336" y="18937"/>
                    </a:lnTo>
                    <a:lnTo>
                      <a:pt x="5294" y="19020"/>
                    </a:lnTo>
                    <a:lnTo>
                      <a:pt x="5273" y="19083"/>
                    </a:lnTo>
                    <a:lnTo>
                      <a:pt x="5211" y="19146"/>
                    </a:lnTo>
                    <a:lnTo>
                      <a:pt x="5211" y="19188"/>
                    </a:lnTo>
                    <a:lnTo>
                      <a:pt x="5273" y="19188"/>
                    </a:lnTo>
                    <a:lnTo>
                      <a:pt x="5420" y="19062"/>
                    </a:lnTo>
                    <a:lnTo>
                      <a:pt x="5483" y="19041"/>
                    </a:lnTo>
                    <a:lnTo>
                      <a:pt x="5545" y="19041"/>
                    </a:lnTo>
                    <a:lnTo>
                      <a:pt x="5587" y="19020"/>
                    </a:lnTo>
                    <a:lnTo>
                      <a:pt x="5629" y="19020"/>
                    </a:lnTo>
                    <a:lnTo>
                      <a:pt x="5692" y="19083"/>
                    </a:lnTo>
                    <a:lnTo>
                      <a:pt x="5692" y="19146"/>
                    </a:lnTo>
                    <a:lnTo>
                      <a:pt x="5650" y="19188"/>
                    </a:lnTo>
                    <a:lnTo>
                      <a:pt x="5587" y="19146"/>
                    </a:lnTo>
                    <a:lnTo>
                      <a:pt x="5525" y="19125"/>
                    </a:lnTo>
                    <a:lnTo>
                      <a:pt x="5399" y="19167"/>
                    </a:lnTo>
                    <a:lnTo>
                      <a:pt x="5378" y="19230"/>
                    </a:lnTo>
                    <a:lnTo>
                      <a:pt x="5399" y="19271"/>
                    </a:lnTo>
                    <a:lnTo>
                      <a:pt x="5587" y="19271"/>
                    </a:lnTo>
                    <a:lnTo>
                      <a:pt x="5650" y="19230"/>
                    </a:lnTo>
                    <a:lnTo>
                      <a:pt x="5713" y="19230"/>
                    </a:lnTo>
                    <a:lnTo>
                      <a:pt x="5797" y="19334"/>
                    </a:lnTo>
                    <a:lnTo>
                      <a:pt x="5797" y="19397"/>
                    </a:lnTo>
                    <a:lnTo>
                      <a:pt x="5734" y="19439"/>
                    </a:lnTo>
                    <a:lnTo>
                      <a:pt x="5525" y="19355"/>
                    </a:lnTo>
                    <a:lnTo>
                      <a:pt x="5420" y="19292"/>
                    </a:lnTo>
                    <a:lnTo>
                      <a:pt x="5399" y="19355"/>
                    </a:lnTo>
                    <a:lnTo>
                      <a:pt x="5420" y="19439"/>
                    </a:lnTo>
                    <a:lnTo>
                      <a:pt x="5525" y="19502"/>
                    </a:lnTo>
                    <a:lnTo>
                      <a:pt x="5629" y="19648"/>
                    </a:lnTo>
                    <a:lnTo>
                      <a:pt x="5692" y="19753"/>
                    </a:lnTo>
                    <a:lnTo>
                      <a:pt x="5629" y="19753"/>
                    </a:lnTo>
                    <a:lnTo>
                      <a:pt x="5545" y="19648"/>
                    </a:lnTo>
                    <a:lnTo>
                      <a:pt x="5525" y="19648"/>
                    </a:lnTo>
                    <a:lnTo>
                      <a:pt x="5504" y="19690"/>
                    </a:lnTo>
                    <a:lnTo>
                      <a:pt x="5525" y="19774"/>
                    </a:lnTo>
                    <a:lnTo>
                      <a:pt x="5650" y="19878"/>
                    </a:lnTo>
                    <a:lnTo>
                      <a:pt x="5797" y="19983"/>
                    </a:lnTo>
                    <a:lnTo>
                      <a:pt x="5797" y="20025"/>
                    </a:lnTo>
                    <a:lnTo>
                      <a:pt x="5734" y="20025"/>
                    </a:lnTo>
                    <a:lnTo>
                      <a:pt x="5734" y="20087"/>
                    </a:lnTo>
                    <a:lnTo>
                      <a:pt x="5692" y="20087"/>
                    </a:lnTo>
                    <a:lnTo>
                      <a:pt x="5587" y="19983"/>
                    </a:lnTo>
                    <a:lnTo>
                      <a:pt x="5545" y="19983"/>
                    </a:lnTo>
                    <a:lnTo>
                      <a:pt x="5545" y="20025"/>
                    </a:lnTo>
                    <a:lnTo>
                      <a:pt x="5650" y="20171"/>
                    </a:lnTo>
                    <a:lnTo>
                      <a:pt x="5713" y="20213"/>
                    </a:lnTo>
                    <a:lnTo>
                      <a:pt x="5755" y="20213"/>
                    </a:lnTo>
                    <a:lnTo>
                      <a:pt x="5817" y="20192"/>
                    </a:lnTo>
                    <a:lnTo>
                      <a:pt x="5838" y="20213"/>
                    </a:lnTo>
                    <a:lnTo>
                      <a:pt x="5797" y="20297"/>
                    </a:lnTo>
                    <a:lnTo>
                      <a:pt x="5734" y="20318"/>
                    </a:lnTo>
                    <a:lnTo>
                      <a:pt x="5629" y="20276"/>
                    </a:lnTo>
                    <a:lnTo>
                      <a:pt x="5545" y="20192"/>
                    </a:lnTo>
                    <a:lnTo>
                      <a:pt x="5441" y="20108"/>
                    </a:lnTo>
                    <a:lnTo>
                      <a:pt x="5378" y="20004"/>
                    </a:lnTo>
                    <a:lnTo>
                      <a:pt x="5294" y="19795"/>
                    </a:lnTo>
                    <a:lnTo>
                      <a:pt x="5232" y="19711"/>
                    </a:lnTo>
                    <a:lnTo>
                      <a:pt x="5169" y="19690"/>
                    </a:lnTo>
                    <a:lnTo>
                      <a:pt x="5085" y="19648"/>
                    </a:lnTo>
                    <a:lnTo>
                      <a:pt x="4981" y="19606"/>
                    </a:lnTo>
                    <a:lnTo>
                      <a:pt x="4876" y="19606"/>
                    </a:lnTo>
                    <a:lnTo>
                      <a:pt x="4813" y="19585"/>
                    </a:lnTo>
                    <a:lnTo>
                      <a:pt x="4750" y="19585"/>
                    </a:lnTo>
                    <a:lnTo>
                      <a:pt x="4646" y="19564"/>
                    </a:lnTo>
                    <a:lnTo>
                      <a:pt x="4541" y="19460"/>
                    </a:lnTo>
                    <a:lnTo>
                      <a:pt x="4436" y="19460"/>
                    </a:lnTo>
                    <a:lnTo>
                      <a:pt x="4353" y="19439"/>
                    </a:lnTo>
                    <a:lnTo>
                      <a:pt x="4290" y="19460"/>
                    </a:lnTo>
                    <a:lnTo>
                      <a:pt x="4185" y="19460"/>
                    </a:lnTo>
                    <a:lnTo>
                      <a:pt x="4060" y="19564"/>
                    </a:lnTo>
                    <a:lnTo>
                      <a:pt x="4060" y="19606"/>
                    </a:lnTo>
                    <a:lnTo>
                      <a:pt x="4123" y="19669"/>
                    </a:lnTo>
                    <a:lnTo>
                      <a:pt x="4185" y="19753"/>
                    </a:lnTo>
                    <a:lnTo>
                      <a:pt x="4248" y="19878"/>
                    </a:lnTo>
                    <a:lnTo>
                      <a:pt x="4248" y="19962"/>
                    </a:lnTo>
                    <a:lnTo>
                      <a:pt x="4353" y="20067"/>
                    </a:lnTo>
                    <a:lnTo>
                      <a:pt x="4499" y="20108"/>
                    </a:lnTo>
                    <a:lnTo>
                      <a:pt x="4709" y="20192"/>
                    </a:lnTo>
                    <a:lnTo>
                      <a:pt x="4855" y="20276"/>
                    </a:lnTo>
                    <a:lnTo>
                      <a:pt x="4897" y="20380"/>
                    </a:lnTo>
                    <a:lnTo>
                      <a:pt x="4897" y="20422"/>
                    </a:lnTo>
                    <a:lnTo>
                      <a:pt x="4981" y="20443"/>
                    </a:lnTo>
                    <a:lnTo>
                      <a:pt x="5064" y="20443"/>
                    </a:lnTo>
                    <a:lnTo>
                      <a:pt x="5127" y="20527"/>
                    </a:lnTo>
                    <a:lnTo>
                      <a:pt x="5211" y="20548"/>
                    </a:lnTo>
                    <a:lnTo>
                      <a:pt x="5273" y="20527"/>
                    </a:lnTo>
                    <a:lnTo>
                      <a:pt x="5315" y="20590"/>
                    </a:lnTo>
                    <a:lnTo>
                      <a:pt x="5399" y="20590"/>
                    </a:lnTo>
                    <a:lnTo>
                      <a:pt x="5441" y="20548"/>
                    </a:lnTo>
                    <a:lnTo>
                      <a:pt x="5504" y="20631"/>
                    </a:lnTo>
                    <a:lnTo>
                      <a:pt x="5608" y="20631"/>
                    </a:lnTo>
                    <a:lnTo>
                      <a:pt x="5692" y="20548"/>
                    </a:lnTo>
                    <a:lnTo>
                      <a:pt x="5797" y="20548"/>
                    </a:lnTo>
                    <a:lnTo>
                      <a:pt x="5838" y="20590"/>
                    </a:lnTo>
                    <a:lnTo>
                      <a:pt x="5838" y="20652"/>
                    </a:lnTo>
                    <a:lnTo>
                      <a:pt x="5755" y="20652"/>
                    </a:lnTo>
                    <a:lnTo>
                      <a:pt x="5692" y="20694"/>
                    </a:lnTo>
                    <a:lnTo>
                      <a:pt x="5692" y="20736"/>
                    </a:lnTo>
                    <a:lnTo>
                      <a:pt x="5755" y="20736"/>
                    </a:lnTo>
                    <a:lnTo>
                      <a:pt x="5817" y="20820"/>
                    </a:lnTo>
                    <a:lnTo>
                      <a:pt x="5734" y="20862"/>
                    </a:lnTo>
                    <a:lnTo>
                      <a:pt x="5734" y="20903"/>
                    </a:lnTo>
                    <a:lnTo>
                      <a:pt x="5650" y="20924"/>
                    </a:lnTo>
                    <a:lnTo>
                      <a:pt x="5608" y="20966"/>
                    </a:lnTo>
                    <a:lnTo>
                      <a:pt x="5504" y="21029"/>
                    </a:lnTo>
                    <a:lnTo>
                      <a:pt x="5483" y="21071"/>
                    </a:lnTo>
                    <a:lnTo>
                      <a:pt x="5504" y="21113"/>
                    </a:lnTo>
                    <a:lnTo>
                      <a:pt x="5608" y="21113"/>
                    </a:lnTo>
                    <a:lnTo>
                      <a:pt x="5692" y="21134"/>
                    </a:lnTo>
                    <a:lnTo>
                      <a:pt x="5713" y="21175"/>
                    </a:lnTo>
                    <a:lnTo>
                      <a:pt x="5629" y="21175"/>
                    </a:lnTo>
                    <a:lnTo>
                      <a:pt x="5587" y="21217"/>
                    </a:lnTo>
                    <a:lnTo>
                      <a:pt x="5545" y="21175"/>
                    </a:lnTo>
                    <a:lnTo>
                      <a:pt x="5504" y="21238"/>
                    </a:lnTo>
                    <a:lnTo>
                      <a:pt x="5420" y="21364"/>
                    </a:lnTo>
                    <a:lnTo>
                      <a:pt x="5378" y="21364"/>
                    </a:lnTo>
                    <a:lnTo>
                      <a:pt x="5315" y="21427"/>
                    </a:lnTo>
                    <a:lnTo>
                      <a:pt x="5315" y="21468"/>
                    </a:lnTo>
                    <a:lnTo>
                      <a:pt x="5399" y="21489"/>
                    </a:lnTo>
                    <a:lnTo>
                      <a:pt x="5441" y="21489"/>
                    </a:lnTo>
                    <a:lnTo>
                      <a:pt x="5504" y="21468"/>
                    </a:lnTo>
                    <a:lnTo>
                      <a:pt x="5525" y="21489"/>
                    </a:lnTo>
                    <a:lnTo>
                      <a:pt x="5545" y="21552"/>
                    </a:lnTo>
                    <a:lnTo>
                      <a:pt x="5608" y="21552"/>
                    </a:lnTo>
                    <a:lnTo>
                      <a:pt x="5650" y="21573"/>
                    </a:lnTo>
                    <a:lnTo>
                      <a:pt x="5650" y="21636"/>
                    </a:lnTo>
                    <a:lnTo>
                      <a:pt x="5545" y="21657"/>
                    </a:lnTo>
                    <a:lnTo>
                      <a:pt x="5483" y="21678"/>
                    </a:lnTo>
                    <a:lnTo>
                      <a:pt x="5483" y="21699"/>
                    </a:lnTo>
                    <a:lnTo>
                      <a:pt x="5608" y="21699"/>
                    </a:lnTo>
                    <a:lnTo>
                      <a:pt x="5650" y="21761"/>
                    </a:lnTo>
                    <a:lnTo>
                      <a:pt x="5650" y="21803"/>
                    </a:lnTo>
                    <a:lnTo>
                      <a:pt x="5608" y="21803"/>
                    </a:lnTo>
                    <a:lnTo>
                      <a:pt x="5545" y="21782"/>
                    </a:lnTo>
                    <a:lnTo>
                      <a:pt x="5525" y="21803"/>
                    </a:lnTo>
                    <a:lnTo>
                      <a:pt x="5483" y="21803"/>
                    </a:lnTo>
                    <a:lnTo>
                      <a:pt x="5420" y="21761"/>
                    </a:lnTo>
                    <a:lnTo>
                      <a:pt x="5336" y="21761"/>
                    </a:lnTo>
                    <a:lnTo>
                      <a:pt x="5232" y="21740"/>
                    </a:lnTo>
                    <a:lnTo>
                      <a:pt x="5232" y="21678"/>
                    </a:lnTo>
                    <a:lnTo>
                      <a:pt x="5273" y="21657"/>
                    </a:lnTo>
                    <a:lnTo>
                      <a:pt x="5211" y="21552"/>
                    </a:lnTo>
                    <a:lnTo>
                      <a:pt x="5190" y="21531"/>
                    </a:lnTo>
                    <a:lnTo>
                      <a:pt x="5127" y="21552"/>
                    </a:lnTo>
                    <a:lnTo>
                      <a:pt x="5127" y="21657"/>
                    </a:lnTo>
                    <a:lnTo>
                      <a:pt x="5064" y="21866"/>
                    </a:lnTo>
                    <a:lnTo>
                      <a:pt x="5001" y="21950"/>
                    </a:lnTo>
                    <a:lnTo>
                      <a:pt x="5022" y="21992"/>
                    </a:lnTo>
                    <a:lnTo>
                      <a:pt x="5085" y="21992"/>
                    </a:lnTo>
                    <a:lnTo>
                      <a:pt x="5169" y="21950"/>
                    </a:lnTo>
                    <a:lnTo>
                      <a:pt x="5190" y="21950"/>
                    </a:lnTo>
                    <a:lnTo>
                      <a:pt x="5169" y="21992"/>
                    </a:lnTo>
                    <a:lnTo>
                      <a:pt x="5085" y="22054"/>
                    </a:lnTo>
                    <a:lnTo>
                      <a:pt x="5022" y="22096"/>
                    </a:lnTo>
                    <a:lnTo>
                      <a:pt x="4981" y="22117"/>
                    </a:lnTo>
                    <a:lnTo>
                      <a:pt x="4981" y="22180"/>
                    </a:lnTo>
                    <a:lnTo>
                      <a:pt x="4855" y="22159"/>
                    </a:lnTo>
                    <a:lnTo>
                      <a:pt x="4750" y="22159"/>
                    </a:lnTo>
                    <a:lnTo>
                      <a:pt x="4646" y="22180"/>
                    </a:lnTo>
                    <a:lnTo>
                      <a:pt x="4604" y="22159"/>
                    </a:lnTo>
                    <a:lnTo>
                      <a:pt x="4478" y="22159"/>
                    </a:lnTo>
                    <a:lnTo>
                      <a:pt x="4395" y="22180"/>
                    </a:lnTo>
                    <a:lnTo>
                      <a:pt x="4248" y="22264"/>
                    </a:lnTo>
                    <a:lnTo>
                      <a:pt x="4123" y="22284"/>
                    </a:lnTo>
                    <a:lnTo>
                      <a:pt x="4144" y="22305"/>
                    </a:lnTo>
                    <a:lnTo>
                      <a:pt x="4248" y="22284"/>
                    </a:lnTo>
                    <a:lnTo>
                      <a:pt x="4290" y="22284"/>
                    </a:lnTo>
                    <a:lnTo>
                      <a:pt x="4248" y="22326"/>
                    </a:lnTo>
                    <a:lnTo>
                      <a:pt x="4185" y="22368"/>
                    </a:lnTo>
                    <a:lnTo>
                      <a:pt x="4227" y="22410"/>
                    </a:lnTo>
                    <a:lnTo>
                      <a:pt x="4290" y="22431"/>
                    </a:lnTo>
                    <a:lnTo>
                      <a:pt x="4353" y="22515"/>
                    </a:lnTo>
                    <a:lnTo>
                      <a:pt x="4457" y="22494"/>
                    </a:lnTo>
                    <a:lnTo>
                      <a:pt x="4541" y="22515"/>
                    </a:lnTo>
                    <a:lnTo>
                      <a:pt x="4583" y="22494"/>
                    </a:lnTo>
                    <a:lnTo>
                      <a:pt x="4709" y="22494"/>
                    </a:lnTo>
                    <a:lnTo>
                      <a:pt x="4750" y="22473"/>
                    </a:lnTo>
                    <a:lnTo>
                      <a:pt x="4667" y="22410"/>
                    </a:lnTo>
                    <a:lnTo>
                      <a:pt x="4646" y="22389"/>
                    </a:lnTo>
                    <a:lnTo>
                      <a:pt x="4688" y="22326"/>
                    </a:lnTo>
                    <a:lnTo>
                      <a:pt x="4855" y="22326"/>
                    </a:lnTo>
                    <a:lnTo>
                      <a:pt x="4918" y="22305"/>
                    </a:lnTo>
                    <a:lnTo>
                      <a:pt x="5001" y="22305"/>
                    </a:lnTo>
                    <a:lnTo>
                      <a:pt x="5001" y="22326"/>
                    </a:lnTo>
                    <a:lnTo>
                      <a:pt x="4960" y="22368"/>
                    </a:lnTo>
                    <a:lnTo>
                      <a:pt x="4918" y="22431"/>
                    </a:lnTo>
                    <a:lnTo>
                      <a:pt x="4918" y="22515"/>
                    </a:lnTo>
                    <a:lnTo>
                      <a:pt x="4792" y="22577"/>
                    </a:lnTo>
                    <a:lnTo>
                      <a:pt x="4792" y="22619"/>
                    </a:lnTo>
                    <a:lnTo>
                      <a:pt x="4813" y="22682"/>
                    </a:lnTo>
                    <a:lnTo>
                      <a:pt x="5064" y="22849"/>
                    </a:lnTo>
                    <a:lnTo>
                      <a:pt x="5169" y="22933"/>
                    </a:lnTo>
                    <a:lnTo>
                      <a:pt x="5169" y="22954"/>
                    </a:lnTo>
                    <a:lnTo>
                      <a:pt x="5085" y="22954"/>
                    </a:lnTo>
                    <a:lnTo>
                      <a:pt x="5064" y="22933"/>
                    </a:lnTo>
                    <a:lnTo>
                      <a:pt x="4960" y="22891"/>
                    </a:lnTo>
                    <a:lnTo>
                      <a:pt x="4813" y="22808"/>
                    </a:lnTo>
                    <a:lnTo>
                      <a:pt x="4771" y="22745"/>
                    </a:lnTo>
                    <a:lnTo>
                      <a:pt x="4667" y="22745"/>
                    </a:lnTo>
                    <a:lnTo>
                      <a:pt x="4604" y="22787"/>
                    </a:lnTo>
                    <a:lnTo>
                      <a:pt x="4541" y="22808"/>
                    </a:lnTo>
                    <a:lnTo>
                      <a:pt x="4332" y="22682"/>
                    </a:lnTo>
                    <a:lnTo>
                      <a:pt x="4290" y="22598"/>
                    </a:lnTo>
                    <a:lnTo>
                      <a:pt x="4248" y="22515"/>
                    </a:lnTo>
                    <a:lnTo>
                      <a:pt x="4227" y="22515"/>
                    </a:lnTo>
                    <a:lnTo>
                      <a:pt x="4248" y="22619"/>
                    </a:lnTo>
                    <a:lnTo>
                      <a:pt x="4269" y="22703"/>
                    </a:lnTo>
                    <a:lnTo>
                      <a:pt x="4248" y="22724"/>
                    </a:lnTo>
                    <a:lnTo>
                      <a:pt x="4144" y="22619"/>
                    </a:lnTo>
                    <a:lnTo>
                      <a:pt x="4039" y="22494"/>
                    </a:lnTo>
                    <a:lnTo>
                      <a:pt x="3913" y="22431"/>
                    </a:lnTo>
                    <a:lnTo>
                      <a:pt x="3851" y="22473"/>
                    </a:lnTo>
                    <a:lnTo>
                      <a:pt x="3872" y="22515"/>
                    </a:lnTo>
                    <a:lnTo>
                      <a:pt x="3955" y="22536"/>
                    </a:lnTo>
                    <a:lnTo>
                      <a:pt x="3976" y="22619"/>
                    </a:lnTo>
                    <a:lnTo>
                      <a:pt x="4123" y="22745"/>
                    </a:lnTo>
                    <a:lnTo>
                      <a:pt x="4164" y="22808"/>
                    </a:lnTo>
                    <a:lnTo>
                      <a:pt x="4227" y="22808"/>
                    </a:lnTo>
                    <a:lnTo>
                      <a:pt x="4290" y="22828"/>
                    </a:lnTo>
                    <a:lnTo>
                      <a:pt x="4332" y="22891"/>
                    </a:lnTo>
                    <a:lnTo>
                      <a:pt x="4164" y="22891"/>
                    </a:lnTo>
                    <a:lnTo>
                      <a:pt x="4060" y="22828"/>
                    </a:lnTo>
                    <a:lnTo>
                      <a:pt x="3976" y="22787"/>
                    </a:lnTo>
                    <a:lnTo>
                      <a:pt x="3934" y="22787"/>
                    </a:lnTo>
                    <a:lnTo>
                      <a:pt x="3913" y="22849"/>
                    </a:lnTo>
                    <a:lnTo>
                      <a:pt x="3913" y="22912"/>
                    </a:lnTo>
                    <a:lnTo>
                      <a:pt x="3851" y="22954"/>
                    </a:lnTo>
                    <a:lnTo>
                      <a:pt x="3830" y="22954"/>
                    </a:lnTo>
                    <a:lnTo>
                      <a:pt x="3830" y="23017"/>
                    </a:lnTo>
                    <a:lnTo>
                      <a:pt x="3767" y="23059"/>
                    </a:lnTo>
                    <a:lnTo>
                      <a:pt x="3725" y="23100"/>
                    </a:lnTo>
                    <a:lnTo>
                      <a:pt x="3600" y="23247"/>
                    </a:lnTo>
                    <a:lnTo>
                      <a:pt x="3600" y="23310"/>
                    </a:lnTo>
                    <a:lnTo>
                      <a:pt x="3627" y="23324"/>
                    </a:lnTo>
                    <a:lnTo>
                      <a:pt x="3627" y="23324"/>
                    </a:lnTo>
                    <a:lnTo>
                      <a:pt x="3558" y="23352"/>
                    </a:lnTo>
                    <a:lnTo>
                      <a:pt x="3495" y="23414"/>
                    </a:lnTo>
                    <a:lnTo>
                      <a:pt x="3390" y="23456"/>
                    </a:lnTo>
                    <a:lnTo>
                      <a:pt x="3328" y="23561"/>
                    </a:lnTo>
                    <a:lnTo>
                      <a:pt x="3328" y="23644"/>
                    </a:lnTo>
                    <a:lnTo>
                      <a:pt x="3348" y="23665"/>
                    </a:lnTo>
                    <a:lnTo>
                      <a:pt x="3432" y="23624"/>
                    </a:lnTo>
                    <a:lnTo>
                      <a:pt x="3537" y="23582"/>
                    </a:lnTo>
                    <a:lnTo>
                      <a:pt x="3600" y="23624"/>
                    </a:lnTo>
                    <a:lnTo>
                      <a:pt x="3620" y="23644"/>
                    </a:lnTo>
                    <a:lnTo>
                      <a:pt x="3725" y="23644"/>
                    </a:lnTo>
                    <a:lnTo>
                      <a:pt x="3913" y="23582"/>
                    </a:lnTo>
                    <a:lnTo>
                      <a:pt x="4060" y="23582"/>
                    </a:lnTo>
                    <a:lnTo>
                      <a:pt x="4185" y="23644"/>
                    </a:lnTo>
                    <a:lnTo>
                      <a:pt x="4185" y="23686"/>
                    </a:lnTo>
                    <a:lnTo>
                      <a:pt x="4144" y="23728"/>
                    </a:lnTo>
                    <a:lnTo>
                      <a:pt x="4018" y="23686"/>
                    </a:lnTo>
                    <a:lnTo>
                      <a:pt x="3934" y="23728"/>
                    </a:lnTo>
                    <a:lnTo>
                      <a:pt x="3558" y="23686"/>
                    </a:lnTo>
                    <a:lnTo>
                      <a:pt x="3453" y="23686"/>
                    </a:lnTo>
                    <a:lnTo>
                      <a:pt x="3432" y="23728"/>
                    </a:lnTo>
                    <a:lnTo>
                      <a:pt x="3286" y="23728"/>
                    </a:lnTo>
                    <a:lnTo>
                      <a:pt x="3286" y="23770"/>
                    </a:lnTo>
                    <a:lnTo>
                      <a:pt x="3307" y="23791"/>
                    </a:lnTo>
                    <a:lnTo>
                      <a:pt x="3411" y="23791"/>
                    </a:lnTo>
                    <a:lnTo>
                      <a:pt x="3432" y="23833"/>
                    </a:lnTo>
                    <a:lnTo>
                      <a:pt x="3390" y="23854"/>
                    </a:lnTo>
                    <a:lnTo>
                      <a:pt x="3307" y="23833"/>
                    </a:lnTo>
                    <a:lnTo>
                      <a:pt x="3202" y="23833"/>
                    </a:lnTo>
                    <a:lnTo>
                      <a:pt x="3202" y="23854"/>
                    </a:lnTo>
                    <a:lnTo>
                      <a:pt x="3244" y="23896"/>
                    </a:lnTo>
                    <a:lnTo>
                      <a:pt x="3348" y="23896"/>
                    </a:lnTo>
                    <a:lnTo>
                      <a:pt x="3620" y="23979"/>
                    </a:lnTo>
                    <a:lnTo>
                      <a:pt x="3704" y="23979"/>
                    </a:lnTo>
                    <a:lnTo>
                      <a:pt x="3746" y="23958"/>
                    </a:lnTo>
                    <a:lnTo>
                      <a:pt x="3830" y="23958"/>
                    </a:lnTo>
                    <a:lnTo>
                      <a:pt x="3851" y="23979"/>
                    </a:lnTo>
                    <a:lnTo>
                      <a:pt x="3851" y="24063"/>
                    </a:lnTo>
                    <a:lnTo>
                      <a:pt x="3872" y="24147"/>
                    </a:lnTo>
                    <a:lnTo>
                      <a:pt x="3830" y="24168"/>
                    </a:lnTo>
                    <a:lnTo>
                      <a:pt x="3746" y="24147"/>
                    </a:lnTo>
                    <a:lnTo>
                      <a:pt x="3725" y="24168"/>
                    </a:lnTo>
                    <a:lnTo>
                      <a:pt x="3704" y="24147"/>
                    </a:lnTo>
                    <a:lnTo>
                      <a:pt x="3600" y="24168"/>
                    </a:lnTo>
                    <a:lnTo>
                      <a:pt x="3600" y="24209"/>
                    </a:lnTo>
                    <a:lnTo>
                      <a:pt x="3620" y="24251"/>
                    </a:lnTo>
                    <a:lnTo>
                      <a:pt x="3662" y="24251"/>
                    </a:lnTo>
                    <a:lnTo>
                      <a:pt x="3746" y="24272"/>
                    </a:lnTo>
                    <a:lnTo>
                      <a:pt x="3767" y="24293"/>
                    </a:lnTo>
                    <a:lnTo>
                      <a:pt x="3662" y="24356"/>
                    </a:lnTo>
                    <a:lnTo>
                      <a:pt x="3600" y="24356"/>
                    </a:lnTo>
                    <a:lnTo>
                      <a:pt x="3495" y="24293"/>
                    </a:lnTo>
                    <a:lnTo>
                      <a:pt x="3390" y="24335"/>
                    </a:lnTo>
                    <a:lnTo>
                      <a:pt x="3390" y="24377"/>
                    </a:lnTo>
                    <a:lnTo>
                      <a:pt x="3411" y="24460"/>
                    </a:lnTo>
                    <a:lnTo>
                      <a:pt x="3453" y="24481"/>
                    </a:lnTo>
                    <a:lnTo>
                      <a:pt x="3516" y="24460"/>
                    </a:lnTo>
                    <a:lnTo>
                      <a:pt x="3620" y="24460"/>
                    </a:lnTo>
                    <a:lnTo>
                      <a:pt x="3704" y="24502"/>
                    </a:lnTo>
                    <a:lnTo>
                      <a:pt x="3725" y="24565"/>
                    </a:lnTo>
                    <a:lnTo>
                      <a:pt x="3495" y="24565"/>
                    </a:lnTo>
                    <a:lnTo>
                      <a:pt x="3432" y="24586"/>
                    </a:lnTo>
                    <a:lnTo>
                      <a:pt x="3348" y="24544"/>
                    </a:lnTo>
                    <a:lnTo>
                      <a:pt x="3307" y="24544"/>
                    </a:lnTo>
                    <a:lnTo>
                      <a:pt x="3244" y="24607"/>
                    </a:lnTo>
                    <a:lnTo>
                      <a:pt x="3244" y="24816"/>
                    </a:lnTo>
                    <a:lnTo>
                      <a:pt x="3223" y="24879"/>
                    </a:lnTo>
                    <a:lnTo>
                      <a:pt x="3244" y="24921"/>
                    </a:lnTo>
                    <a:lnTo>
                      <a:pt x="3328" y="24921"/>
                    </a:lnTo>
                    <a:lnTo>
                      <a:pt x="3558" y="24816"/>
                    </a:lnTo>
                    <a:lnTo>
                      <a:pt x="3620" y="24774"/>
                    </a:lnTo>
                    <a:lnTo>
                      <a:pt x="3809" y="24712"/>
                    </a:lnTo>
                    <a:lnTo>
                      <a:pt x="3913" y="24670"/>
                    </a:lnTo>
                    <a:lnTo>
                      <a:pt x="3976" y="24544"/>
                    </a:lnTo>
                    <a:lnTo>
                      <a:pt x="4123" y="24398"/>
                    </a:lnTo>
                    <a:lnTo>
                      <a:pt x="4395" y="24272"/>
                    </a:lnTo>
                    <a:lnTo>
                      <a:pt x="4541" y="24230"/>
                    </a:lnTo>
                    <a:lnTo>
                      <a:pt x="4604" y="24251"/>
                    </a:lnTo>
                    <a:lnTo>
                      <a:pt x="4604" y="24293"/>
                    </a:lnTo>
                    <a:lnTo>
                      <a:pt x="4562" y="24335"/>
                    </a:lnTo>
                    <a:lnTo>
                      <a:pt x="4478" y="24335"/>
                    </a:lnTo>
                    <a:lnTo>
                      <a:pt x="4332" y="24377"/>
                    </a:lnTo>
                    <a:lnTo>
                      <a:pt x="4144" y="24460"/>
                    </a:lnTo>
                    <a:lnTo>
                      <a:pt x="3955" y="24670"/>
                    </a:lnTo>
                    <a:lnTo>
                      <a:pt x="3872" y="24774"/>
                    </a:lnTo>
                    <a:lnTo>
                      <a:pt x="3725" y="24795"/>
                    </a:lnTo>
                    <a:lnTo>
                      <a:pt x="3641" y="24816"/>
                    </a:lnTo>
                    <a:lnTo>
                      <a:pt x="3495" y="24921"/>
                    </a:lnTo>
                    <a:lnTo>
                      <a:pt x="3328" y="24984"/>
                    </a:lnTo>
                    <a:lnTo>
                      <a:pt x="3244" y="25005"/>
                    </a:lnTo>
                    <a:lnTo>
                      <a:pt x="3223" y="25067"/>
                    </a:lnTo>
                    <a:lnTo>
                      <a:pt x="3307" y="25067"/>
                    </a:lnTo>
                    <a:lnTo>
                      <a:pt x="3348" y="25025"/>
                    </a:lnTo>
                    <a:lnTo>
                      <a:pt x="3411" y="25067"/>
                    </a:lnTo>
                    <a:lnTo>
                      <a:pt x="3411" y="25109"/>
                    </a:lnTo>
                    <a:lnTo>
                      <a:pt x="3516" y="25067"/>
                    </a:lnTo>
                    <a:lnTo>
                      <a:pt x="3558" y="25005"/>
                    </a:lnTo>
                    <a:lnTo>
                      <a:pt x="3620" y="25005"/>
                    </a:lnTo>
                    <a:lnTo>
                      <a:pt x="3704" y="25088"/>
                    </a:lnTo>
                    <a:lnTo>
                      <a:pt x="3746" y="25088"/>
                    </a:lnTo>
                    <a:lnTo>
                      <a:pt x="3830" y="25025"/>
                    </a:lnTo>
                    <a:lnTo>
                      <a:pt x="3934" y="24963"/>
                    </a:lnTo>
                    <a:lnTo>
                      <a:pt x="4018" y="24963"/>
                    </a:lnTo>
                    <a:lnTo>
                      <a:pt x="4039" y="24984"/>
                    </a:lnTo>
                    <a:lnTo>
                      <a:pt x="4018" y="25025"/>
                    </a:lnTo>
                    <a:lnTo>
                      <a:pt x="3934" y="25025"/>
                    </a:lnTo>
                    <a:lnTo>
                      <a:pt x="3851" y="25109"/>
                    </a:lnTo>
                    <a:lnTo>
                      <a:pt x="3767" y="25130"/>
                    </a:lnTo>
                    <a:lnTo>
                      <a:pt x="3662" y="25130"/>
                    </a:lnTo>
                    <a:lnTo>
                      <a:pt x="3620" y="25088"/>
                    </a:lnTo>
                    <a:lnTo>
                      <a:pt x="3558" y="25109"/>
                    </a:lnTo>
                    <a:lnTo>
                      <a:pt x="3516" y="25172"/>
                    </a:lnTo>
                    <a:lnTo>
                      <a:pt x="3390" y="25214"/>
                    </a:lnTo>
                    <a:lnTo>
                      <a:pt x="3348" y="25235"/>
                    </a:lnTo>
                    <a:lnTo>
                      <a:pt x="3432" y="25297"/>
                    </a:lnTo>
                    <a:lnTo>
                      <a:pt x="3495" y="25297"/>
                    </a:lnTo>
                    <a:lnTo>
                      <a:pt x="3600" y="25339"/>
                    </a:lnTo>
                    <a:lnTo>
                      <a:pt x="3516" y="25423"/>
                    </a:lnTo>
                    <a:lnTo>
                      <a:pt x="3516" y="25486"/>
                    </a:lnTo>
                    <a:lnTo>
                      <a:pt x="3600" y="25507"/>
                    </a:lnTo>
                    <a:lnTo>
                      <a:pt x="3558" y="25549"/>
                    </a:lnTo>
                    <a:lnTo>
                      <a:pt x="3600" y="25611"/>
                    </a:lnTo>
                    <a:lnTo>
                      <a:pt x="3537" y="25611"/>
                    </a:lnTo>
                    <a:lnTo>
                      <a:pt x="3453" y="25695"/>
                    </a:lnTo>
                    <a:lnTo>
                      <a:pt x="3495" y="25758"/>
                    </a:lnTo>
                    <a:lnTo>
                      <a:pt x="3537" y="25758"/>
                    </a:lnTo>
                    <a:lnTo>
                      <a:pt x="3600" y="25716"/>
                    </a:lnTo>
                    <a:lnTo>
                      <a:pt x="3620" y="25716"/>
                    </a:lnTo>
                    <a:lnTo>
                      <a:pt x="3641" y="25821"/>
                    </a:lnTo>
                    <a:lnTo>
                      <a:pt x="3641" y="25904"/>
                    </a:lnTo>
                    <a:lnTo>
                      <a:pt x="3558" y="25946"/>
                    </a:lnTo>
                    <a:lnTo>
                      <a:pt x="3558" y="26113"/>
                    </a:lnTo>
                    <a:lnTo>
                      <a:pt x="3620" y="26176"/>
                    </a:lnTo>
                    <a:lnTo>
                      <a:pt x="3704" y="26176"/>
                    </a:lnTo>
                    <a:lnTo>
                      <a:pt x="3767" y="26134"/>
                    </a:lnTo>
                    <a:lnTo>
                      <a:pt x="3809" y="26051"/>
                    </a:lnTo>
                    <a:lnTo>
                      <a:pt x="3851" y="26072"/>
                    </a:lnTo>
                    <a:lnTo>
                      <a:pt x="3913" y="26030"/>
                    </a:lnTo>
                    <a:lnTo>
                      <a:pt x="3955" y="26030"/>
                    </a:lnTo>
                    <a:lnTo>
                      <a:pt x="4018" y="26072"/>
                    </a:lnTo>
                    <a:lnTo>
                      <a:pt x="3976" y="26113"/>
                    </a:lnTo>
                    <a:lnTo>
                      <a:pt x="3872" y="26176"/>
                    </a:lnTo>
                    <a:lnTo>
                      <a:pt x="3809" y="26176"/>
                    </a:lnTo>
                    <a:lnTo>
                      <a:pt x="3641" y="26239"/>
                    </a:lnTo>
                    <a:lnTo>
                      <a:pt x="3558" y="26281"/>
                    </a:lnTo>
                    <a:lnTo>
                      <a:pt x="3558" y="26365"/>
                    </a:lnTo>
                    <a:lnTo>
                      <a:pt x="3537" y="26448"/>
                    </a:lnTo>
                    <a:lnTo>
                      <a:pt x="3620" y="26490"/>
                    </a:lnTo>
                    <a:lnTo>
                      <a:pt x="3558" y="26553"/>
                    </a:lnTo>
                    <a:lnTo>
                      <a:pt x="3537" y="26657"/>
                    </a:lnTo>
                    <a:lnTo>
                      <a:pt x="3558" y="26783"/>
                    </a:lnTo>
                    <a:lnTo>
                      <a:pt x="3620" y="26783"/>
                    </a:lnTo>
                    <a:lnTo>
                      <a:pt x="3704" y="26637"/>
                    </a:lnTo>
                    <a:lnTo>
                      <a:pt x="3746" y="26595"/>
                    </a:lnTo>
                    <a:lnTo>
                      <a:pt x="3872" y="26469"/>
                    </a:lnTo>
                    <a:lnTo>
                      <a:pt x="3934" y="26469"/>
                    </a:lnTo>
                    <a:lnTo>
                      <a:pt x="3976" y="26385"/>
                    </a:lnTo>
                    <a:lnTo>
                      <a:pt x="4060" y="26365"/>
                    </a:lnTo>
                    <a:lnTo>
                      <a:pt x="4060" y="26385"/>
                    </a:lnTo>
                    <a:lnTo>
                      <a:pt x="4018" y="26448"/>
                    </a:lnTo>
                    <a:lnTo>
                      <a:pt x="4018" y="26490"/>
                    </a:lnTo>
                    <a:lnTo>
                      <a:pt x="4039" y="26532"/>
                    </a:lnTo>
                    <a:lnTo>
                      <a:pt x="4123" y="26490"/>
                    </a:lnTo>
                    <a:lnTo>
                      <a:pt x="4248" y="26365"/>
                    </a:lnTo>
                    <a:lnTo>
                      <a:pt x="4269" y="26323"/>
                    </a:lnTo>
                    <a:lnTo>
                      <a:pt x="4332" y="26385"/>
                    </a:lnTo>
                    <a:lnTo>
                      <a:pt x="4374" y="26385"/>
                    </a:lnTo>
                    <a:lnTo>
                      <a:pt x="4436" y="26344"/>
                    </a:lnTo>
                    <a:lnTo>
                      <a:pt x="4499" y="26344"/>
                    </a:lnTo>
                    <a:lnTo>
                      <a:pt x="4499" y="26365"/>
                    </a:lnTo>
                    <a:lnTo>
                      <a:pt x="4436" y="26448"/>
                    </a:lnTo>
                    <a:lnTo>
                      <a:pt x="4436" y="26637"/>
                    </a:lnTo>
                    <a:lnTo>
                      <a:pt x="4478" y="26657"/>
                    </a:lnTo>
                    <a:lnTo>
                      <a:pt x="4541" y="26741"/>
                    </a:lnTo>
                    <a:lnTo>
                      <a:pt x="4499" y="26762"/>
                    </a:lnTo>
                    <a:lnTo>
                      <a:pt x="4436" y="26741"/>
                    </a:lnTo>
                    <a:lnTo>
                      <a:pt x="4332" y="26637"/>
                    </a:lnTo>
                    <a:lnTo>
                      <a:pt x="4269" y="26553"/>
                    </a:lnTo>
                    <a:lnTo>
                      <a:pt x="4227" y="26553"/>
                    </a:lnTo>
                    <a:lnTo>
                      <a:pt x="4164" y="26574"/>
                    </a:lnTo>
                    <a:lnTo>
                      <a:pt x="4081" y="26574"/>
                    </a:lnTo>
                    <a:lnTo>
                      <a:pt x="4060" y="26637"/>
                    </a:lnTo>
                    <a:lnTo>
                      <a:pt x="4123" y="26678"/>
                    </a:lnTo>
                    <a:lnTo>
                      <a:pt x="4164" y="26678"/>
                    </a:lnTo>
                    <a:lnTo>
                      <a:pt x="4248" y="26783"/>
                    </a:lnTo>
                    <a:lnTo>
                      <a:pt x="4290" y="26804"/>
                    </a:lnTo>
                    <a:lnTo>
                      <a:pt x="4269" y="26867"/>
                    </a:lnTo>
                    <a:lnTo>
                      <a:pt x="4185" y="26783"/>
                    </a:lnTo>
                    <a:lnTo>
                      <a:pt x="4144" y="26762"/>
                    </a:lnTo>
                    <a:lnTo>
                      <a:pt x="4060" y="26762"/>
                    </a:lnTo>
                    <a:lnTo>
                      <a:pt x="3955" y="26888"/>
                    </a:lnTo>
                    <a:lnTo>
                      <a:pt x="3872" y="26950"/>
                    </a:lnTo>
                    <a:lnTo>
                      <a:pt x="3704" y="26950"/>
                    </a:lnTo>
                    <a:lnTo>
                      <a:pt x="3662" y="26971"/>
                    </a:lnTo>
                    <a:lnTo>
                      <a:pt x="3725" y="26992"/>
                    </a:lnTo>
                    <a:lnTo>
                      <a:pt x="3830" y="26992"/>
                    </a:lnTo>
                    <a:lnTo>
                      <a:pt x="3892" y="26971"/>
                    </a:lnTo>
                    <a:lnTo>
                      <a:pt x="4060" y="26950"/>
                    </a:lnTo>
                    <a:lnTo>
                      <a:pt x="4164" y="26888"/>
                    </a:lnTo>
                    <a:lnTo>
                      <a:pt x="4248" y="26909"/>
                    </a:lnTo>
                    <a:lnTo>
                      <a:pt x="4353" y="26909"/>
                    </a:lnTo>
                    <a:lnTo>
                      <a:pt x="4311" y="26950"/>
                    </a:lnTo>
                    <a:lnTo>
                      <a:pt x="4248" y="27013"/>
                    </a:lnTo>
                    <a:lnTo>
                      <a:pt x="4102" y="27013"/>
                    </a:lnTo>
                    <a:lnTo>
                      <a:pt x="3976" y="27055"/>
                    </a:lnTo>
                    <a:lnTo>
                      <a:pt x="3767" y="27055"/>
                    </a:lnTo>
                    <a:lnTo>
                      <a:pt x="3662" y="27076"/>
                    </a:lnTo>
                    <a:lnTo>
                      <a:pt x="3641" y="27160"/>
                    </a:lnTo>
                    <a:lnTo>
                      <a:pt x="3662" y="27222"/>
                    </a:lnTo>
                    <a:lnTo>
                      <a:pt x="3767" y="27264"/>
                    </a:lnTo>
                    <a:lnTo>
                      <a:pt x="3872" y="27222"/>
                    </a:lnTo>
                    <a:lnTo>
                      <a:pt x="3892" y="27264"/>
                    </a:lnTo>
                    <a:lnTo>
                      <a:pt x="3830" y="27306"/>
                    </a:lnTo>
                    <a:lnTo>
                      <a:pt x="3725" y="27306"/>
                    </a:lnTo>
                    <a:lnTo>
                      <a:pt x="3662" y="27390"/>
                    </a:lnTo>
                    <a:lnTo>
                      <a:pt x="3683" y="27473"/>
                    </a:lnTo>
                    <a:lnTo>
                      <a:pt x="3767" y="27515"/>
                    </a:lnTo>
                    <a:lnTo>
                      <a:pt x="3830" y="27473"/>
                    </a:lnTo>
                    <a:lnTo>
                      <a:pt x="3851" y="27411"/>
                    </a:lnTo>
                    <a:lnTo>
                      <a:pt x="3934" y="27411"/>
                    </a:lnTo>
                    <a:lnTo>
                      <a:pt x="3976" y="27432"/>
                    </a:lnTo>
                    <a:lnTo>
                      <a:pt x="4060" y="27432"/>
                    </a:lnTo>
                    <a:lnTo>
                      <a:pt x="4144" y="27411"/>
                    </a:lnTo>
                    <a:lnTo>
                      <a:pt x="4185" y="27390"/>
                    </a:lnTo>
                    <a:lnTo>
                      <a:pt x="4227" y="27411"/>
                    </a:lnTo>
                    <a:lnTo>
                      <a:pt x="4164" y="27473"/>
                    </a:lnTo>
                    <a:lnTo>
                      <a:pt x="4039" y="27515"/>
                    </a:lnTo>
                    <a:lnTo>
                      <a:pt x="3976" y="27494"/>
                    </a:lnTo>
                    <a:lnTo>
                      <a:pt x="3913" y="27473"/>
                    </a:lnTo>
                    <a:lnTo>
                      <a:pt x="3851" y="27473"/>
                    </a:lnTo>
                    <a:lnTo>
                      <a:pt x="3913" y="27515"/>
                    </a:lnTo>
                    <a:lnTo>
                      <a:pt x="3976" y="27515"/>
                    </a:lnTo>
                    <a:lnTo>
                      <a:pt x="4039" y="27536"/>
                    </a:lnTo>
                    <a:lnTo>
                      <a:pt x="3976" y="27578"/>
                    </a:lnTo>
                    <a:lnTo>
                      <a:pt x="3851" y="27578"/>
                    </a:lnTo>
                    <a:lnTo>
                      <a:pt x="3746" y="27641"/>
                    </a:lnTo>
                    <a:lnTo>
                      <a:pt x="3809" y="27704"/>
                    </a:lnTo>
                    <a:lnTo>
                      <a:pt x="3851" y="27704"/>
                    </a:lnTo>
                    <a:lnTo>
                      <a:pt x="3913" y="27683"/>
                    </a:lnTo>
                    <a:lnTo>
                      <a:pt x="4039" y="27683"/>
                    </a:lnTo>
                    <a:lnTo>
                      <a:pt x="4081" y="27704"/>
                    </a:lnTo>
                    <a:lnTo>
                      <a:pt x="4144" y="27704"/>
                    </a:lnTo>
                    <a:lnTo>
                      <a:pt x="4081" y="27746"/>
                    </a:lnTo>
                    <a:lnTo>
                      <a:pt x="3955" y="27787"/>
                    </a:lnTo>
                    <a:lnTo>
                      <a:pt x="3872" y="27746"/>
                    </a:lnTo>
                    <a:lnTo>
                      <a:pt x="3809" y="27787"/>
                    </a:lnTo>
                    <a:lnTo>
                      <a:pt x="3767" y="27829"/>
                    </a:lnTo>
                    <a:lnTo>
                      <a:pt x="3809" y="27892"/>
                    </a:lnTo>
                    <a:lnTo>
                      <a:pt x="3851" y="27892"/>
                    </a:lnTo>
                    <a:lnTo>
                      <a:pt x="3934" y="27829"/>
                    </a:lnTo>
                    <a:lnTo>
                      <a:pt x="4018" y="27829"/>
                    </a:lnTo>
                    <a:lnTo>
                      <a:pt x="4081" y="27892"/>
                    </a:lnTo>
                    <a:lnTo>
                      <a:pt x="4081" y="27934"/>
                    </a:lnTo>
                    <a:lnTo>
                      <a:pt x="3934" y="27997"/>
                    </a:lnTo>
                    <a:lnTo>
                      <a:pt x="3892" y="28038"/>
                    </a:lnTo>
                    <a:lnTo>
                      <a:pt x="3955" y="28143"/>
                    </a:lnTo>
                    <a:lnTo>
                      <a:pt x="3997" y="28143"/>
                    </a:lnTo>
                    <a:lnTo>
                      <a:pt x="4039" y="28122"/>
                    </a:lnTo>
                    <a:lnTo>
                      <a:pt x="4102" y="28122"/>
                    </a:lnTo>
                    <a:lnTo>
                      <a:pt x="4164" y="28206"/>
                    </a:lnTo>
                    <a:lnTo>
                      <a:pt x="4185" y="28143"/>
                    </a:lnTo>
                    <a:lnTo>
                      <a:pt x="4227" y="28122"/>
                    </a:lnTo>
                    <a:lnTo>
                      <a:pt x="4269" y="28143"/>
                    </a:lnTo>
                    <a:lnTo>
                      <a:pt x="4248" y="28206"/>
                    </a:lnTo>
                    <a:lnTo>
                      <a:pt x="4206" y="28248"/>
                    </a:lnTo>
                    <a:lnTo>
                      <a:pt x="4269" y="28310"/>
                    </a:lnTo>
                    <a:lnTo>
                      <a:pt x="4164" y="28436"/>
                    </a:lnTo>
                    <a:lnTo>
                      <a:pt x="4144" y="28436"/>
                    </a:lnTo>
                    <a:lnTo>
                      <a:pt x="4081" y="28520"/>
                    </a:lnTo>
                    <a:lnTo>
                      <a:pt x="4039" y="28582"/>
                    </a:lnTo>
                    <a:lnTo>
                      <a:pt x="4039" y="28624"/>
                    </a:lnTo>
                    <a:lnTo>
                      <a:pt x="4102" y="28624"/>
                    </a:lnTo>
                    <a:lnTo>
                      <a:pt x="4164" y="28582"/>
                    </a:lnTo>
                    <a:lnTo>
                      <a:pt x="4248" y="28624"/>
                    </a:lnTo>
                    <a:lnTo>
                      <a:pt x="4269" y="28687"/>
                    </a:lnTo>
                    <a:lnTo>
                      <a:pt x="4227" y="28750"/>
                    </a:lnTo>
                    <a:lnTo>
                      <a:pt x="4227" y="28771"/>
                    </a:lnTo>
                    <a:lnTo>
                      <a:pt x="4290" y="28771"/>
                    </a:lnTo>
                    <a:lnTo>
                      <a:pt x="4353" y="28792"/>
                    </a:lnTo>
                    <a:lnTo>
                      <a:pt x="4353" y="28854"/>
                    </a:lnTo>
                    <a:lnTo>
                      <a:pt x="4290" y="28896"/>
                    </a:lnTo>
                    <a:lnTo>
                      <a:pt x="4353" y="28959"/>
                    </a:lnTo>
                    <a:lnTo>
                      <a:pt x="4332" y="29043"/>
                    </a:lnTo>
                    <a:lnTo>
                      <a:pt x="4248" y="29085"/>
                    </a:lnTo>
                    <a:lnTo>
                      <a:pt x="4206" y="29147"/>
                    </a:lnTo>
                    <a:lnTo>
                      <a:pt x="4311" y="29147"/>
                    </a:lnTo>
                    <a:lnTo>
                      <a:pt x="4374" y="29085"/>
                    </a:lnTo>
                    <a:lnTo>
                      <a:pt x="4395" y="29043"/>
                    </a:lnTo>
                    <a:lnTo>
                      <a:pt x="4520" y="28980"/>
                    </a:lnTo>
                    <a:lnTo>
                      <a:pt x="4562" y="29001"/>
                    </a:lnTo>
                    <a:lnTo>
                      <a:pt x="4499" y="29064"/>
                    </a:lnTo>
                    <a:lnTo>
                      <a:pt x="4541" y="29106"/>
                    </a:lnTo>
                    <a:lnTo>
                      <a:pt x="4457" y="29168"/>
                    </a:lnTo>
                    <a:lnTo>
                      <a:pt x="4395" y="29210"/>
                    </a:lnTo>
                    <a:lnTo>
                      <a:pt x="4332" y="29210"/>
                    </a:lnTo>
                    <a:lnTo>
                      <a:pt x="4248" y="29252"/>
                    </a:lnTo>
                    <a:lnTo>
                      <a:pt x="4185" y="29294"/>
                    </a:lnTo>
                    <a:lnTo>
                      <a:pt x="4248" y="29357"/>
                    </a:lnTo>
                    <a:lnTo>
                      <a:pt x="4332" y="29294"/>
                    </a:lnTo>
                    <a:lnTo>
                      <a:pt x="4374" y="29252"/>
                    </a:lnTo>
                    <a:lnTo>
                      <a:pt x="4478" y="29273"/>
                    </a:lnTo>
                    <a:lnTo>
                      <a:pt x="4499" y="29294"/>
                    </a:lnTo>
                    <a:lnTo>
                      <a:pt x="4457" y="29357"/>
                    </a:lnTo>
                    <a:lnTo>
                      <a:pt x="4332" y="29398"/>
                    </a:lnTo>
                    <a:lnTo>
                      <a:pt x="4332" y="29503"/>
                    </a:lnTo>
                    <a:lnTo>
                      <a:pt x="4269" y="29566"/>
                    </a:lnTo>
                    <a:lnTo>
                      <a:pt x="4185" y="29587"/>
                    </a:lnTo>
                    <a:lnTo>
                      <a:pt x="4164" y="29629"/>
                    </a:lnTo>
                    <a:lnTo>
                      <a:pt x="4248" y="29691"/>
                    </a:lnTo>
                    <a:lnTo>
                      <a:pt x="4374" y="29670"/>
                    </a:lnTo>
                    <a:lnTo>
                      <a:pt x="4457" y="29608"/>
                    </a:lnTo>
                    <a:lnTo>
                      <a:pt x="4562" y="29587"/>
                    </a:lnTo>
                    <a:lnTo>
                      <a:pt x="4625" y="29587"/>
                    </a:lnTo>
                    <a:lnTo>
                      <a:pt x="4667" y="29629"/>
                    </a:lnTo>
                    <a:lnTo>
                      <a:pt x="4625" y="29691"/>
                    </a:lnTo>
                    <a:lnTo>
                      <a:pt x="4562" y="29691"/>
                    </a:lnTo>
                    <a:lnTo>
                      <a:pt x="4416" y="29733"/>
                    </a:lnTo>
                    <a:lnTo>
                      <a:pt x="4416" y="29775"/>
                    </a:lnTo>
                    <a:lnTo>
                      <a:pt x="4499" y="29775"/>
                    </a:lnTo>
                    <a:lnTo>
                      <a:pt x="4541" y="29817"/>
                    </a:lnTo>
                    <a:lnTo>
                      <a:pt x="4457" y="29901"/>
                    </a:lnTo>
                    <a:lnTo>
                      <a:pt x="4478" y="29984"/>
                    </a:lnTo>
                    <a:lnTo>
                      <a:pt x="4562" y="30005"/>
                    </a:lnTo>
                    <a:lnTo>
                      <a:pt x="4688" y="29901"/>
                    </a:lnTo>
                    <a:lnTo>
                      <a:pt x="4750" y="29880"/>
                    </a:lnTo>
                    <a:lnTo>
                      <a:pt x="4771" y="29901"/>
                    </a:lnTo>
                    <a:lnTo>
                      <a:pt x="4855" y="29984"/>
                    </a:lnTo>
                    <a:lnTo>
                      <a:pt x="4855" y="30089"/>
                    </a:lnTo>
                    <a:lnTo>
                      <a:pt x="4918" y="30131"/>
                    </a:lnTo>
                    <a:lnTo>
                      <a:pt x="4918" y="30152"/>
                    </a:lnTo>
                    <a:lnTo>
                      <a:pt x="4876" y="30214"/>
                    </a:lnTo>
                    <a:lnTo>
                      <a:pt x="4792" y="30214"/>
                    </a:lnTo>
                    <a:lnTo>
                      <a:pt x="4750" y="30298"/>
                    </a:lnTo>
                    <a:lnTo>
                      <a:pt x="4771" y="30340"/>
                    </a:lnTo>
                    <a:lnTo>
                      <a:pt x="4918" y="30361"/>
                    </a:lnTo>
                    <a:lnTo>
                      <a:pt x="4981" y="30340"/>
                    </a:lnTo>
                    <a:lnTo>
                      <a:pt x="4960" y="30298"/>
                    </a:lnTo>
                    <a:lnTo>
                      <a:pt x="4960" y="30235"/>
                    </a:lnTo>
                    <a:lnTo>
                      <a:pt x="5001" y="30214"/>
                    </a:lnTo>
                    <a:lnTo>
                      <a:pt x="5064" y="30235"/>
                    </a:lnTo>
                    <a:lnTo>
                      <a:pt x="5127" y="30194"/>
                    </a:lnTo>
                    <a:lnTo>
                      <a:pt x="5211" y="30152"/>
                    </a:lnTo>
                    <a:lnTo>
                      <a:pt x="5273" y="30214"/>
                    </a:lnTo>
                    <a:lnTo>
                      <a:pt x="5315" y="30235"/>
                    </a:lnTo>
                    <a:lnTo>
                      <a:pt x="5378" y="30214"/>
                    </a:lnTo>
                    <a:lnTo>
                      <a:pt x="5420" y="30131"/>
                    </a:lnTo>
                    <a:lnTo>
                      <a:pt x="5483" y="30089"/>
                    </a:lnTo>
                    <a:lnTo>
                      <a:pt x="5545" y="30089"/>
                    </a:lnTo>
                    <a:lnTo>
                      <a:pt x="5629" y="30047"/>
                    </a:lnTo>
                    <a:lnTo>
                      <a:pt x="5713" y="30089"/>
                    </a:lnTo>
                    <a:lnTo>
                      <a:pt x="5755" y="30026"/>
                    </a:lnTo>
                    <a:lnTo>
                      <a:pt x="5755" y="29984"/>
                    </a:lnTo>
                    <a:lnTo>
                      <a:pt x="5713" y="29922"/>
                    </a:lnTo>
                    <a:lnTo>
                      <a:pt x="5713" y="29880"/>
                    </a:lnTo>
                    <a:lnTo>
                      <a:pt x="5755" y="29838"/>
                    </a:lnTo>
                    <a:lnTo>
                      <a:pt x="5817" y="29880"/>
                    </a:lnTo>
                    <a:lnTo>
                      <a:pt x="5859" y="29942"/>
                    </a:lnTo>
                    <a:lnTo>
                      <a:pt x="5859" y="30047"/>
                    </a:lnTo>
                    <a:lnTo>
                      <a:pt x="5797" y="30131"/>
                    </a:lnTo>
                    <a:lnTo>
                      <a:pt x="5734" y="30152"/>
                    </a:lnTo>
                    <a:lnTo>
                      <a:pt x="5692" y="30214"/>
                    </a:lnTo>
                    <a:lnTo>
                      <a:pt x="5713" y="30235"/>
                    </a:lnTo>
                    <a:lnTo>
                      <a:pt x="5838" y="30194"/>
                    </a:lnTo>
                    <a:lnTo>
                      <a:pt x="6027" y="30089"/>
                    </a:lnTo>
                    <a:lnTo>
                      <a:pt x="6131" y="29922"/>
                    </a:lnTo>
                    <a:lnTo>
                      <a:pt x="6173" y="29922"/>
                    </a:lnTo>
                    <a:lnTo>
                      <a:pt x="6215" y="30005"/>
                    </a:lnTo>
                    <a:lnTo>
                      <a:pt x="6215" y="30110"/>
                    </a:lnTo>
                    <a:lnTo>
                      <a:pt x="6131" y="30131"/>
                    </a:lnTo>
                    <a:lnTo>
                      <a:pt x="6048" y="30194"/>
                    </a:lnTo>
                    <a:lnTo>
                      <a:pt x="5964" y="30256"/>
                    </a:lnTo>
                    <a:lnTo>
                      <a:pt x="5859" y="30298"/>
                    </a:lnTo>
                    <a:lnTo>
                      <a:pt x="5838" y="30319"/>
                    </a:lnTo>
                    <a:lnTo>
                      <a:pt x="5859" y="30340"/>
                    </a:lnTo>
                    <a:lnTo>
                      <a:pt x="5964" y="30319"/>
                    </a:lnTo>
                    <a:lnTo>
                      <a:pt x="6110" y="30235"/>
                    </a:lnTo>
                    <a:lnTo>
                      <a:pt x="6131" y="30256"/>
                    </a:lnTo>
                    <a:lnTo>
                      <a:pt x="6027" y="30361"/>
                    </a:lnTo>
                    <a:lnTo>
                      <a:pt x="5943" y="30403"/>
                    </a:lnTo>
                    <a:lnTo>
                      <a:pt x="5943" y="30507"/>
                    </a:lnTo>
                    <a:lnTo>
                      <a:pt x="5797" y="30612"/>
                    </a:lnTo>
                    <a:lnTo>
                      <a:pt x="5755" y="30654"/>
                    </a:lnTo>
                    <a:lnTo>
                      <a:pt x="5817" y="30654"/>
                    </a:lnTo>
                    <a:lnTo>
                      <a:pt x="5859" y="30612"/>
                    </a:lnTo>
                    <a:lnTo>
                      <a:pt x="5901" y="30612"/>
                    </a:lnTo>
                    <a:lnTo>
                      <a:pt x="5901" y="30633"/>
                    </a:lnTo>
                    <a:lnTo>
                      <a:pt x="5922" y="30738"/>
                    </a:lnTo>
                    <a:lnTo>
                      <a:pt x="5943" y="30654"/>
                    </a:lnTo>
                    <a:lnTo>
                      <a:pt x="6027" y="30612"/>
                    </a:lnTo>
                    <a:lnTo>
                      <a:pt x="6048" y="30549"/>
                    </a:lnTo>
                    <a:lnTo>
                      <a:pt x="6110" y="30549"/>
                    </a:lnTo>
                    <a:lnTo>
                      <a:pt x="6131" y="30570"/>
                    </a:lnTo>
                    <a:lnTo>
                      <a:pt x="6048" y="30654"/>
                    </a:lnTo>
                    <a:lnTo>
                      <a:pt x="6027" y="30738"/>
                    </a:lnTo>
                    <a:lnTo>
                      <a:pt x="6048" y="30759"/>
                    </a:lnTo>
                    <a:lnTo>
                      <a:pt x="6131" y="30738"/>
                    </a:lnTo>
                    <a:lnTo>
                      <a:pt x="6173" y="30654"/>
                    </a:lnTo>
                    <a:lnTo>
                      <a:pt x="6236" y="30654"/>
                    </a:lnTo>
                    <a:lnTo>
                      <a:pt x="6320" y="30633"/>
                    </a:lnTo>
                    <a:lnTo>
                      <a:pt x="6236" y="30738"/>
                    </a:lnTo>
                    <a:lnTo>
                      <a:pt x="6215" y="30842"/>
                    </a:lnTo>
                    <a:lnTo>
                      <a:pt x="6110" y="30926"/>
                    </a:lnTo>
                    <a:lnTo>
                      <a:pt x="6110" y="30989"/>
                    </a:lnTo>
                    <a:lnTo>
                      <a:pt x="6131" y="31031"/>
                    </a:lnTo>
                    <a:lnTo>
                      <a:pt x="6236" y="30947"/>
                    </a:lnTo>
                    <a:lnTo>
                      <a:pt x="6320" y="30738"/>
                    </a:lnTo>
                    <a:lnTo>
                      <a:pt x="6382" y="30675"/>
                    </a:lnTo>
                    <a:lnTo>
                      <a:pt x="6424" y="30717"/>
                    </a:lnTo>
                    <a:lnTo>
                      <a:pt x="6320" y="30863"/>
                    </a:lnTo>
                    <a:lnTo>
                      <a:pt x="6320" y="30947"/>
                    </a:lnTo>
                    <a:lnTo>
                      <a:pt x="6257" y="31031"/>
                    </a:lnTo>
                    <a:lnTo>
                      <a:pt x="6236" y="31135"/>
                    </a:lnTo>
                    <a:lnTo>
                      <a:pt x="6278" y="31156"/>
                    </a:lnTo>
                    <a:lnTo>
                      <a:pt x="6341" y="31093"/>
                    </a:lnTo>
                    <a:lnTo>
                      <a:pt x="6341" y="31031"/>
                    </a:lnTo>
                    <a:lnTo>
                      <a:pt x="6361" y="30968"/>
                    </a:lnTo>
                    <a:lnTo>
                      <a:pt x="6424" y="30968"/>
                    </a:lnTo>
                    <a:lnTo>
                      <a:pt x="6487" y="30989"/>
                    </a:lnTo>
                    <a:lnTo>
                      <a:pt x="6487" y="30842"/>
                    </a:lnTo>
                    <a:lnTo>
                      <a:pt x="6550" y="30842"/>
                    </a:lnTo>
                    <a:lnTo>
                      <a:pt x="6592" y="30759"/>
                    </a:lnTo>
                    <a:lnTo>
                      <a:pt x="6654" y="30759"/>
                    </a:lnTo>
                    <a:lnTo>
                      <a:pt x="6654" y="30821"/>
                    </a:lnTo>
                    <a:lnTo>
                      <a:pt x="6633" y="30821"/>
                    </a:lnTo>
                    <a:lnTo>
                      <a:pt x="6592" y="30926"/>
                    </a:lnTo>
                    <a:lnTo>
                      <a:pt x="6592" y="30968"/>
                    </a:lnTo>
                    <a:lnTo>
                      <a:pt x="6759" y="30968"/>
                    </a:lnTo>
                    <a:lnTo>
                      <a:pt x="7010" y="31093"/>
                    </a:lnTo>
                    <a:lnTo>
                      <a:pt x="7052" y="31093"/>
                    </a:lnTo>
                    <a:lnTo>
                      <a:pt x="7052" y="31051"/>
                    </a:lnTo>
                    <a:lnTo>
                      <a:pt x="7094" y="30989"/>
                    </a:lnTo>
                    <a:lnTo>
                      <a:pt x="7157" y="30968"/>
                    </a:lnTo>
                    <a:lnTo>
                      <a:pt x="7157" y="30926"/>
                    </a:lnTo>
                    <a:lnTo>
                      <a:pt x="7094" y="30884"/>
                    </a:lnTo>
                    <a:lnTo>
                      <a:pt x="7073" y="30863"/>
                    </a:lnTo>
                    <a:lnTo>
                      <a:pt x="6989" y="30863"/>
                    </a:lnTo>
                    <a:lnTo>
                      <a:pt x="6968" y="30884"/>
                    </a:lnTo>
                    <a:lnTo>
                      <a:pt x="6968" y="30842"/>
                    </a:lnTo>
                    <a:lnTo>
                      <a:pt x="6989" y="30821"/>
                    </a:lnTo>
                    <a:lnTo>
                      <a:pt x="6989" y="30759"/>
                    </a:lnTo>
                    <a:lnTo>
                      <a:pt x="6885" y="30717"/>
                    </a:lnTo>
                    <a:lnTo>
                      <a:pt x="6696" y="30633"/>
                    </a:lnTo>
                    <a:lnTo>
                      <a:pt x="6675" y="30570"/>
                    </a:lnTo>
                    <a:lnTo>
                      <a:pt x="6696" y="30549"/>
                    </a:lnTo>
                    <a:lnTo>
                      <a:pt x="6780" y="30570"/>
                    </a:lnTo>
                    <a:lnTo>
                      <a:pt x="6843" y="30549"/>
                    </a:lnTo>
                    <a:lnTo>
                      <a:pt x="6864" y="30549"/>
                    </a:lnTo>
                    <a:lnTo>
                      <a:pt x="6885" y="30612"/>
                    </a:lnTo>
                    <a:lnTo>
                      <a:pt x="6968" y="30675"/>
                    </a:lnTo>
                    <a:lnTo>
                      <a:pt x="7052" y="30738"/>
                    </a:lnTo>
                    <a:lnTo>
                      <a:pt x="7115" y="30738"/>
                    </a:lnTo>
                    <a:lnTo>
                      <a:pt x="7219" y="30675"/>
                    </a:lnTo>
                    <a:lnTo>
                      <a:pt x="7303" y="30633"/>
                    </a:lnTo>
                    <a:lnTo>
                      <a:pt x="7324" y="30570"/>
                    </a:lnTo>
                    <a:lnTo>
                      <a:pt x="7261" y="30549"/>
                    </a:lnTo>
                    <a:lnTo>
                      <a:pt x="7157" y="30549"/>
                    </a:lnTo>
                    <a:lnTo>
                      <a:pt x="7094" y="30528"/>
                    </a:lnTo>
                    <a:lnTo>
                      <a:pt x="7094" y="30466"/>
                    </a:lnTo>
                    <a:lnTo>
                      <a:pt x="7219" y="30466"/>
                    </a:lnTo>
                    <a:lnTo>
                      <a:pt x="7303" y="30424"/>
                    </a:lnTo>
                    <a:lnTo>
                      <a:pt x="7303" y="30403"/>
                    </a:lnTo>
                    <a:lnTo>
                      <a:pt x="7219" y="30340"/>
                    </a:lnTo>
                    <a:lnTo>
                      <a:pt x="7157" y="30319"/>
                    </a:lnTo>
                    <a:lnTo>
                      <a:pt x="7157" y="30298"/>
                    </a:lnTo>
                    <a:lnTo>
                      <a:pt x="7198" y="30298"/>
                    </a:lnTo>
                    <a:lnTo>
                      <a:pt x="7219" y="30256"/>
                    </a:lnTo>
                    <a:lnTo>
                      <a:pt x="7198" y="30235"/>
                    </a:lnTo>
                    <a:lnTo>
                      <a:pt x="7094" y="30214"/>
                    </a:lnTo>
                    <a:lnTo>
                      <a:pt x="7052" y="30152"/>
                    </a:lnTo>
                    <a:lnTo>
                      <a:pt x="7073" y="30131"/>
                    </a:lnTo>
                    <a:lnTo>
                      <a:pt x="7157" y="30152"/>
                    </a:lnTo>
                    <a:lnTo>
                      <a:pt x="7261" y="30194"/>
                    </a:lnTo>
                    <a:lnTo>
                      <a:pt x="7408" y="30152"/>
                    </a:lnTo>
                    <a:lnTo>
                      <a:pt x="7491" y="30110"/>
                    </a:lnTo>
                    <a:lnTo>
                      <a:pt x="7512" y="30047"/>
                    </a:lnTo>
                    <a:lnTo>
                      <a:pt x="7491" y="30005"/>
                    </a:lnTo>
                    <a:lnTo>
                      <a:pt x="7387" y="29984"/>
                    </a:lnTo>
                    <a:lnTo>
                      <a:pt x="7198" y="29942"/>
                    </a:lnTo>
                    <a:lnTo>
                      <a:pt x="7115" y="29901"/>
                    </a:lnTo>
                    <a:lnTo>
                      <a:pt x="7115" y="29880"/>
                    </a:lnTo>
                    <a:lnTo>
                      <a:pt x="7177" y="29880"/>
                    </a:lnTo>
                    <a:lnTo>
                      <a:pt x="7261" y="29901"/>
                    </a:lnTo>
                    <a:lnTo>
                      <a:pt x="7408" y="29901"/>
                    </a:lnTo>
                    <a:lnTo>
                      <a:pt x="7491" y="29838"/>
                    </a:lnTo>
                    <a:lnTo>
                      <a:pt x="7491" y="29775"/>
                    </a:lnTo>
                    <a:lnTo>
                      <a:pt x="7408" y="29712"/>
                    </a:lnTo>
                    <a:lnTo>
                      <a:pt x="7324" y="29691"/>
                    </a:lnTo>
                    <a:lnTo>
                      <a:pt x="7303" y="29629"/>
                    </a:lnTo>
                    <a:lnTo>
                      <a:pt x="7366" y="29629"/>
                    </a:lnTo>
                    <a:lnTo>
                      <a:pt x="7408" y="29670"/>
                    </a:lnTo>
                    <a:lnTo>
                      <a:pt x="7429" y="29712"/>
                    </a:lnTo>
                    <a:lnTo>
                      <a:pt x="7512" y="29691"/>
                    </a:lnTo>
                    <a:lnTo>
                      <a:pt x="7575" y="29629"/>
                    </a:lnTo>
                    <a:lnTo>
                      <a:pt x="7575" y="29587"/>
                    </a:lnTo>
                    <a:lnTo>
                      <a:pt x="7512" y="29566"/>
                    </a:lnTo>
                    <a:lnTo>
                      <a:pt x="7429" y="29503"/>
                    </a:lnTo>
                    <a:lnTo>
                      <a:pt x="7429" y="29482"/>
                    </a:lnTo>
                    <a:lnTo>
                      <a:pt x="7491" y="29461"/>
                    </a:lnTo>
                    <a:lnTo>
                      <a:pt x="7512" y="29503"/>
                    </a:lnTo>
                    <a:lnTo>
                      <a:pt x="7575" y="29524"/>
                    </a:lnTo>
                    <a:lnTo>
                      <a:pt x="7638" y="29461"/>
                    </a:lnTo>
                    <a:lnTo>
                      <a:pt x="7638" y="29419"/>
                    </a:lnTo>
                    <a:lnTo>
                      <a:pt x="7533" y="29398"/>
                    </a:lnTo>
                    <a:lnTo>
                      <a:pt x="7470" y="29357"/>
                    </a:lnTo>
                    <a:lnTo>
                      <a:pt x="7429" y="29294"/>
                    </a:lnTo>
                    <a:lnTo>
                      <a:pt x="7491" y="29294"/>
                    </a:lnTo>
                    <a:lnTo>
                      <a:pt x="7575" y="29357"/>
                    </a:lnTo>
                    <a:lnTo>
                      <a:pt x="7638" y="29357"/>
                    </a:lnTo>
                    <a:lnTo>
                      <a:pt x="7701" y="29398"/>
                    </a:lnTo>
                    <a:lnTo>
                      <a:pt x="7742" y="29398"/>
                    </a:lnTo>
                    <a:lnTo>
                      <a:pt x="7784" y="29315"/>
                    </a:lnTo>
                    <a:lnTo>
                      <a:pt x="7784" y="29273"/>
                    </a:lnTo>
                    <a:lnTo>
                      <a:pt x="7826" y="29210"/>
                    </a:lnTo>
                    <a:lnTo>
                      <a:pt x="7826" y="29168"/>
                    </a:lnTo>
                    <a:lnTo>
                      <a:pt x="7805" y="29106"/>
                    </a:lnTo>
                    <a:lnTo>
                      <a:pt x="7826" y="29001"/>
                    </a:lnTo>
                    <a:lnTo>
                      <a:pt x="7826" y="28959"/>
                    </a:lnTo>
                    <a:lnTo>
                      <a:pt x="7742" y="28854"/>
                    </a:lnTo>
                    <a:lnTo>
                      <a:pt x="7617" y="28750"/>
                    </a:lnTo>
                    <a:lnTo>
                      <a:pt x="7512" y="28729"/>
                    </a:lnTo>
                    <a:lnTo>
                      <a:pt x="7470" y="28666"/>
                    </a:lnTo>
                    <a:lnTo>
                      <a:pt x="7470" y="28645"/>
                    </a:lnTo>
                    <a:lnTo>
                      <a:pt x="7533" y="28645"/>
                    </a:lnTo>
                    <a:lnTo>
                      <a:pt x="7596" y="28666"/>
                    </a:lnTo>
                    <a:lnTo>
                      <a:pt x="7722" y="28771"/>
                    </a:lnTo>
                    <a:lnTo>
                      <a:pt x="7805" y="28854"/>
                    </a:lnTo>
                    <a:lnTo>
                      <a:pt x="7889" y="28854"/>
                    </a:lnTo>
                    <a:lnTo>
                      <a:pt x="7910" y="28834"/>
                    </a:lnTo>
                    <a:lnTo>
                      <a:pt x="7889" y="28687"/>
                    </a:lnTo>
                    <a:lnTo>
                      <a:pt x="7826" y="28582"/>
                    </a:lnTo>
                    <a:lnTo>
                      <a:pt x="7701" y="28562"/>
                    </a:lnTo>
                    <a:lnTo>
                      <a:pt x="7533" y="28478"/>
                    </a:lnTo>
                    <a:lnTo>
                      <a:pt x="7491" y="28457"/>
                    </a:lnTo>
                    <a:lnTo>
                      <a:pt x="7491" y="28415"/>
                    </a:lnTo>
                    <a:lnTo>
                      <a:pt x="7533" y="28415"/>
                    </a:lnTo>
                    <a:lnTo>
                      <a:pt x="7596" y="28436"/>
                    </a:lnTo>
                    <a:lnTo>
                      <a:pt x="7638" y="28478"/>
                    </a:lnTo>
                    <a:lnTo>
                      <a:pt x="7742" y="28478"/>
                    </a:lnTo>
                    <a:lnTo>
                      <a:pt x="7805" y="28415"/>
                    </a:lnTo>
                    <a:lnTo>
                      <a:pt x="7826" y="28352"/>
                    </a:lnTo>
                    <a:lnTo>
                      <a:pt x="7826" y="28269"/>
                    </a:lnTo>
                    <a:lnTo>
                      <a:pt x="7847" y="28269"/>
                    </a:lnTo>
                    <a:lnTo>
                      <a:pt x="7910" y="28310"/>
                    </a:lnTo>
                    <a:lnTo>
                      <a:pt x="7910" y="28331"/>
                    </a:lnTo>
                    <a:lnTo>
                      <a:pt x="7910" y="28373"/>
                    </a:lnTo>
                    <a:lnTo>
                      <a:pt x="8014" y="28436"/>
                    </a:lnTo>
                    <a:lnTo>
                      <a:pt x="8056" y="28436"/>
                    </a:lnTo>
                    <a:lnTo>
                      <a:pt x="8119" y="28478"/>
                    </a:lnTo>
                    <a:lnTo>
                      <a:pt x="8161" y="28478"/>
                    </a:lnTo>
                    <a:lnTo>
                      <a:pt x="8203" y="28436"/>
                    </a:lnTo>
                    <a:lnTo>
                      <a:pt x="8245" y="28373"/>
                    </a:lnTo>
                    <a:lnTo>
                      <a:pt x="8266" y="28352"/>
                    </a:lnTo>
                    <a:lnTo>
                      <a:pt x="8245" y="28310"/>
                    </a:lnTo>
                    <a:lnTo>
                      <a:pt x="8161" y="28269"/>
                    </a:lnTo>
                    <a:lnTo>
                      <a:pt x="8014" y="28269"/>
                    </a:lnTo>
                    <a:lnTo>
                      <a:pt x="7994" y="28248"/>
                    </a:lnTo>
                    <a:lnTo>
                      <a:pt x="7994" y="28227"/>
                    </a:lnTo>
                    <a:lnTo>
                      <a:pt x="7994" y="28164"/>
                    </a:lnTo>
                    <a:lnTo>
                      <a:pt x="7931" y="28122"/>
                    </a:lnTo>
                    <a:lnTo>
                      <a:pt x="7931" y="28059"/>
                    </a:lnTo>
                    <a:lnTo>
                      <a:pt x="7994" y="28018"/>
                    </a:lnTo>
                    <a:lnTo>
                      <a:pt x="8014" y="28018"/>
                    </a:lnTo>
                    <a:lnTo>
                      <a:pt x="8056" y="28059"/>
                    </a:lnTo>
                    <a:lnTo>
                      <a:pt x="8056" y="28143"/>
                    </a:lnTo>
                    <a:lnTo>
                      <a:pt x="8119" y="28206"/>
                    </a:lnTo>
                    <a:lnTo>
                      <a:pt x="8245" y="28206"/>
                    </a:lnTo>
                    <a:lnTo>
                      <a:pt x="8307" y="28164"/>
                    </a:lnTo>
                    <a:lnTo>
                      <a:pt x="8307" y="28122"/>
                    </a:lnTo>
                    <a:lnTo>
                      <a:pt x="8266" y="28059"/>
                    </a:lnTo>
                    <a:lnTo>
                      <a:pt x="8161" y="28018"/>
                    </a:lnTo>
                    <a:lnTo>
                      <a:pt x="8098" y="27955"/>
                    </a:lnTo>
                    <a:lnTo>
                      <a:pt x="8056" y="27850"/>
                    </a:lnTo>
                    <a:lnTo>
                      <a:pt x="8098" y="27850"/>
                    </a:lnTo>
                    <a:lnTo>
                      <a:pt x="8140" y="27913"/>
                    </a:lnTo>
                    <a:lnTo>
                      <a:pt x="8245" y="27955"/>
                    </a:lnTo>
                    <a:lnTo>
                      <a:pt x="8307" y="27997"/>
                    </a:lnTo>
                    <a:lnTo>
                      <a:pt x="8370" y="28059"/>
                    </a:lnTo>
                    <a:lnTo>
                      <a:pt x="8412" y="28038"/>
                    </a:lnTo>
                    <a:lnTo>
                      <a:pt x="8412" y="27997"/>
                    </a:lnTo>
                    <a:lnTo>
                      <a:pt x="8370" y="27934"/>
                    </a:lnTo>
                    <a:lnTo>
                      <a:pt x="8266" y="27892"/>
                    </a:lnTo>
                    <a:lnTo>
                      <a:pt x="8203" y="27829"/>
                    </a:lnTo>
                    <a:lnTo>
                      <a:pt x="8203" y="27746"/>
                    </a:lnTo>
                    <a:lnTo>
                      <a:pt x="8245" y="27704"/>
                    </a:lnTo>
                    <a:lnTo>
                      <a:pt x="8266" y="27641"/>
                    </a:lnTo>
                    <a:lnTo>
                      <a:pt x="8328" y="27641"/>
                    </a:lnTo>
                    <a:lnTo>
                      <a:pt x="8349" y="27704"/>
                    </a:lnTo>
                    <a:lnTo>
                      <a:pt x="8475" y="27808"/>
                    </a:lnTo>
                    <a:lnTo>
                      <a:pt x="8558" y="27808"/>
                    </a:lnTo>
                    <a:lnTo>
                      <a:pt x="8621" y="27787"/>
                    </a:lnTo>
                    <a:lnTo>
                      <a:pt x="8684" y="27787"/>
                    </a:lnTo>
                    <a:lnTo>
                      <a:pt x="8768" y="27746"/>
                    </a:lnTo>
                    <a:lnTo>
                      <a:pt x="8789" y="27683"/>
                    </a:lnTo>
                    <a:lnTo>
                      <a:pt x="8768" y="27641"/>
                    </a:lnTo>
                    <a:lnTo>
                      <a:pt x="8684" y="27620"/>
                    </a:lnTo>
                    <a:lnTo>
                      <a:pt x="8621" y="27578"/>
                    </a:lnTo>
                    <a:lnTo>
                      <a:pt x="8517" y="27515"/>
                    </a:lnTo>
                    <a:lnTo>
                      <a:pt x="8454" y="27515"/>
                    </a:lnTo>
                    <a:lnTo>
                      <a:pt x="8370" y="27494"/>
                    </a:lnTo>
                    <a:lnTo>
                      <a:pt x="8412" y="27432"/>
                    </a:lnTo>
                    <a:lnTo>
                      <a:pt x="8433" y="27411"/>
                    </a:lnTo>
                    <a:lnTo>
                      <a:pt x="8517" y="27411"/>
                    </a:lnTo>
                    <a:lnTo>
                      <a:pt x="8579" y="27494"/>
                    </a:lnTo>
                    <a:lnTo>
                      <a:pt x="8642" y="27515"/>
                    </a:lnTo>
                    <a:lnTo>
                      <a:pt x="8684" y="27515"/>
                    </a:lnTo>
                    <a:lnTo>
                      <a:pt x="8768" y="27620"/>
                    </a:lnTo>
                    <a:lnTo>
                      <a:pt x="8851" y="27641"/>
                    </a:lnTo>
                    <a:lnTo>
                      <a:pt x="8893" y="27620"/>
                    </a:lnTo>
                    <a:lnTo>
                      <a:pt x="8935" y="27578"/>
                    </a:lnTo>
                    <a:lnTo>
                      <a:pt x="8935" y="27515"/>
                    </a:lnTo>
                    <a:lnTo>
                      <a:pt x="8935" y="27411"/>
                    </a:lnTo>
                    <a:lnTo>
                      <a:pt x="8893" y="27369"/>
                    </a:lnTo>
                    <a:lnTo>
                      <a:pt x="8851" y="27327"/>
                    </a:lnTo>
                    <a:lnTo>
                      <a:pt x="8851" y="27306"/>
                    </a:lnTo>
                    <a:lnTo>
                      <a:pt x="8956" y="27306"/>
                    </a:lnTo>
                    <a:lnTo>
                      <a:pt x="8977" y="27222"/>
                    </a:lnTo>
                    <a:lnTo>
                      <a:pt x="8977" y="27181"/>
                    </a:lnTo>
                    <a:lnTo>
                      <a:pt x="8935" y="27181"/>
                    </a:lnTo>
                    <a:lnTo>
                      <a:pt x="8872" y="27201"/>
                    </a:lnTo>
                    <a:lnTo>
                      <a:pt x="8830" y="27160"/>
                    </a:lnTo>
                    <a:lnTo>
                      <a:pt x="8768" y="27097"/>
                    </a:lnTo>
                    <a:lnTo>
                      <a:pt x="8684" y="27097"/>
                    </a:lnTo>
                    <a:lnTo>
                      <a:pt x="8558" y="27013"/>
                    </a:lnTo>
                    <a:lnTo>
                      <a:pt x="8538" y="26992"/>
                    </a:lnTo>
                    <a:lnTo>
                      <a:pt x="8579" y="26950"/>
                    </a:lnTo>
                    <a:lnTo>
                      <a:pt x="8684" y="26950"/>
                    </a:lnTo>
                    <a:lnTo>
                      <a:pt x="8789" y="26971"/>
                    </a:lnTo>
                    <a:lnTo>
                      <a:pt x="8872" y="26971"/>
                    </a:lnTo>
                    <a:lnTo>
                      <a:pt x="8893" y="26909"/>
                    </a:lnTo>
                    <a:lnTo>
                      <a:pt x="8956" y="26909"/>
                    </a:lnTo>
                    <a:lnTo>
                      <a:pt x="9040" y="26971"/>
                    </a:lnTo>
                    <a:lnTo>
                      <a:pt x="9061" y="26867"/>
                    </a:lnTo>
                    <a:lnTo>
                      <a:pt x="9040" y="26699"/>
                    </a:lnTo>
                    <a:lnTo>
                      <a:pt x="8998" y="26595"/>
                    </a:lnTo>
                    <a:lnTo>
                      <a:pt x="8956" y="26553"/>
                    </a:lnTo>
                    <a:lnTo>
                      <a:pt x="8935" y="26469"/>
                    </a:lnTo>
                    <a:lnTo>
                      <a:pt x="8935" y="26427"/>
                    </a:lnTo>
                    <a:lnTo>
                      <a:pt x="8977" y="26365"/>
                    </a:lnTo>
                    <a:lnTo>
                      <a:pt x="8956" y="26260"/>
                    </a:lnTo>
                    <a:lnTo>
                      <a:pt x="8956" y="26218"/>
                    </a:lnTo>
                    <a:lnTo>
                      <a:pt x="8977" y="26155"/>
                    </a:lnTo>
                    <a:lnTo>
                      <a:pt x="8998" y="26176"/>
                    </a:lnTo>
                    <a:lnTo>
                      <a:pt x="9040" y="26239"/>
                    </a:lnTo>
                    <a:lnTo>
                      <a:pt x="9102" y="26260"/>
                    </a:lnTo>
                    <a:lnTo>
                      <a:pt x="9102" y="26218"/>
                    </a:lnTo>
                    <a:lnTo>
                      <a:pt x="9165" y="26176"/>
                    </a:lnTo>
                    <a:lnTo>
                      <a:pt x="9207" y="26218"/>
                    </a:lnTo>
                    <a:lnTo>
                      <a:pt x="9249" y="26344"/>
                    </a:lnTo>
                    <a:lnTo>
                      <a:pt x="9291" y="26365"/>
                    </a:lnTo>
                    <a:lnTo>
                      <a:pt x="9374" y="26365"/>
                    </a:lnTo>
                    <a:lnTo>
                      <a:pt x="9479" y="26239"/>
                    </a:lnTo>
                    <a:lnTo>
                      <a:pt x="9521" y="26113"/>
                    </a:lnTo>
                    <a:lnTo>
                      <a:pt x="9521" y="26009"/>
                    </a:lnTo>
                    <a:lnTo>
                      <a:pt x="9500" y="25925"/>
                    </a:lnTo>
                    <a:lnTo>
                      <a:pt x="9500" y="25862"/>
                    </a:lnTo>
                    <a:lnTo>
                      <a:pt x="9563" y="25841"/>
                    </a:lnTo>
                    <a:lnTo>
                      <a:pt x="9605" y="25841"/>
                    </a:lnTo>
                    <a:lnTo>
                      <a:pt x="9626" y="25800"/>
                    </a:lnTo>
                    <a:lnTo>
                      <a:pt x="9667" y="25758"/>
                    </a:lnTo>
                    <a:lnTo>
                      <a:pt x="9688" y="25821"/>
                    </a:lnTo>
                    <a:lnTo>
                      <a:pt x="9730" y="25883"/>
                    </a:lnTo>
                    <a:lnTo>
                      <a:pt x="9814" y="25883"/>
                    </a:lnTo>
                    <a:lnTo>
                      <a:pt x="9877" y="25841"/>
                    </a:lnTo>
                    <a:lnTo>
                      <a:pt x="9877" y="25800"/>
                    </a:lnTo>
                    <a:lnTo>
                      <a:pt x="9877" y="25737"/>
                    </a:lnTo>
                    <a:lnTo>
                      <a:pt x="9898" y="25737"/>
                    </a:lnTo>
                    <a:lnTo>
                      <a:pt x="9918" y="25800"/>
                    </a:lnTo>
                    <a:lnTo>
                      <a:pt x="9939" y="25883"/>
                    </a:lnTo>
                    <a:lnTo>
                      <a:pt x="9981" y="25925"/>
                    </a:lnTo>
                    <a:lnTo>
                      <a:pt x="10044" y="25862"/>
                    </a:lnTo>
                    <a:lnTo>
                      <a:pt x="10107" y="25821"/>
                    </a:lnTo>
                    <a:lnTo>
                      <a:pt x="10149" y="25800"/>
                    </a:lnTo>
                    <a:lnTo>
                      <a:pt x="10211" y="25841"/>
                    </a:lnTo>
                    <a:lnTo>
                      <a:pt x="10295" y="25841"/>
                    </a:lnTo>
                    <a:lnTo>
                      <a:pt x="10358" y="25800"/>
                    </a:lnTo>
                    <a:lnTo>
                      <a:pt x="10400" y="25716"/>
                    </a:lnTo>
                    <a:lnTo>
                      <a:pt x="10421" y="25674"/>
                    </a:lnTo>
                    <a:lnTo>
                      <a:pt x="10421" y="25632"/>
                    </a:lnTo>
                    <a:lnTo>
                      <a:pt x="10358" y="25549"/>
                    </a:lnTo>
                    <a:lnTo>
                      <a:pt x="10316" y="25423"/>
                    </a:lnTo>
                    <a:lnTo>
                      <a:pt x="10295" y="25339"/>
                    </a:lnTo>
                    <a:lnTo>
                      <a:pt x="10337" y="25297"/>
                    </a:lnTo>
                    <a:lnTo>
                      <a:pt x="10358" y="25318"/>
                    </a:lnTo>
                    <a:lnTo>
                      <a:pt x="10400" y="25423"/>
                    </a:lnTo>
                    <a:lnTo>
                      <a:pt x="10442" y="25423"/>
                    </a:lnTo>
                    <a:lnTo>
                      <a:pt x="10525" y="25339"/>
                    </a:lnTo>
                    <a:lnTo>
                      <a:pt x="10546" y="25256"/>
                    </a:lnTo>
                    <a:lnTo>
                      <a:pt x="10609" y="25193"/>
                    </a:lnTo>
                    <a:lnTo>
                      <a:pt x="10630" y="25130"/>
                    </a:lnTo>
                    <a:lnTo>
                      <a:pt x="10546" y="25046"/>
                    </a:lnTo>
                    <a:lnTo>
                      <a:pt x="10546" y="25005"/>
                    </a:lnTo>
                    <a:lnTo>
                      <a:pt x="10609" y="24942"/>
                    </a:lnTo>
                    <a:lnTo>
                      <a:pt x="10651" y="24921"/>
                    </a:lnTo>
                    <a:lnTo>
                      <a:pt x="10672" y="24942"/>
                    </a:lnTo>
                    <a:lnTo>
                      <a:pt x="10672" y="24984"/>
                    </a:lnTo>
                    <a:lnTo>
                      <a:pt x="10735" y="25046"/>
                    </a:lnTo>
                    <a:lnTo>
                      <a:pt x="10839" y="25088"/>
                    </a:lnTo>
                    <a:lnTo>
                      <a:pt x="10881" y="25109"/>
                    </a:lnTo>
                    <a:lnTo>
                      <a:pt x="10839" y="25172"/>
                    </a:lnTo>
                    <a:lnTo>
                      <a:pt x="10755" y="25214"/>
                    </a:lnTo>
                    <a:lnTo>
                      <a:pt x="10714" y="25318"/>
                    </a:lnTo>
                    <a:lnTo>
                      <a:pt x="10714" y="25402"/>
                    </a:lnTo>
                    <a:lnTo>
                      <a:pt x="10839" y="25549"/>
                    </a:lnTo>
                    <a:lnTo>
                      <a:pt x="10881" y="25590"/>
                    </a:lnTo>
                    <a:lnTo>
                      <a:pt x="10923" y="25507"/>
                    </a:lnTo>
                    <a:lnTo>
                      <a:pt x="10923" y="25444"/>
                    </a:lnTo>
                    <a:lnTo>
                      <a:pt x="10944" y="25381"/>
                    </a:lnTo>
                    <a:lnTo>
                      <a:pt x="10965" y="25277"/>
                    </a:lnTo>
                    <a:lnTo>
                      <a:pt x="10986" y="25277"/>
                    </a:lnTo>
                    <a:lnTo>
                      <a:pt x="11027" y="25318"/>
                    </a:lnTo>
                    <a:lnTo>
                      <a:pt x="10986" y="25402"/>
                    </a:lnTo>
                    <a:lnTo>
                      <a:pt x="10986" y="25444"/>
                    </a:lnTo>
                    <a:lnTo>
                      <a:pt x="11048" y="25549"/>
                    </a:lnTo>
                    <a:lnTo>
                      <a:pt x="11132" y="25590"/>
                    </a:lnTo>
                    <a:lnTo>
                      <a:pt x="11195" y="25528"/>
                    </a:lnTo>
                    <a:lnTo>
                      <a:pt x="11279" y="25528"/>
                    </a:lnTo>
                    <a:lnTo>
                      <a:pt x="11299" y="25486"/>
                    </a:lnTo>
                    <a:lnTo>
                      <a:pt x="11299" y="25423"/>
                    </a:lnTo>
                    <a:lnTo>
                      <a:pt x="11341" y="25381"/>
                    </a:lnTo>
                    <a:lnTo>
                      <a:pt x="11362" y="25381"/>
                    </a:lnTo>
                    <a:lnTo>
                      <a:pt x="11383" y="25402"/>
                    </a:lnTo>
                    <a:lnTo>
                      <a:pt x="11362" y="25444"/>
                    </a:lnTo>
                    <a:lnTo>
                      <a:pt x="11362" y="25507"/>
                    </a:lnTo>
                    <a:lnTo>
                      <a:pt x="11404" y="25549"/>
                    </a:lnTo>
                    <a:lnTo>
                      <a:pt x="11488" y="25549"/>
                    </a:lnTo>
                    <a:lnTo>
                      <a:pt x="11571" y="25444"/>
                    </a:lnTo>
                    <a:lnTo>
                      <a:pt x="11718" y="25339"/>
                    </a:lnTo>
                    <a:lnTo>
                      <a:pt x="11781" y="25339"/>
                    </a:lnTo>
                    <a:lnTo>
                      <a:pt x="11823" y="25318"/>
                    </a:lnTo>
                    <a:lnTo>
                      <a:pt x="11823" y="25235"/>
                    </a:lnTo>
                    <a:lnTo>
                      <a:pt x="11781" y="25172"/>
                    </a:lnTo>
                    <a:lnTo>
                      <a:pt x="11718" y="25130"/>
                    </a:lnTo>
                    <a:lnTo>
                      <a:pt x="11676" y="25088"/>
                    </a:lnTo>
                    <a:lnTo>
                      <a:pt x="11697" y="25067"/>
                    </a:lnTo>
                    <a:lnTo>
                      <a:pt x="11760" y="25067"/>
                    </a:lnTo>
                    <a:lnTo>
                      <a:pt x="11781" y="25109"/>
                    </a:lnTo>
                    <a:lnTo>
                      <a:pt x="11885" y="25172"/>
                    </a:lnTo>
                    <a:lnTo>
                      <a:pt x="11927" y="25172"/>
                    </a:lnTo>
                    <a:lnTo>
                      <a:pt x="11927" y="25088"/>
                    </a:lnTo>
                    <a:lnTo>
                      <a:pt x="11990" y="25088"/>
                    </a:lnTo>
                    <a:lnTo>
                      <a:pt x="12011" y="25130"/>
                    </a:lnTo>
                    <a:lnTo>
                      <a:pt x="12011" y="25193"/>
                    </a:lnTo>
                    <a:lnTo>
                      <a:pt x="12032" y="25214"/>
                    </a:lnTo>
                    <a:lnTo>
                      <a:pt x="12095" y="25193"/>
                    </a:lnTo>
                    <a:lnTo>
                      <a:pt x="12220" y="25046"/>
                    </a:lnTo>
                    <a:lnTo>
                      <a:pt x="12241" y="25025"/>
                    </a:lnTo>
                    <a:lnTo>
                      <a:pt x="12241" y="25005"/>
                    </a:lnTo>
                    <a:lnTo>
                      <a:pt x="12283" y="24921"/>
                    </a:lnTo>
                    <a:lnTo>
                      <a:pt x="12304" y="24879"/>
                    </a:lnTo>
                    <a:lnTo>
                      <a:pt x="12346" y="24837"/>
                    </a:lnTo>
                    <a:lnTo>
                      <a:pt x="12346" y="24837"/>
                    </a:lnTo>
                    <a:lnTo>
                      <a:pt x="12325" y="24900"/>
                    </a:lnTo>
                    <a:lnTo>
                      <a:pt x="12346" y="24942"/>
                    </a:lnTo>
                    <a:lnTo>
                      <a:pt x="12387" y="24984"/>
                    </a:lnTo>
                    <a:lnTo>
                      <a:pt x="12429" y="24942"/>
                    </a:lnTo>
                    <a:lnTo>
                      <a:pt x="12513" y="24837"/>
                    </a:lnTo>
                    <a:lnTo>
                      <a:pt x="12534" y="24774"/>
                    </a:lnTo>
                    <a:lnTo>
                      <a:pt x="12513" y="24691"/>
                    </a:lnTo>
                    <a:lnTo>
                      <a:pt x="12513" y="24607"/>
                    </a:lnTo>
                    <a:lnTo>
                      <a:pt x="12639" y="24481"/>
                    </a:lnTo>
                    <a:lnTo>
                      <a:pt x="12722" y="24460"/>
                    </a:lnTo>
                    <a:lnTo>
                      <a:pt x="12764" y="24398"/>
                    </a:lnTo>
                    <a:lnTo>
                      <a:pt x="12743" y="24356"/>
                    </a:lnTo>
                    <a:lnTo>
                      <a:pt x="12722" y="24293"/>
                    </a:lnTo>
                    <a:lnTo>
                      <a:pt x="12722" y="24272"/>
                    </a:lnTo>
                    <a:lnTo>
                      <a:pt x="12764" y="24293"/>
                    </a:lnTo>
                    <a:lnTo>
                      <a:pt x="12827" y="24314"/>
                    </a:lnTo>
                    <a:lnTo>
                      <a:pt x="12869" y="24314"/>
                    </a:lnTo>
                    <a:lnTo>
                      <a:pt x="12911" y="24251"/>
                    </a:lnTo>
                    <a:lnTo>
                      <a:pt x="12869" y="24188"/>
                    </a:lnTo>
                    <a:lnTo>
                      <a:pt x="12827" y="24147"/>
                    </a:lnTo>
                    <a:lnTo>
                      <a:pt x="12869" y="24168"/>
                    </a:lnTo>
                    <a:lnTo>
                      <a:pt x="12931" y="24209"/>
                    </a:lnTo>
                    <a:lnTo>
                      <a:pt x="12931" y="24168"/>
                    </a:lnTo>
                    <a:lnTo>
                      <a:pt x="12952" y="24084"/>
                    </a:lnTo>
                    <a:lnTo>
                      <a:pt x="13036" y="24084"/>
                    </a:lnTo>
                    <a:lnTo>
                      <a:pt x="13120" y="24042"/>
                    </a:lnTo>
                    <a:lnTo>
                      <a:pt x="13120" y="23958"/>
                    </a:lnTo>
                    <a:lnTo>
                      <a:pt x="13120" y="23937"/>
                    </a:lnTo>
                    <a:lnTo>
                      <a:pt x="13141" y="23875"/>
                    </a:lnTo>
                    <a:lnTo>
                      <a:pt x="13224" y="23875"/>
                    </a:lnTo>
                    <a:lnTo>
                      <a:pt x="13266" y="23854"/>
                    </a:lnTo>
                    <a:lnTo>
                      <a:pt x="13350" y="23749"/>
                    </a:lnTo>
                    <a:lnTo>
                      <a:pt x="13434" y="23707"/>
                    </a:lnTo>
                    <a:lnTo>
                      <a:pt x="13476" y="23707"/>
                    </a:lnTo>
                    <a:lnTo>
                      <a:pt x="13496" y="23728"/>
                    </a:lnTo>
                    <a:lnTo>
                      <a:pt x="13580" y="23707"/>
                    </a:lnTo>
                    <a:lnTo>
                      <a:pt x="13643" y="23624"/>
                    </a:lnTo>
                    <a:lnTo>
                      <a:pt x="13664" y="23477"/>
                    </a:lnTo>
                    <a:lnTo>
                      <a:pt x="13643" y="23352"/>
                    </a:lnTo>
                    <a:lnTo>
                      <a:pt x="13580" y="23352"/>
                    </a:lnTo>
                    <a:lnTo>
                      <a:pt x="13559" y="23331"/>
                    </a:lnTo>
                    <a:lnTo>
                      <a:pt x="13580" y="23247"/>
                    </a:lnTo>
                    <a:lnTo>
                      <a:pt x="13580" y="23142"/>
                    </a:lnTo>
                    <a:lnTo>
                      <a:pt x="13559" y="23059"/>
                    </a:lnTo>
                    <a:lnTo>
                      <a:pt x="13496" y="23017"/>
                    </a:lnTo>
                    <a:lnTo>
                      <a:pt x="13476" y="22912"/>
                    </a:lnTo>
                    <a:lnTo>
                      <a:pt x="13455" y="22870"/>
                    </a:lnTo>
                    <a:lnTo>
                      <a:pt x="13455" y="22787"/>
                    </a:lnTo>
                    <a:lnTo>
                      <a:pt x="13496" y="22787"/>
                    </a:lnTo>
                    <a:lnTo>
                      <a:pt x="13559" y="22808"/>
                    </a:lnTo>
                    <a:lnTo>
                      <a:pt x="13580" y="22912"/>
                    </a:lnTo>
                    <a:lnTo>
                      <a:pt x="13643" y="22996"/>
                    </a:lnTo>
                    <a:lnTo>
                      <a:pt x="13643" y="23080"/>
                    </a:lnTo>
                    <a:lnTo>
                      <a:pt x="13685" y="23184"/>
                    </a:lnTo>
                    <a:lnTo>
                      <a:pt x="13748" y="23205"/>
                    </a:lnTo>
                    <a:lnTo>
                      <a:pt x="13789" y="23247"/>
                    </a:lnTo>
                    <a:lnTo>
                      <a:pt x="13768" y="23331"/>
                    </a:lnTo>
                    <a:lnTo>
                      <a:pt x="13789" y="23414"/>
                    </a:lnTo>
                    <a:lnTo>
                      <a:pt x="13873" y="23456"/>
                    </a:lnTo>
                    <a:lnTo>
                      <a:pt x="13915" y="23456"/>
                    </a:lnTo>
                    <a:lnTo>
                      <a:pt x="13915" y="23414"/>
                    </a:lnTo>
                    <a:lnTo>
                      <a:pt x="13957" y="23352"/>
                    </a:lnTo>
                    <a:lnTo>
                      <a:pt x="13999" y="23352"/>
                    </a:lnTo>
                    <a:lnTo>
                      <a:pt x="14061" y="23435"/>
                    </a:lnTo>
                    <a:lnTo>
                      <a:pt x="14229" y="23435"/>
                    </a:lnTo>
                    <a:lnTo>
                      <a:pt x="14292" y="23393"/>
                    </a:lnTo>
                    <a:lnTo>
                      <a:pt x="14312" y="23414"/>
                    </a:lnTo>
                    <a:lnTo>
                      <a:pt x="14375" y="23414"/>
                    </a:lnTo>
                    <a:lnTo>
                      <a:pt x="14438" y="23352"/>
                    </a:lnTo>
                    <a:lnTo>
                      <a:pt x="14480" y="23289"/>
                    </a:lnTo>
                    <a:lnTo>
                      <a:pt x="14522" y="23289"/>
                    </a:lnTo>
                    <a:lnTo>
                      <a:pt x="14522" y="23226"/>
                    </a:lnTo>
                    <a:lnTo>
                      <a:pt x="14584" y="23205"/>
                    </a:lnTo>
                    <a:lnTo>
                      <a:pt x="14626" y="23226"/>
                    </a:lnTo>
                    <a:lnTo>
                      <a:pt x="14731" y="23352"/>
                    </a:lnTo>
                    <a:lnTo>
                      <a:pt x="14752" y="23414"/>
                    </a:lnTo>
                    <a:lnTo>
                      <a:pt x="14815" y="23414"/>
                    </a:lnTo>
                    <a:lnTo>
                      <a:pt x="14856" y="23352"/>
                    </a:lnTo>
                    <a:lnTo>
                      <a:pt x="14919" y="23331"/>
                    </a:lnTo>
                    <a:lnTo>
                      <a:pt x="14919" y="23226"/>
                    </a:lnTo>
                    <a:lnTo>
                      <a:pt x="14940" y="23226"/>
                    </a:lnTo>
                    <a:lnTo>
                      <a:pt x="14961" y="23247"/>
                    </a:lnTo>
                    <a:lnTo>
                      <a:pt x="15024" y="23247"/>
                    </a:lnTo>
                    <a:lnTo>
                      <a:pt x="15024" y="23205"/>
                    </a:lnTo>
                    <a:lnTo>
                      <a:pt x="15066" y="23205"/>
                    </a:lnTo>
                    <a:lnTo>
                      <a:pt x="15108" y="23226"/>
                    </a:lnTo>
                    <a:lnTo>
                      <a:pt x="15170" y="23226"/>
                    </a:lnTo>
                    <a:lnTo>
                      <a:pt x="15212" y="23184"/>
                    </a:lnTo>
                    <a:lnTo>
                      <a:pt x="15212" y="23121"/>
                    </a:lnTo>
                    <a:lnTo>
                      <a:pt x="15254" y="23100"/>
                    </a:lnTo>
                    <a:lnTo>
                      <a:pt x="15338" y="23100"/>
                    </a:lnTo>
                    <a:lnTo>
                      <a:pt x="15359" y="23080"/>
                    </a:lnTo>
                    <a:lnTo>
                      <a:pt x="15359" y="23017"/>
                    </a:lnTo>
                    <a:lnTo>
                      <a:pt x="15380" y="23017"/>
                    </a:lnTo>
                    <a:lnTo>
                      <a:pt x="15380" y="23080"/>
                    </a:lnTo>
                    <a:lnTo>
                      <a:pt x="15442" y="23100"/>
                    </a:lnTo>
                    <a:lnTo>
                      <a:pt x="15484" y="23038"/>
                    </a:lnTo>
                    <a:lnTo>
                      <a:pt x="15526" y="22975"/>
                    </a:lnTo>
                    <a:lnTo>
                      <a:pt x="15547" y="22975"/>
                    </a:lnTo>
                    <a:lnTo>
                      <a:pt x="15589" y="23038"/>
                    </a:lnTo>
                    <a:lnTo>
                      <a:pt x="15652" y="23080"/>
                    </a:lnTo>
                    <a:lnTo>
                      <a:pt x="15693" y="22975"/>
                    </a:lnTo>
                    <a:lnTo>
                      <a:pt x="15735" y="22975"/>
                    </a:lnTo>
                    <a:lnTo>
                      <a:pt x="15756" y="23017"/>
                    </a:lnTo>
                    <a:lnTo>
                      <a:pt x="15798" y="23038"/>
                    </a:lnTo>
                    <a:lnTo>
                      <a:pt x="15861" y="23038"/>
                    </a:lnTo>
                    <a:lnTo>
                      <a:pt x="15882" y="22975"/>
                    </a:lnTo>
                    <a:lnTo>
                      <a:pt x="15944" y="22933"/>
                    </a:lnTo>
                    <a:lnTo>
                      <a:pt x="16007" y="22933"/>
                    </a:lnTo>
                    <a:lnTo>
                      <a:pt x="16112" y="22891"/>
                    </a:lnTo>
                    <a:lnTo>
                      <a:pt x="16175" y="22891"/>
                    </a:lnTo>
                    <a:lnTo>
                      <a:pt x="16196" y="22933"/>
                    </a:lnTo>
                    <a:lnTo>
                      <a:pt x="16258" y="22933"/>
                    </a:lnTo>
                    <a:lnTo>
                      <a:pt x="16279" y="22870"/>
                    </a:lnTo>
                    <a:lnTo>
                      <a:pt x="16321" y="22808"/>
                    </a:lnTo>
                    <a:lnTo>
                      <a:pt x="16426" y="22808"/>
                    </a:lnTo>
                    <a:lnTo>
                      <a:pt x="16468" y="22766"/>
                    </a:lnTo>
                    <a:lnTo>
                      <a:pt x="16572" y="22724"/>
                    </a:lnTo>
                    <a:lnTo>
                      <a:pt x="16614" y="22703"/>
                    </a:lnTo>
                    <a:lnTo>
                      <a:pt x="16614" y="22661"/>
                    </a:lnTo>
                    <a:lnTo>
                      <a:pt x="16572" y="22577"/>
                    </a:lnTo>
                    <a:lnTo>
                      <a:pt x="16572" y="22515"/>
                    </a:lnTo>
                    <a:lnTo>
                      <a:pt x="16719" y="22577"/>
                    </a:lnTo>
                    <a:lnTo>
                      <a:pt x="16802" y="22619"/>
                    </a:lnTo>
                    <a:lnTo>
                      <a:pt x="16823" y="22682"/>
                    </a:lnTo>
                    <a:lnTo>
                      <a:pt x="16886" y="22703"/>
                    </a:lnTo>
                    <a:lnTo>
                      <a:pt x="16991" y="22619"/>
                    </a:lnTo>
                    <a:lnTo>
                      <a:pt x="16991" y="22536"/>
                    </a:lnTo>
                    <a:lnTo>
                      <a:pt x="16928" y="22515"/>
                    </a:lnTo>
                    <a:lnTo>
                      <a:pt x="16928" y="22473"/>
                    </a:lnTo>
                    <a:lnTo>
                      <a:pt x="17012" y="22431"/>
                    </a:lnTo>
                    <a:lnTo>
                      <a:pt x="17033" y="22494"/>
                    </a:lnTo>
                    <a:lnTo>
                      <a:pt x="17116" y="22515"/>
                    </a:lnTo>
                    <a:lnTo>
                      <a:pt x="17158" y="22410"/>
                    </a:lnTo>
                    <a:lnTo>
                      <a:pt x="17137" y="22326"/>
                    </a:lnTo>
                    <a:lnTo>
                      <a:pt x="17137" y="22264"/>
                    </a:lnTo>
                    <a:lnTo>
                      <a:pt x="17200" y="22264"/>
                    </a:lnTo>
                    <a:lnTo>
                      <a:pt x="17221" y="22305"/>
                    </a:lnTo>
                    <a:lnTo>
                      <a:pt x="17305" y="22326"/>
                    </a:lnTo>
                    <a:lnTo>
                      <a:pt x="17346" y="22284"/>
                    </a:lnTo>
                    <a:lnTo>
                      <a:pt x="17409" y="22264"/>
                    </a:lnTo>
                    <a:lnTo>
                      <a:pt x="17451" y="22264"/>
                    </a:lnTo>
                    <a:lnTo>
                      <a:pt x="17451" y="22180"/>
                    </a:lnTo>
                    <a:lnTo>
                      <a:pt x="17430" y="22117"/>
                    </a:lnTo>
                    <a:lnTo>
                      <a:pt x="17451" y="22096"/>
                    </a:lnTo>
                    <a:lnTo>
                      <a:pt x="17514" y="22117"/>
                    </a:lnTo>
                    <a:lnTo>
                      <a:pt x="17556" y="22180"/>
                    </a:lnTo>
                    <a:lnTo>
                      <a:pt x="17639" y="22159"/>
                    </a:lnTo>
                    <a:lnTo>
                      <a:pt x="17681" y="22096"/>
                    </a:lnTo>
                    <a:lnTo>
                      <a:pt x="17681" y="22012"/>
                    </a:lnTo>
                    <a:lnTo>
                      <a:pt x="17660" y="21992"/>
                    </a:lnTo>
                    <a:lnTo>
                      <a:pt x="17660" y="21950"/>
                    </a:lnTo>
                    <a:lnTo>
                      <a:pt x="17681" y="21908"/>
                    </a:lnTo>
                    <a:lnTo>
                      <a:pt x="17786" y="21908"/>
                    </a:lnTo>
                    <a:lnTo>
                      <a:pt x="17849" y="21950"/>
                    </a:lnTo>
                    <a:lnTo>
                      <a:pt x="17869" y="21887"/>
                    </a:lnTo>
                    <a:lnTo>
                      <a:pt x="17890" y="21845"/>
                    </a:lnTo>
                    <a:lnTo>
                      <a:pt x="17953" y="21866"/>
                    </a:lnTo>
                    <a:lnTo>
                      <a:pt x="17995" y="21908"/>
                    </a:lnTo>
                    <a:lnTo>
                      <a:pt x="18058" y="21950"/>
                    </a:lnTo>
                    <a:lnTo>
                      <a:pt x="18079" y="21908"/>
                    </a:lnTo>
                    <a:lnTo>
                      <a:pt x="18079" y="21866"/>
                    </a:lnTo>
                    <a:lnTo>
                      <a:pt x="18037" y="21803"/>
                    </a:lnTo>
                    <a:lnTo>
                      <a:pt x="18037" y="21761"/>
                    </a:lnTo>
                    <a:lnTo>
                      <a:pt x="18100" y="21699"/>
                    </a:lnTo>
                    <a:lnTo>
                      <a:pt x="18162" y="21740"/>
                    </a:lnTo>
                    <a:lnTo>
                      <a:pt x="18288" y="21699"/>
                    </a:lnTo>
                    <a:lnTo>
                      <a:pt x="18393" y="21636"/>
                    </a:lnTo>
                    <a:lnTo>
                      <a:pt x="18455" y="21531"/>
                    </a:lnTo>
                    <a:lnTo>
                      <a:pt x="18455" y="21489"/>
                    </a:lnTo>
                    <a:lnTo>
                      <a:pt x="18309" y="21552"/>
                    </a:lnTo>
                    <a:lnTo>
                      <a:pt x="18183" y="21552"/>
                    </a:lnTo>
                    <a:lnTo>
                      <a:pt x="18141" y="21531"/>
                    </a:lnTo>
                    <a:lnTo>
                      <a:pt x="17890" y="21531"/>
                    </a:lnTo>
                    <a:lnTo>
                      <a:pt x="17765" y="21489"/>
                    </a:lnTo>
                    <a:lnTo>
                      <a:pt x="17639" y="21447"/>
                    </a:lnTo>
                    <a:lnTo>
                      <a:pt x="17472" y="21427"/>
                    </a:lnTo>
                    <a:lnTo>
                      <a:pt x="17325" y="21280"/>
                    </a:lnTo>
                    <a:lnTo>
                      <a:pt x="17263" y="21238"/>
                    </a:lnTo>
                    <a:lnTo>
                      <a:pt x="17221" y="21238"/>
                    </a:lnTo>
                    <a:lnTo>
                      <a:pt x="17095" y="21301"/>
                    </a:lnTo>
                    <a:lnTo>
                      <a:pt x="17053" y="21259"/>
                    </a:lnTo>
                    <a:lnTo>
                      <a:pt x="17095" y="21217"/>
                    </a:lnTo>
                    <a:lnTo>
                      <a:pt x="17095" y="21175"/>
                    </a:lnTo>
                    <a:lnTo>
                      <a:pt x="17033" y="21238"/>
                    </a:lnTo>
                    <a:lnTo>
                      <a:pt x="16886" y="21343"/>
                    </a:lnTo>
                    <a:lnTo>
                      <a:pt x="16802" y="21385"/>
                    </a:lnTo>
                    <a:lnTo>
                      <a:pt x="16635" y="21385"/>
                    </a:lnTo>
                    <a:lnTo>
                      <a:pt x="16593" y="21427"/>
                    </a:lnTo>
                    <a:lnTo>
                      <a:pt x="16530" y="21385"/>
                    </a:lnTo>
                    <a:lnTo>
                      <a:pt x="16489" y="21364"/>
                    </a:lnTo>
                    <a:cubicBezTo>
                      <a:pt x="16489" y="21364"/>
                      <a:pt x="16426" y="21385"/>
                      <a:pt x="16405" y="21385"/>
                    </a:cubicBezTo>
                    <a:lnTo>
                      <a:pt x="16321" y="21385"/>
                    </a:lnTo>
                    <a:lnTo>
                      <a:pt x="16196" y="21531"/>
                    </a:lnTo>
                    <a:lnTo>
                      <a:pt x="16154" y="21594"/>
                    </a:lnTo>
                    <a:lnTo>
                      <a:pt x="16091" y="21531"/>
                    </a:lnTo>
                    <a:lnTo>
                      <a:pt x="16049" y="21489"/>
                    </a:lnTo>
                    <a:lnTo>
                      <a:pt x="15861" y="21489"/>
                    </a:lnTo>
                    <a:lnTo>
                      <a:pt x="15777" y="21468"/>
                    </a:lnTo>
                    <a:lnTo>
                      <a:pt x="15735" y="21489"/>
                    </a:lnTo>
                    <a:lnTo>
                      <a:pt x="15672" y="21447"/>
                    </a:lnTo>
                    <a:lnTo>
                      <a:pt x="15735" y="21364"/>
                    </a:lnTo>
                    <a:lnTo>
                      <a:pt x="15840" y="21364"/>
                    </a:lnTo>
                    <a:lnTo>
                      <a:pt x="15882" y="21427"/>
                    </a:lnTo>
                    <a:lnTo>
                      <a:pt x="15965" y="21447"/>
                    </a:lnTo>
                    <a:lnTo>
                      <a:pt x="16049" y="21385"/>
                    </a:lnTo>
                    <a:lnTo>
                      <a:pt x="16175" y="21364"/>
                    </a:lnTo>
                    <a:lnTo>
                      <a:pt x="16258" y="21280"/>
                    </a:lnTo>
                    <a:lnTo>
                      <a:pt x="16321" y="21280"/>
                    </a:lnTo>
                    <a:lnTo>
                      <a:pt x="16426" y="21322"/>
                    </a:lnTo>
                    <a:lnTo>
                      <a:pt x="16530" y="21280"/>
                    </a:lnTo>
                    <a:lnTo>
                      <a:pt x="16572" y="21238"/>
                    </a:lnTo>
                    <a:lnTo>
                      <a:pt x="16530" y="21175"/>
                    </a:lnTo>
                    <a:lnTo>
                      <a:pt x="16489" y="21175"/>
                    </a:lnTo>
                    <a:lnTo>
                      <a:pt x="16468" y="21134"/>
                    </a:lnTo>
                    <a:lnTo>
                      <a:pt x="16405" y="21134"/>
                    </a:lnTo>
                    <a:lnTo>
                      <a:pt x="16300" y="21155"/>
                    </a:lnTo>
                    <a:lnTo>
                      <a:pt x="16216" y="21134"/>
                    </a:lnTo>
                    <a:lnTo>
                      <a:pt x="16049" y="21134"/>
                    </a:lnTo>
                    <a:lnTo>
                      <a:pt x="15944" y="21155"/>
                    </a:lnTo>
                    <a:lnTo>
                      <a:pt x="15840" y="21155"/>
                    </a:lnTo>
                    <a:lnTo>
                      <a:pt x="15693" y="21134"/>
                    </a:lnTo>
                    <a:lnTo>
                      <a:pt x="15672" y="21071"/>
                    </a:lnTo>
                    <a:lnTo>
                      <a:pt x="15631" y="21050"/>
                    </a:lnTo>
                    <a:lnTo>
                      <a:pt x="15526" y="21071"/>
                    </a:lnTo>
                    <a:lnTo>
                      <a:pt x="15380" y="21071"/>
                    </a:lnTo>
                    <a:lnTo>
                      <a:pt x="15212" y="21175"/>
                    </a:lnTo>
                    <a:lnTo>
                      <a:pt x="15170" y="21155"/>
                    </a:lnTo>
                    <a:lnTo>
                      <a:pt x="15212" y="21071"/>
                    </a:lnTo>
                    <a:lnTo>
                      <a:pt x="15275" y="21008"/>
                    </a:lnTo>
                    <a:lnTo>
                      <a:pt x="15463" y="21008"/>
                    </a:lnTo>
                    <a:lnTo>
                      <a:pt x="15672" y="20903"/>
                    </a:lnTo>
                    <a:lnTo>
                      <a:pt x="15756" y="20841"/>
                    </a:lnTo>
                    <a:lnTo>
                      <a:pt x="15756" y="20757"/>
                    </a:lnTo>
                    <a:lnTo>
                      <a:pt x="15777" y="20715"/>
                    </a:lnTo>
                    <a:lnTo>
                      <a:pt x="15861" y="20715"/>
                    </a:lnTo>
                    <a:lnTo>
                      <a:pt x="15903" y="20694"/>
                    </a:lnTo>
                    <a:lnTo>
                      <a:pt x="15965" y="20611"/>
                    </a:lnTo>
                    <a:lnTo>
                      <a:pt x="15944" y="20548"/>
                    </a:lnTo>
                    <a:lnTo>
                      <a:pt x="15882" y="20506"/>
                    </a:lnTo>
                    <a:lnTo>
                      <a:pt x="15798" y="20485"/>
                    </a:lnTo>
                    <a:lnTo>
                      <a:pt x="15777" y="20443"/>
                    </a:lnTo>
                    <a:lnTo>
                      <a:pt x="15861" y="20401"/>
                    </a:lnTo>
                    <a:lnTo>
                      <a:pt x="15903" y="20401"/>
                    </a:lnTo>
                    <a:lnTo>
                      <a:pt x="15903" y="20422"/>
                    </a:lnTo>
                    <a:lnTo>
                      <a:pt x="15986" y="20443"/>
                    </a:lnTo>
                    <a:lnTo>
                      <a:pt x="16007" y="20422"/>
                    </a:lnTo>
                    <a:lnTo>
                      <a:pt x="15986" y="20380"/>
                    </a:lnTo>
                    <a:lnTo>
                      <a:pt x="15965" y="20339"/>
                    </a:lnTo>
                    <a:lnTo>
                      <a:pt x="15965" y="20234"/>
                    </a:lnTo>
                    <a:lnTo>
                      <a:pt x="16007" y="20276"/>
                    </a:lnTo>
                    <a:lnTo>
                      <a:pt x="16049" y="20318"/>
                    </a:lnTo>
                    <a:lnTo>
                      <a:pt x="16049" y="20401"/>
                    </a:lnTo>
                    <a:lnTo>
                      <a:pt x="16091" y="20506"/>
                    </a:lnTo>
                    <a:lnTo>
                      <a:pt x="16175" y="20548"/>
                    </a:lnTo>
                    <a:lnTo>
                      <a:pt x="16279" y="20527"/>
                    </a:lnTo>
                    <a:lnTo>
                      <a:pt x="16405" y="20527"/>
                    </a:lnTo>
                    <a:lnTo>
                      <a:pt x="16698" y="20401"/>
                    </a:lnTo>
                    <a:lnTo>
                      <a:pt x="16781" y="20401"/>
                    </a:lnTo>
                    <a:lnTo>
                      <a:pt x="16844" y="20380"/>
                    </a:lnTo>
                    <a:lnTo>
                      <a:pt x="16907" y="20297"/>
                    </a:lnTo>
                    <a:lnTo>
                      <a:pt x="16991" y="20276"/>
                    </a:lnTo>
                    <a:lnTo>
                      <a:pt x="17033" y="20171"/>
                    </a:lnTo>
                    <a:lnTo>
                      <a:pt x="16991" y="20067"/>
                    </a:lnTo>
                    <a:lnTo>
                      <a:pt x="16949" y="19983"/>
                    </a:lnTo>
                    <a:lnTo>
                      <a:pt x="16907" y="19983"/>
                    </a:lnTo>
                    <a:lnTo>
                      <a:pt x="16802" y="19920"/>
                    </a:lnTo>
                    <a:lnTo>
                      <a:pt x="16530" y="19857"/>
                    </a:lnTo>
                    <a:lnTo>
                      <a:pt x="16489" y="19857"/>
                    </a:lnTo>
                    <a:lnTo>
                      <a:pt x="16384" y="19899"/>
                    </a:lnTo>
                    <a:lnTo>
                      <a:pt x="16321" y="19857"/>
                    </a:lnTo>
                    <a:lnTo>
                      <a:pt x="16321" y="19732"/>
                    </a:lnTo>
                    <a:lnTo>
                      <a:pt x="16300" y="19690"/>
                    </a:lnTo>
                    <a:lnTo>
                      <a:pt x="16196" y="19753"/>
                    </a:lnTo>
                    <a:lnTo>
                      <a:pt x="16112" y="19753"/>
                    </a:lnTo>
                    <a:lnTo>
                      <a:pt x="16007" y="19815"/>
                    </a:lnTo>
                    <a:lnTo>
                      <a:pt x="15944" y="19815"/>
                    </a:lnTo>
                    <a:lnTo>
                      <a:pt x="15861" y="19774"/>
                    </a:lnTo>
                    <a:lnTo>
                      <a:pt x="15861" y="19690"/>
                    </a:lnTo>
                    <a:lnTo>
                      <a:pt x="15944" y="19753"/>
                    </a:lnTo>
                    <a:lnTo>
                      <a:pt x="16007" y="19690"/>
                    </a:lnTo>
                    <a:lnTo>
                      <a:pt x="16070" y="19648"/>
                    </a:lnTo>
                    <a:lnTo>
                      <a:pt x="16196" y="19648"/>
                    </a:lnTo>
                    <a:lnTo>
                      <a:pt x="16216" y="19585"/>
                    </a:lnTo>
                    <a:lnTo>
                      <a:pt x="16175" y="19523"/>
                    </a:lnTo>
                    <a:lnTo>
                      <a:pt x="16091" y="19418"/>
                    </a:lnTo>
                    <a:lnTo>
                      <a:pt x="16049" y="19376"/>
                    </a:lnTo>
                    <a:lnTo>
                      <a:pt x="15944" y="19376"/>
                    </a:lnTo>
                    <a:lnTo>
                      <a:pt x="15965" y="19355"/>
                    </a:lnTo>
                    <a:lnTo>
                      <a:pt x="16070" y="19292"/>
                    </a:lnTo>
                    <a:lnTo>
                      <a:pt x="16070" y="19251"/>
                    </a:lnTo>
                    <a:lnTo>
                      <a:pt x="16070" y="19146"/>
                    </a:lnTo>
                    <a:lnTo>
                      <a:pt x="16091" y="19104"/>
                    </a:lnTo>
                    <a:lnTo>
                      <a:pt x="16154" y="19167"/>
                    </a:lnTo>
                    <a:lnTo>
                      <a:pt x="16175" y="19313"/>
                    </a:lnTo>
                    <a:lnTo>
                      <a:pt x="16216" y="19355"/>
                    </a:lnTo>
                    <a:lnTo>
                      <a:pt x="16216" y="19418"/>
                    </a:lnTo>
                    <a:lnTo>
                      <a:pt x="16363" y="19543"/>
                    </a:lnTo>
                    <a:lnTo>
                      <a:pt x="16363" y="19585"/>
                    </a:lnTo>
                    <a:lnTo>
                      <a:pt x="16426" y="19669"/>
                    </a:lnTo>
                    <a:lnTo>
                      <a:pt x="16489" y="19690"/>
                    </a:lnTo>
                    <a:lnTo>
                      <a:pt x="16572" y="19669"/>
                    </a:lnTo>
                    <a:lnTo>
                      <a:pt x="16614" y="19648"/>
                    </a:lnTo>
                    <a:lnTo>
                      <a:pt x="16698" y="19690"/>
                    </a:lnTo>
                    <a:lnTo>
                      <a:pt x="16802" y="19669"/>
                    </a:lnTo>
                    <a:lnTo>
                      <a:pt x="16886" y="19648"/>
                    </a:lnTo>
                    <a:lnTo>
                      <a:pt x="16928" y="19690"/>
                    </a:lnTo>
                    <a:lnTo>
                      <a:pt x="16928" y="19774"/>
                    </a:lnTo>
                    <a:lnTo>
                      <a:pt x="17116" y="20004"/>
                    </a:lnTo>
                    <a:lnTo>
                      <a:pt x="17200" y="20067"/>
                    </a:lnTo>
                    <a:lnTo>
                      <a:pt x="17221" y="20004"/>
                    </a:lnTo>
                    <a:lnTo>
                      <a:pt x="17325" y="19983"/>
                    </a:lnTo>
                    <a:lnTo>
                      <a:pt x="17346" y="19983"/>
                    </a:lnTo>
                    <a:lnTo>
                      <a:pt x="17367" y="20025"/>
                    </a:lnTo>
                    <a:lnTo>
                      <a:pt x="17346" y="20108"/>
                    </a:lnTo>
                    <a:lnTo>
                      <a:pt x="17325" y="20213"/>
                    </a:lnTo>
                    <a:lnTo>
                      <a:pt x="17346" y="20339"/>
                    </a:lnTo>
                    <a:lnTo>
                      <a:pt x="17409" y="20422"/>
                    </a:lnTo>
                    <a:lnTo>
                      <a:pt x="17451" y="20527"/>
                    </a:lnTo>
                    <a:lnTo>
                      <a:pt x="17472" y="20715"/>
                    </a:lnTo>
                    <a:lnTo>
                      <a:pt x="17535" y="20757"/>
                    </a:lnTo>
                    <a:lnTo>
                      <a:pt x="17618" y="20841"/>
                    </a:lnTo>
                    <a:lnTo>
                      <a:pt x="17681" y="21029"/>
                    </a:lnTo>
                    <a:lnTo>
                      <a:pt x="17828" y="21134"/>
                    </a:lnTo>
                    <a:lnTo>
                      <a:pt x="17869" y="21175"/>
                    </a:lnTo>
                    <a:lnTo>
                      <a:pt x="17953" y="21155"/>
                    </a:lnTo>
                    <a:lnTo>
                      <a:pt x="18037" y="21134"/>
                    </a:lnTo>
                    <a:lnTo>
                      <a:pt x="18100" y="21134"/>
                    </a:lnTo>
                    <a:lnTo>
                      <a:pt x="18141" y="21113"/>
                    </a:lnTo>
                    <a:lnTo>
                      <a:pt x="18141" y="21029"/>
                    </a:lnTo>
                    <a:lnTo>
                      <a:pt x="18141" y="20903"/>
                    </a:lnTo>
                    <a:lnTo>
                      <a:pt x="18141" y="20757"/>
                    </a:lnTo>
                    <a:lnTo>
                      <a:pt x="18162" y="20652"/>
                    </a:lnTo>
                    <a:lnTo>
                      <a:pt x="18183" y="20611"/>
                    </a:lnTo>
                    <a:lnTo>
                      <a:pt x="18204" y="20611"/>
                    </a:lnTo>
                    <a:lnTo>
                      <a:pt x="18246" y="20652"/>
                    </a:lnTo>
                    <a:lnTo>
                      <a:pt x="18204" y="20736"/>
                    </a:lnTo>
                    <a:lnTo>
                      <a:pt x="18204" y="20820"/>
                    </a:lnTo>
                    <a:lnTo>
                      <a:pt x="18267" y="20924"/>
                    </a:lnTo>
                    <a:lnTo>
                      <a:pt x="18204" y="21008"/>
                    </a:lnTo>
                    <a:lnTo>
                      <a:pt x="18204" y="21071"/>
                    </a:lnTo>
                    <a:lnTo>
                      <a:pt x="18267" y="21113"/>
                    </a:lnTo>
                    <a:lnTo>
                      <a:pt x="18309" y="21071"/>
                    </a:lnTo>
                    <a:lnTo>
                      <a:pt x="18393" y="21050"/>
                    </a:lnTo>
                    <a:lnTo>
                      <a:pt x="18455" y="21071"/>
                    </a:lnTo>
                    <a:lnTo>
                      <a:pt x="18476" y="21134"/>
                    </a:lnTo>
                    <a:lnTo>
                      <a:pt x="18455" y="21175"/>
                    </a:lnTo>
                    <a:lnTo>
                      <a:pt x="18476" y="21217"/>
                    </a:lnTo>
                    <a:lnTo>
                      <a:pt x="18581" y="21217"/>
                    </a:lnTo>
                    <a:lnTo>
                      <a:pt x="18623" y="21155"/>
                    </a:lnTo>
                    <a:lnTo>
                      <a:pt x="18623" y="21071"/>
                    </a:lnTo>
                    <a:lnTo>
                      <a:pt x="18602" y="21008"/>
                    </a:lnTo>
                    <a:lnTo>
                      <a:pt x="18602" y="20820"/>
                    </a:lnTo>
                    <a:lnTo>
                      <a:pt x="18623" y="20736"/>
                    </a:lnTo>
                    <a:lnTo>
                      <a:pt x="18623" y="20631"/>
                    </a:lnTo>
                    <a:lnTo>
                      <a:pt x="18665" y="20590"/>
                    </a:lnTo>
                    <a:lnTo>
                      <a:pt x="18623" y="20527"/>
                    </a:lnTo>
                    <a:lnTo>
                      <a:pt x="18581" y="20527"/>
                    </a:lnTo>
                    <a:lnTo>
                      <a:pt x="18602" y="20485"/>
                    </a:lnTo>
                    <a:lnTo>
                      <a:pt x="18623" y="20422"/>
                    </a:lnTo>
                    <a:lnTo>
                      <a:pt x="18602" y="20401"/>
                    </a:lnTo>
                    <a:lnTo>
                      <a:pt x="18497" y="20443"/>
                    </a:lnTo>
                    <a:lnTo>
                      <a:pt x="18497" y="20401"/>
                    </a:lnTo>
                    <a:lnTo>
                      <a:pt x="18518" y="20339"/>
                    </a:lnTo>
                    <a:lnTo>
                      <a:pt x="18623" y="20318"/>
                    </a:lnTo>
                    <a:lnTo>
                      <a:pt x="18685" y="20276"/>
                    </a:lnTo>
                    <a:lnTo>
                      <a:pt x="18685" y="20171"/>
                    </a:lnTo>
                    <a:lnTo>
                      <a:pt x="18665" y="20108"/>
                    </a:lnTo>
                    <a:lnTo>
                      <a:pt x="18602" y="20129"/>
                    </a:lnTo>
                    <a:lnTo>
                      <a:pt x="18581" y="20087"/>
                    </a:lnTo>
                    <a:lnTo>
                      <a:pt x="18623" y="20004"/>
                    </a:lnTo>
                    <a:lnTo>
                      <a:pt x="18685" y="19899"/>
                    </a:lnTo>
                    <a:lnTo>
                      <a:pt x="18685" y="19857"/>
                    </a:lnTo>
                    <a:lnTo>
                      <a:pt x="18623" y="19857"/>
                    </a:lnTo>
                    <a:lnTo>
                      <a:pt x="18560" y="19899"/>
                    </a:lnTo>
                    <a:lnTo>
                      <a:pt x="18476" y="20025"/>
                    </a:lnTo>
                    <a:lnTo>
                      <a:pt x="18455" y="20171"/>
                    </a:lnTo>
                    <a:lnTo>
                      <a:pt x="18393" y="20192"/>
                    </a:lnTo>
                    <a:lnTo>
                      <a:pt x="18393" y="20129"/>
                    </a:lnTo>
                    <a:lnTo>
                      <a:pt x="18413" y="20004"/>
                    </a:lnTo>
                    <a:lnTo>
                      <a:pt x="18413" y="19962"/>
                    </a:lnTo>
                    <a:lnTo>
                      <a:pt x="18393" y="19899"/>
                    </a:lnTo>
                    <a:lnTo>
                      <a:pt x="18393" y="19857"/>
                    </a:lnTo>
                    <a:lnTo>
                      <a:pt x="18413" y="19774"/>
                    </a:lnTo>
                    <a:lnTo>
                      <a:pt x="18497" y="19690"/>
                    </a:lnTo>
                    <a:lnTo>
                      <a:pt x="18581" y="19648"/>
                    </a:lnTo>
                    <a:lnTo>
                      <a:pt x="18602" y="19564"/>
                    </a:lnTo>
                    <a:lnTo>
                      <a:pt x="18560" y="19502"/>
                    </a:lnTo>
                    <a:lnTo>
                      <a:pt x="18476" y="19502"/>
                    </a:lnTo>
                    <a:lnTo>
                      <a:pt x="18413" y="19564"/>
                    </a:lnTo>
                    <a:lnTo>
                      <a:pt x="18393" y="19606"/>
                    </a:lnTo>
                    <a:lnTo>
                      <a:pt x="18372" y="19648"/>
                    </a:lnTo>
                    <a:lnTo>
                      <a:pt x="18393" y="19543"/>
                    </a:lnTo>
                    <a:lnTo>
                      <a:pt x="18413" y="19481"/>
                    </a:lnTo>
                    <a:lnTo>
                      <a:pt x="18393" y="19460"/>
                    </a:lnTo>
                    <a:lnTo>
                      <a:pt x="18351" y="19481"/>
                    </a:lnTo>
                    <a:lnTo>
                      <a:pt x="18246" y="19564"/>
                    </a:lnTo>
                    <a:lnTo>
                      <a:pt x="18162" y="19648"/>
                    </a:lnTo>
                    <a:lnTo>
                      <a:pt x="18162" y="19606"/>
                    </a:lnTo>
                    <a:lnTo>
                      <a:pt x="18183" y="19543"/>
                    </a:lnTo>
                    <a:lnTo>
                      <a:pt x="18246" y="19460"/>
                    </a:lnTo>
                    <a:lnTo>
                      <a:pt x="18288" y="19397"/>
                    </a:lnTo>
                    <a:lnTo>
                      <a:pt x="18351" y="19292"/>
                    </a:lnTo>
                    <a:lnTo>
                      <a:pt x="18351" y="19271"/>
                    </a:lnTo>
                    <a:lnTo>
                      <a:pt x="18288" y="19230"/>
                    </a:lnTo>
                    <a:lnTo>
                      <a:pt x="18267" y="19167"/>
                    </a:lnTo>
                    <a:lnTo>
                      <a:pt x="18204" y="19167"/>
                    </a:lnTo>
                    <a:lnTo>
                      <a:pt x="18162" y="19125"/>
                    </a:lnTo>
                    <a:lnTo>
                      <a:pt x="18141" y="19041"/>
                    </a:lnTo>
                    <a:lnTo>
                      <a:pt x="18079" y="19020"/>
                    </a:lnTo>
                    <a:lnTo>
                      <a:pt x="17995" y="18937"/>
                    </a:lnTo>
                    <a:lnTo>
                      <a:pt x="17953" y="18937"/>
                    </a:lnTo>
                    <a:lnTo>
                      <a:pt x="17932" y="18916"/>
                    </a:lnTo>
                    <a:lnTo>
                      <a:pt x="17869" y="18916"/>
                    </a:lnTo>
                    <a:lnTo>
                      <a:pt x="17869" y="18853"/>
                    </a:lnTo>
                    <a:lnTo>
                      <a:pt x="17849" y="18811"/>
                    </a:lnTo>
                    <a:lnTo>
                      <a:pt x="17660" y="18665"/>
                    </a:lnTo>
                    <a:lnTo>
                      <a:pt x="17639" y="18623"/>
                    </a:lnTo>
                    <a:lnTo>
                      <a:pt x="17535" y="18560"/>
                    </a:lnTo>
                    <a:lnTo>
                      <a:pt x="17430" y="18560"/>
                    </a:lnTo>
                    <a:lnTo>
                      <a:pt x="17325" y="18602"/>
                    </a:lnTo>
                    <a:lnTo>
                      <a:pt x="17242" y="18707"/>
                    </a:lnTo>
                    <a:lnTo>
                      <a:pt x="17242" y="18644"/>
                    </a:lnTo>
                    <a:lnTo>
                      <a:pt x="17221" y="18560"/>
                    </a:lnTo>
                    <a:lnTo>
                      <a:pt x="17053" y="18518"/>
                    </a:lnTo>
                    <a:lnTo>
                      <a:pt x="16949" y="18518"/>
                    </a:lnTo>
                    <a:lnTo>
                      <a:pt x="16844" y="18539"/>
                    </a:lnTo>
                    <a:lnTo>
                      <a:pt x="16823" y="18518"/>
                    </a:lnTo>
                    <a:lnTo>
                      <a:pt x="16907" y="18434"/>
                    </a:lnTo>
                    <a:lnTo>
                      <a:pt x="16949" y="18476"/>
                    </a:lnTo>
                    <a:lnTo>
                      <a:pt x="17137" y="18476"/>
                    </a:lnTo>
                    <a:lnTo>
                      <a:pt x="17221" y="18497"/>
                    </a:lnTo>
                    <a:lnTo>
                      <a:pt x="17325" y="18497"/>
                    </a:lnTo>
                    <a:lnTo>
                      <a:pt x="17430" y="18476"/>
                    </a:lnTo>
                    <a:lnTo>
                      <a:pt x="17472" y="18393"/>
                    </a:lnTo>
                    <a:lnTo>
                      <a:pt x="17514" y="18204"/>
                    </a:lnTo>
                    <a:lnTo>
                      <a:pt x="17472" y="18121"/>
                    </a:lnTo>
                    <a:lnTo>
                      <a:pt x="17451" y="18100"/>
                    </a:lnTo>
                    <a:lnTo>
                      <a:pt x="17409" y="18100"/>
                    </a:lnTo>
                    <a:lnTo>
                      <a:pt x="17263" y="17995"/>
                    </a:lnTo>
                    <a:lnTo>
                      <a:pt x="17221" y="17974"/>
                    </a:lnTo>
                    <a:lnTo>
                      <a:pt x="17158" y="17974"/>
                    </a:lnTo>
                    <a:lnTo>
                      <a:pt x="17053" y="18058"/>
                    </a:lnTo>
                    <a:lnTo>
                      <a:pt x="17012" y="18058"/>
                    </a:lnTo>
                    <a:lnTo>
                      <a:pt x="16928" y="18079"/>
                    </a:lnTo>
                    <a:lnTo>
                      <a:pt x="16886" y="18162"/>
                    </a:lnTo>
                    <a:lnTo>
                      <a:pt x="16844" y="18162"/>
                    </a:lnTo>
                    <a:lnTo>
                      <a:pt x="16844" y="18079"/>
                    </a:lnTo>
                    <a:lnTo>
                      <a:pt x="16823" y="18016"/>
                    </a:lnTo>
                    <a:lnTo>
                      <a:pt x="16781" y="18016"/>
                    </a:lnTo>
                    <a:lnTo>
                      <a:pt x="16635" y="18058"/>
                    </a:lnTo>
                    <a:lnTo>
                      <a:pt x="16593" y="18079"/>
                    </a:lnTo>
                    <a:lnTo>
                      <a:pt x="16530" y="18079"/>
                    </a:lnTo>
                    <a:lnTo>
                      <a:pt x="16572" y="18058"/>
                    </a:lnTo>
                    <a:lnTo>
                      <a:pt x="16677" y="17995"/>
                    </a:lnTo>
                    <a:lnTo>
                      <a:pt x="16781" y="17974"/>
                    </a:lnTo>
                    <a:lnTo>
                      <a:pt x="16802" y="17911"/>
                    </a:lnTo>
                    <a:lnTo>
                      <a:pt x="16781" y="17870"/>
                    </a:lnTo>
                    <a:lnTo>
                      <a:pt x="16719" y="17849"/>
                    </a:lnTo>
                    <a:lnTo>
                      <a:pt x="16677" y="17870"/>
                    </a:lnTo>
                    <a:lnTo>
                      <a:pt x="16719" y="17807"/>
                    </a:lnTo>
                    <a:lnTo>
                      <a:pt x="16781" y="17807"/>
                    </a:lnTo>
                    <a:lnTo>
                      <a:pt x="16823" y="17849"/>
                    </a:lnTo>
                    <a:lnTo>
                      <a:pt x="16928" y="17953"/>
                    </a:lnTo>
                    <a:lnTo>
                      <a:pt x="17012" y="17974"/>
                    </a:lnTo>
                    <a:lnTo>
                      <a:pt x="17095" y="17953"/>
                    </a:lnTo>
                    <a:lnTo>
                      <a:pt x="17200" y="17870"/>
                    </a:lnTo>
                    <a:lnTo>
                      <a:pt x="17367" y="17870"/>
                    </a:lnTo>
                    <a:lnTo>
                      <a:pt x="17430" y="17786"/>
                    </a:lnTo>
                    <a:lnTo>
                      <a:pt x="17472" y="17765"/>
                    </a:lnTo>
                    <a:lnTo>
                      <a:pt x="17514" y="17702"/>
                    </a:lnTo>
                    <a:lnTo>
                      <a:pt x="17472" y="17639"/>
                    </a:lnTo>
                    <a:lnTo>
                      <a:pt x="17409" y="17577"/>
                    </a:lnTo>
                    <a:lnTo>
                      <a:pt x="17263" y="17556"/>
                    </a:lnTo>
                    <a:lnTo>
                      <a:pt x="17200" y="17493"/>
                    </a:lnTo>
                    <a:lnTo>
                      <a:pt x="17137" y="17451"/>
                    </a:lnTo>
                    <a:lnTo>
                      <a:pt x="17033" y="17451"/>
                    </a:lnTo>
                    <a:lnTo>
                      <a:pt x="16928" y="17430"/>
                    </a:lnTo>
                    <a:lnTo>
                      <a:pt x="16844" y="17451"/>
                    </a:lnTo>
                    <a:lnTo>
                      <a:pt x="16823" y="17493"/>
                    </a:lnTo>
                    <a:lnTo>
                      <a:pt x="16740" y="17556"/>
                    </a:lnTo>
                    <a:lnTo>
                      <a:pt x="16677" y="17535"/>
                    </a:lnTo>
                    <a:lnTo>
                      <a:pt x="16593" y="17493"/>
                    </a:lnTo>
                    <a:lnTo>
                      <a:pt x="16489" y="17493"/>
                    </a:lnTo>
                    <a:lnTo>
                      <a:pt x="16468" y="17556"/>
                    </a:lnTo>
                    <a:lnTo>
                      <a:pt x="16426" y="17598"/>
                    </a:lnTo>
                    <a:lnTo>
                      <a:pt x="16384" y="17577"/>
                    </a:lnTo>
                    <a:lnTo>
                      <a:pt x="16321" y="17535"/>
                    </a:lnTo>
                    <a:lnTo>
                      <a:pt x="16300" y="17535"/>
                    </a:lnTo>
                    <a:lnTo>
                      <a:pt x="16279" y="17472"/>
                    </a:lnTo>
                    <a:lnTo>
                      <a:pt x="16321" y="17430"/>
                    </a:lnTo>
                    <a:lnTo>
                      <a:pt x="16426" y="17388"/>
                    </a:lnTo>
                    <a:lnTo>
                      <a:pt x="16572" y="17430"/>
                    </a:lnTo>
                    <a:lnTo>
                      <a:pt x="16740" y="17430"/>
                    </a:lnTo>
                    <a:lnTo>
                      <a:pt x="16802" y="17367"/>
                    </a:lnTo>
                    <a:lnTo>
                      <a:pt x="16802" y="17326"/>
                    </a:lnTo>
                    <a:lnTo>
                      <a:pt x="16740" y="17221"/>
                    </a:lnTo>
                    <a:lnTo>
                      <a:pt x="16635" y="17137"/>
                    </a:lnTo>
                    <a:lnTo>
                      <a:pt x="16530" y="17074"/>
                    </a:lnTo>
                    <a:lnTo>
                      <a:pt x="16489" y="17012"/>
                    </a:lnTo>
                    <a:lnTo>
                      <a:pt x="16489" y="16907"/>
                    </a:lnTo>
                    <a:lnTo>
                      <a:pt x="16509" y="16865"/>
                    </a:lnTo>
                    <a:lnTo>
                      <a:pt x="16572" y="16907"/>
                    </a:lnTo>
                    <a:lnTo>
                      <a:pt x="16593" y="16949"/>
                    </a:lnTo>
                    <a:lnTo>
                      <a:pt x="16593" y="17012"/>
                    </a:lnTo>
                    <a:lnTo>
                      <a:pt x="16677" y="17054"/>
                    </a:lnTo>
                    <a:lnTo>
                      <a:pt x="16802" y="17158"/>
                    </a:lnTo>
                    <a:lnTo>
                      <a:pt x="16823" y="17221"/>
                    </a:lnTo>
                    <a:lnTo>
                      <a:pt x="16886" y="17242"/>
                    </a:lnTo>
                    <a:lnTo>
                      <a:pt x="16928" y="17242"/>
                    </a:lnTo>
                    <a:lnTo>
                      <a:pt x="17012" y="17326"/>
                    </a:lnTo>
                    <a:lnTo>
                      <a:pt x="17095" y="17326"/>
                    </a:lnTo>
                    <a:lnTo>
                      <a:pt x="17200" y="17284"/>
                    </a:lnTo>
                    <a:lnTo>
                      <a:pt x="17263" y="17242"/>
                    </a:lnTo>
                    <a:lnTo>
                      <a:pt x="17346" y="17221"/>
                    </a:lnTo>
                    <a:lnTo>
                      <a:pt x="17409" y="17158"/>
                    </a:lnTo>
                    <a:lnTo>
                      <a:pt x="17472" y="17116"/>
                    </a:lnTo>
                    <a:lnTo>
                      <a:pt x="17556" y="17074"/>
                    </a:lnTo>
                    <a:lnTo>
                      <a:pt x="17606" y="17074"/>
                    </a:lnTo>
                    <a:lnTo>
                      <a:pt x="17618" y="17116"/>
                    </a:lnTo>
                    <a:lnTo>
                      <a:pt x="17618" y="17074"/>
                    </a:lnTo>
                    <a:lnTo>
                      <a:pt x="17618" y="17033"/>
                    </a:lnTo>
                    <a:lnTo>
                      <a:pt x="17577" y="16970"/>
                    </a:lnTo>
                    <a:lnTo>
                      <a:pt x="17588" y="17010"/>
                    </a:lnTo>
                    <a:lnTo>
                      <a:pt x="17472" y="16844"/>
                    </a:lnTo>
                    <a:lnTo>
                      <a:pt x="17409" y="16802"/>
                    </a:lnTo>
                    <a:lnTo>
                      <a:pt x="17409" y="16740"/>
                    </a:lnTo>
                    <a:lnTo>
                      <a:pt x="17430" y="16719"/>
                    </a:lnTo>
                    <a:lnTo>
                      <a:pt x="17472" y="16719"/>
                    </a:lnTo>
                    <a:lnTo>
                      <a:pt x="17535" y="16761"/>
                    </a:lnTo>
                    <a:lnTo>
                      <a:pt x="17535" y="16823"/>
                    </a:lnTo>
                    <a:lnTo>
                      <a:pt x="17577" y="16865"/>
                    </a:lnTo>
                    <a:lnTo>
                      <a:pt x="17681" y="17074"/>
                    </a:lnTo>
                    <a:lnTo>
                      <a:pt x="17869" y="17284"/>
                    </a:lnTo>
                    <a:lnTo>
                      <a:pt x="17890" y="17326"/>
                    </a:lnTo>
                    <a:lnTo>
                      <a:pt x="17932" y="17263"/>
                    </a:lnTo>
                    <a:lnTo>
                      <a:pt x="17932" y="17179"/>
                    </a:lnTo>
                    <a:lnTo>
                      <a:pt x="17953" y="17012"/>
                    </a:lnTo>
                    <a:lnTo>
                      <a:pt x="17953" y="16907"/>
                    </a:lnTo>
                    <a:lnTo>
                      <a:pt x="17995" y="16844"/>
                    </a:lnTo>
                    <a:lnTo>
                      <a:pt x="18058" y="16844"/>
                    </a:lnTo>
                    <a:lnTo>
                      <a:pt x="18100" y="16865"/>
                    </a:lnTo>
                    <a:lnTo>
                      <a:pt x="18100" y="16949"/>
                    </a:lnTo>
                    <a:lnTo>
                      <a:pt x="18141" y="17012"/>
                    </a:lnTo>
                    <a:lnTo>
                      <a:pt x="18183" y="17012"/>
                    </a:lnTo>
                    <a:lnTo>
                      <a:pt x="18372" y="17074"/>
                    </a:lnTo>
                    <a:lnTo>
                      <a:pt x="18518" y="17179"/>
                    </a:lnTo>
                    <a:lnTo>
                      <a:pt x="18602" y="17221"/>
                    </a:lnTo>
                    <a:lnTo>
                      <a:pt x="18665" y="17179"/>
                    </a:lnTo>
                    <a:lnTo>
                      <a:pt x="18706" y="17179"/>
                    </a:lnTo>
                    <a:lnTo>
                      <a:pt x="18769" y="17221"/>
                    </a:lnTo>
                    <a:lnTo>
                      <a:pt x="18769" y="17263"/>
                    </a:lnTo>
                    <a:lnTo>
                      <a:pt x="18602" y="17284"/>
                    </a:lnTo>
                    <a:lnTo>
                      <a:pt x="18581" y="17326"/>
                    </a:lnTo>
                    <a:lnTo>
                      <a:pt x="18476" y="17221"/>
                    </a:lnTo>
                    <a:lnTo>
                      <a:pt x="18288" y="17116"/>
                    </a:lnTo>
                    <a:lnTo>
                      <a:pt x="18246" y="17074"/>
                    </a:lnTo>
                    <a:lnTo>
                      <a:pt x="18204" y="17054"/>
                    </a:lnTo>
                    <a:lnTo>
                      <a:pt x="18162" y="17054"/>
                    </a:lnTo>
                    <a:lnTo>
                      <a:pt x="18121" y="17074"/>
                    </a:lnTo>
                    <a:lnTo>
                      <a:pt x="18121" y="17137"/>
                    </a:lnTo>
                    <a:lnTo>
                      <a:pt x="18183" y="17221"/>
                    </a:lnTo>
                    <a:lnTo>
                      <a:pt x="18413" y="17430"/>
                    </a:lnTo>
                    <a:lnTo>
                      <a:pt x="18518" y="17535"/>
                    </a:lnTo>
                    <a:lnTo>
                      <a:pt x="18685" y="17598"/>
                    </a:lnTo>
                    <a:lnTo>
                      <a:pt x="18790" y="17681"/>
                    </a:lnTo>
                    <a:lnTo>
                      <a:pt x="18832" y="17702"/>
                    </a:lnTo>
                    <a:lnTo>
                      <a:pt x="18916" y="17681"/>
                    </a:lnTo>
                    <a:lnTo>
                      <a:pt x="18937" y="17639"/>
                    </a:lnTo>
                    <a:lnTo>
                      <a:pt x="18999" y="17556"/>
                    </a:lnTo>
                    <a:lnTo>
                      <a:pt x="19125" y="17556"/>
                    </a:lnTo>
                    <a:lnTo>
                      <a:pt x="19167" y="17493"/>
                    </a:lnTo>
                    <a:lnTo>
                      <a:pt x="19167" y="17430"/>
                    </a:lnTo>
                    <a:lnTo>
                      <a:pt x="19250" y="17367"/>
                    </a:lnTo>
                    <a:lnTo>
                      <a:pt x="19313" y="17367"/>
                    </a:lnTo>
                    <a:lnTo>
                      <a:pt x="19376" y="17388"/>
                    </a:lnTo>
                    <a:lnTo>
                      <a:pt x="19460" y="17430"/>
                    </a:lnTo>
                    <a:lnTo>
                      <a:pt x="19564" y="17388"/>
                    </a:lnTo>
                    <a:lnTo>
                      <a:pt x="19669" y="17388"/>
                    </a:lnTo>
                    <a:lnTo>
                      <a:pt x="19690" y="17346"/>
                    </a:lnTo>
                    <a:lnTo>
                      <a:pt x="19732" y="17221"/>
                    </a:lnTo>
                    <a:lnTo>
                      <a:pt x="19732" y="17116"/>
                    </a:lnTo>
                    <a:lnTo>
                      <a:pt x="19774" y="17033"/>
                    </a:lnTo>
                    <a:lnTo>
                      <a:pt x="19857" y="16907"/>
                    </a:lnTo>
                    <a:lnTo>
                      <a:pt x="19857" y="16823"/>
                    </a:lnTo>
                    <a:lnTo>
                      <a:pt x="19836" y="16761"/>
                    </a:lnTo>
                    <a:lnTo>
                      <a:pt x="19753" y="16740"/>
                    </a:lnTo>
                    <a:lnTo>
                      <a:pt x="19648" y="16761"/>
                    </a:lnTo>
                    <a:lnTo>
                      <a:pt x="19627" y="16802"/>
                    </a:lnTo>
                    <a:lnTo>
                      <a:pt x="19585" y="16761"/>
                    </a:lnTo>
                    <a:lnTo>
                      <a:pt x="19543" y="16761"/>
                    </a:lnTo>
                    <a:lnTo>
                      <a:pt x="19522" y="16802"/>
                    </a:lnTo>
                    <a:lnTo>
                      <a:pt x="19439" y="16740"/>
                    </a:lnTo>
                    <a:lnTo>
                      <a:pt x="19376" y="16656"/>
                    </a:lnTo>
                    <a:lnTo>
                      <a:pt x="19334" y="16614"/>
                    </a:lnTo>
                    <a:lnTo>
                      <a:pt x="19313" y="16530"/>
                    </a:lnTo>
                    <a:lnTo>
                      <a:pt x="19271" y="16530"/>
                    </a:lnTo>
                    <a:lnTo>
                      <a:pt x="19250" y="16614"/>
                    </a:lnTo>
                    <a:lnTo>
                      <a:pt x="19250" y="16719"/>
                    </a:lnTo>
                    <a:lnTo>
                      <a:pt x="19313" y="16740"/>
                    </a:lnTo>
                    <a:lnTo>
                      <a:pt x="19313" y="16823"/>
                    </a:lnTo>
                    <a:lnTo>
                      <a:pt x="19250" y="16907"/>
                    </a:lnTo>
                    <a:lnTo>
                      <a:pt x="19229" y="17012"/>
                    </a:lnTo>
                    <a:lnTo>
                      <a:pt x="19209" y="16949"/>
                    </a:lnTo>
                    <a:lnTo>
                      <a:pt x="19229" y="16823"/>
                    </a:lnTo>
                    <a:lnTo>
                      <a:pt x="19209" y="16719"/>
                    </a:lnTo>
                    <a:lnTo>
                      <a:pt x="19146" y="16698"/>
                    </a:lnTo>
                    <a:lnTo>
                      <a:pt x="19125" y="16551"/>
                    </a:lnTo>
                    <a:lnTo>
                      <a:pt x="19062" y="16530"/>
                    </a:lnTo>
                    <a:lnTo>
                      <a:pt x="19041" y="16489"/>
                    </a:lnTo>
                    <a:lnTo>
                      <a:pt x="19041" y="16447"/>
                    </a:lnTo>
                    <a:lnTo>
                      <a:pt x="19104" y="16426"/>
                    </a:lnTo>
                    <a:lnTo>
                      <a:pt x="19161" y="16311"/>
                    </a:lnTo>
                    <a:lnTo>
                      <a:pt x="19146" y="16279"/>
                    </a:lnTo>
                    <a:lnTo>
                      <a:pt x="19104" y="16238"/>
                    </a:lnTo>
                    <a:lnTo>
                      <a:pt x="19146" y="16217"/>
                    </a:lnTo>
                    <a:lnTo>
                      <a:pt x="19229" y="16217"/>
                    </a:lnTo>
                    <a:lnTo>
                      <a:pt x="19271" y="16175"/>
                    </a:lnTo>
                    <a:lnTo>
                      <a:pt x="19313" y="16091"/>
                    </a:lnTo>
                    <a:lnTo>
                      <a:pt x="19313" y="15966"/>
                    </a:lnTo>
                    <a:lnTo>
                      <a:pt x="19271" y="15903"/>
                    </a:lnTo>
                    <a:lnTo>
                      <a:pt x="19271" y="15861"/>
                    </a:lnTo>
                    <a:lnTo>
                      <a:pt x="19334" y="15861"/>
                    </a:lnTo>
                    <a:lnTo>
                      <a:pt x="19376" y="15903"/>
                    </a:lnTo>
                    <a:lnTo>
                      <a:pt x="19439" y="15986"/>
                    </a:lnTo>
                    <a:lnTo>
                      <a:pt x="19481" y="16007"/>
                    </a:lnTo>
                    <a:lnTo>
                      <a:pt x="19564" y="16007"/>
                    </a:lnTo>
                    <a:lnTo>
                      <a:pt x="19648" y="15966"/>
                    </a:lnTo>
                    <a:lnTo>
                      <a:pt x="19732" y="15986"/>
                    </a:lnTo>
                    <a:lnTo>
                      <a:pt x="19794" y="16028"/>
                    </a:lnTo>
                    <a:lnTo>
                      <a:pt x="19899" y="16070"/>
                    </a:lnTo>
                    <a:lnTo>
                      <a:pt x="20046" y="16175"/>
                    </a:lnTo>
                    <a:lnTo>
                      <a:pt x="20046" y="16238"/>
                    </a:lnTo>
                    <a:lnTo>
                      <a:pt x="20066" y="16321"/>
                    </a:lnTo>
                    <a:lnTo>
                      <a:pt x="20108" y="16384"/>
                    </a:lnTo>
                    <a:lnTo>
                      <a:pt x="20150" y="16447"/>
                    </a:lnTo>
                    <a:lnTo>
                      <a:pt x="20192" y="16489"/>
                    </a:lnTo>
                    <a:lnTo>
                      <a:pt x="20318" y="16405"/>
                    </a:lnTo>
                    <a:lnTo>
                      <a:pt x="20422" y="16238"/>
                    </a:lnTo>
                    <a:lnTo>
                      <a:pt x="20485" y="16133"/>
                    </a:lnTo>
                    <a:lnTo>
                      <a:pt x="20422" y="16091"/>
                    </a:lnTo>
                    <a:lnTo>
                      <a:pt x="20401" y="15986"/>
                    </a:lnTo>
                    <a:lnTo>
                      <a:pt x="20464" y="15924"/>
                    </a:lnTo>
                    <a:lnTo>
                      <a:pt x="20464" y="15882"/>
                    </a:lnTo>
                    <a:lnTo>
                      <a:pt x="20359" y="15861"/>
                    </a:lnTo>
                    <a:lnTo>
                      <a:pt x="20276" y="15903"/>
                    </a:lnTo>
                    <a:lnTo>
                      <a:pt x="20255" y="15966"/>
                    </a:lnTo>
                    <a:lnTo>
                      <a:pt x="20108" y="15882"/>
                    </a:lnTo>
                    <a:lnTo>
                      <a:pt x="20046" y="15777"/>
                    </a:lnTo>
                    <a:lnTo>
                      <a:pt x="19899" y="15756"/>
                    </a:lnTo>
                    <a:lnTo>
                      <a:pt x="19857" y="15777"/>
                    </a:lnTo>
                    <a:lnTo>
                      <a:pt x="19794" y="15714"/>
                    </a:lnTo>
                    <a:lnTo>
                      <a:pt x="19794" y="15673"/>
                    </a:lnTo>
                    <a:lnTo>
                      <a:pt x="19857" y="15673"/>
                    </a:lnTo>
                    <a:lnTo>
                      <a:pt x="19899" y="15589"/>
                    </a:lnTo>
                    <a:lnTo>
                      <a:pt x="19941" y="15401"/>
                    </a:lnTo>
                    <a:lnTo>
                      <a:pt x="19962" y="15380"/>
                    </a:lnTo>
                    <a:lnTo>
                      <a:pt x="19962" y="15296"/>
                    </a:lnTo>
                    <a:lnTo>
                      <a:pt x="19836" y="15254"/>
                    </a:lnTo>
                    <a:lnTo>
                      <a:pt x="19774" y="15254"/>
                    </a:lnTo>
                    <a:lnTo>
                      <a:pt x="19669" y="15359"/>
                    </a:lnTo>
                    <a:lnTo>
                      <a:pt x="19564" y="15380"/>
                    </a:lnTo>
                    <a:lnTo>
                      <a:pt x="19460" y="15359"/>
                    </a:lnTo>
                    <a:lnTo>
                      <a:pt x="19439" y="15296"/>
                    </a:lnTo>
                    <a:lnTo>
                      <a:pt x="19418" y="15191"/>
                    </a:lnTo>
                    <a:lnTo>
                      <a:pt x="19376" y="15149"/>
                    </a:lnTo>
                    <a:lnTo>
                      <a:pt x="19376" y="15066"/>
                    </a:lnTo>
                    <a:lnTo>
                      <a:pt x="19460" y="15129"/>
                    </a:lnTo>
                    <a:lnTo>
                      <a:pt x="19481" y="15170"/>
                    </a:lnTo>
                    <a:lnTo>
                      <a:pt x="19460" y="15233"/>
                    </a:lnTo>
                    <a:lnTo>
                      <a:pt x="19481" y="15296"/>
                    </a:lnTo>
                    <a:lnTo>
                      <a:pt x="19564" y="15359"/>
                    </a:lnTo>
                    <a:lnTo>
                      <a:pt x="19648" y="15359"/>
                    </a:lnTo>
                    <a:lnTo>
                      <a:pt x="19753" y="15254"/>
                    </a:lnTo>
                    <a:lnTo>
                      <a:pt x="19836" y="15233"/>
                    </a:lnTo>
                    <a:lnTo>
                      <a:pt x="19941" y="15233"/>
                    </a:lnTo>
                    <a:lnTo>
                      <a:pt x="19983" y="15275"/>
                    </a:lnTo>
                    <a:lnTo>
                      <a:pt x="20046" y="15275"/>
                    </a:lnTo>
                    <a:lnTo>
                      <a:pt x="20066" y="15233"/>
                    </a:lnTo>
                    <a:lnTo>
                      <a:pt x="20046" y="15170"/>
                    </a:lnTo>
                    <a:lnTo>
                      <a:pt x="19836" y="14961"/>
                    </a:lnTo>
                    <a:lnTo>
                      <a:pt x="19669" y="14836"/>
                    </a:lnTo>
                    <a:lnTo>
                      <a:pt x="19522" y="14836"/>
                    </a:lnTo>
                    <a:lnTo>
                      <a:pt x="19355" y="14752"/>
                    </a:lnTo>
                    <a:lnTo>
                      <a:pt x="19271" y="14647"/>
                    </a:lnTo>
                    <a:lnTo>
                      <a:pt x="19271" y="14564"/>
                    </a:lnTo>
                    <a:lnTo>
                      <a:pt x="19271" y="14522"/>
                    </a:lnTo>
                    <a:lnTo>
                      <a:pt x="19334" y="14564"/>
                    </a:lnTo>
                    <a:lnTo>
                      <a:pt x="19376" y="14668"/>
                    </a:lnTo>
                    <a:lnTo>
                      <a:pt x="19460" y="14731"/>
                    </a:lnTo>
                    <a:lnTo>
                      <a:pt x="19585" y="14731"/>
                    </a:lnTo>
                    <a:lnTo>
                      <a:pt x="19627" y="14668"/>
                    </a:lnTo>
                    <a:lnTo>
                      <a:pt x="19627" y="14626"/>
                    </a:lnTo>
                    <a:lnTo>
                      <a:pt x="19522" y="14522"/>
                    </a:lnTo>
                    <a:lnTo>
                      <a:pt x="19481" y="14459"/>
                    </a:lnTo>
                    <a:lnTo>
                      <a:pt x="19481" y="14438"/>
                    </a:lnTo>
                    <a:lnTo>
                      <a:pt x="19522" y="14438"/>
                    </a:lnTo>
                    <a:lnTo>
                      <a:pt x="19564" y="14459"/>
                    </a:lnTo>
                    <a:lnTo>
                      <a:pt x="19690" y="14626"/>
                    </a:lnTo>
                    <a:lnTo>
                      <a:pt x="19753" y="14731"/>
                    </a:lnTo>
                    <a:lnTo>
                      <a:pt x="19753" y="14773"/>
                    </a:lnTo>
                    <a:lnTo>
                      <a:pt x="19857" y="14857"/>
                    </a:lnTo>
                    <a:lnTo>
                      <a:pt x="19962" y="14940"/>
                    </a:lnTo>
                    <a:lnTo>
                      <a:pt x="20087" y="15087"/>
                    </a:lnTo>
                    <a:lnTo>
                      <a:pt x="20171" y="15129"/>
                    </a:lnTo>
                    <a:lnTo>
                      <a:pt x="20213" y="15087"/>
                    </a:lnTo>
                    <a:lnTo>
                      <a:pt x="20276" y="15129"/>
                    </a:lnTo>
                    <a:lnTo>
                      <a:pt x="20297" y="15170"/>
                    </a:lnTo>
                    <a:lnTo>
                      <a:pt x="20213" y="15233"/>
                    </a:lnTo>
                    <a:lnTo>
                      <a:pt x="20276" y="15296"/>
                    </a:lnTo>
                    <a:lnTo>
                      <a:pt x="20318" y="15359"/>
                    </a:lnTo>
                    <a:lnTo>
                      <a:pt x="20380" y="15359"/>
                    </a:lnTo>
                    <a:lnTo>
                      <a:pt x="20422" y="15275"/>
                    </a:lnTo>
                    <a:lnTo>
                      <a:pt x="20485" y="15087"/>
                    </a:lnTo>
                    <a:lnTo>
                      <a:pt x="20506" y="15045"/>
                    </a:lnTo>
                    <a:lnTo>
                      <a:pt x="20527" y="14982"/>
                    </a:lnTo>
                    <a:lnTo>
                      <a:pt x="20506" y="14877"/>
                    </a:lnTo>
                    <a:lnTo>
                      <a:pt x="20506" y="14836"/>
                    </a:lnTo>
                    <a:lnTo>
                      <a:pt x="20506" y="14710"/>
                    </a:lnTo>
                    <a:lnTo>
                      <a:pt x="20464" y="14626"/>
                    </a:lnTo>
                    <a:lnTo>
                      <a:pt x="20464" y="14564"/>
                    </a:lnTo>
                    <a:lnTo>
                      <a:pt x="20464" y="14543"/>
                    </a:lnTo>
                    <a:lnTo>
                      <a:pt x="20506" y="14564"/>
                    </a:lnTo>
                    <a:lnTo>
                      <a:pt x="20590" y="14605"/>
                    </a:lnTo>
                    <a:lnTo>
                      <a:pt x="20610" y="14605"/>
                    </a:lnTo>
                    <a:lnTo>
                      <a:pt x="20590" y="14543"/>
                    </a:lnTo>
                    <a:lnTo>
                      <a:pt x="20506" y="14459"/>
                    </a:lnTo>
                    <a:lnTo>
                      <a:pt x="20464" y="14354"/>
                    </a:lnTo>
                    <a:lnTo>
                      <a:pt x="20401" y="14313"/>
                    </a:lnTo>
                    <a:lnTo>
                      <a:pt x="20318" y="14292"/>
                    </a:lnTo>
                    <a:lnTo>
                      <a:pt x="19962" y="14292"/>
                    </a:lnTo>
                    <a:lnTo>
                      <a:pt x="19920" y="14208"/>
                    </a:lnTo>
                    <a:lnTo>
                      <a:pt x="19836" y="14145"/>
                    </a:lnTo>
                    <a:lnTo>
                      <a:pt x="19648" y="14145"/>
                    </a:lnTo>
                    <a:lnTo>
                      <a:pt x="19564" y="14187"/>
                    </a:lnTo>
                    <a:lnTo>
                      <a:pt x="19502" y="14187"/>
                    </a:lnTo>
                    <a:lnTo>
                      <a:pt x="19460" y="14124"/>
                    </a:lnTo>
                    <a:lnTo>
                      <a:pt x="19439" y="14103"/>
                    </a:lnTo>
                    <a:lnTo>
                      <a:pt x="19460" y="14041"/>
                    </a:lnTo>
                    <a:lnTo>
                      <a:pt x="19502" y="14103"/>
                    </a:lnTo>
                    <a:lnTo>
                      <a:pt x="19543" y="14124"/>
                    </a:lnTo>
                    <a:lnTo>
                      <a:pt x="19669" y="14103"/>
                    </a:lnTo>
                    <a:lnTo>
                      <a:pt x="19836" y="14082"/>
                    </a:lnTo>
                    <a:lnTo>
                      <a:pt x="19878" y="14124"/>
                    </a:lnTo>
                    <a:lnTo>
                      <a:pt x="19941" y="14103"/>
                    </a:lnTo>
                    <a:lnTo>
                      <a:pt x="20025" y="14082"/>
                    </a:lnTo>
                    <a:lnTo>
                      <a:pt x="20087" y="14103"/>
                    </a:lnTo>
                    <a:lnTo>
                      <a:pt x="20150" y="14124"/>
                    </a:lnTo>
                    <a:lnTo>
                      <a:pt x="20192" y="14103"/>
                    </a:lnTo>
                    <a:lnTo>
                      <a:pt x="20234" y="14082"/>
                    </a:lnTo>
                    <a:lnTo>
                      <a:pt x="20234" y="14020"/>
                    </a:lnTo>
                    <a:lnTo>
                      <a:pt x="20234" y="13915"/>
                    </a:lnTo>
                    <a:lnTo>
                      <a:pt x="20234" y="13873"/>
                    </a:lnTo>
                    <a:lnTo>
                      <a:pt x="20171" y="13831"/>
                    </a:lnTo>
                    <a:lnTo>
                      <a:pt x="20129" y="13873"/>
                    </a:lnTo>
                    <a:lnTo>
                      <a:pt x="20066" y="13894"/>
                    </a:lnTo>
                    <a:lnTo>
                      <a:pt x="19983" y="13873"/>
                    </a:lnTo>
                    <a:lnTo>
                      <a:pt x="19857" y="13873"/>
                    </a:lnTo>
                    <a:lnTo>
                      <a:pt x="19815" y="13810"/>
                    </a:lnTo>
                    <a:lnTo>
                      <a:pt x="19711" y="13706"/>
                    </a:lnTo>
                    <a:lnTo>
                      <a:pt x="19606" y="13727"/>
                    </a:lnTo>
                    <a:lnTo>
                      <a:pt x="19564" y="13789"/>
                    </a:lnTo>
                    <a:lnTo>
                      <a:pt x="19543" y="13789"/>
                    </a:lnTo>
                    <a:lnTo>
                      <a:pt x="19543" y="13685"/>
                    </a:lnTo>
                    <a:lnTo>
                      <a:pt x="19543" y="13601"/>
                    </a:lnTo>
                    <a:lnTo>
                      <a:pt x="19522" y="13538"/>
                    </a:lnTo>
                    <a:lnTo>
                      <a:pt x="19313" y="13538"/>
                    </a:lnTo>
                    <a:lnTo>
                      <a:pt x="19229" y="13497"/>
                    </a:lnTo>
                    <a:lnTo>
                      <a:pt x="19250" y="13455"/>
                    </a:lnTo>
                    <a:lnTo>
                      <a:pt x="19313" y="13455"/>
                    </a:lnTo>
                    <a:lnTo>
                      <a:pt x="19418" y="13476"/>
                    </a:lnTo>
                    <a:lnTo>
                      <a:pt x="19460" y="13455"/>
                    </a:lnTo>
                    <a:lnTo>
                      <a:pt x="19460" y="13392"/>
                    </a:lnTo>
                    <a:lnTo>
                      <a:pt x="19439" y="13371"/>
                    </a:lnTo>
                    <a:lnTo>
                      <a:pt x="19481" y="13308"/>
                    </a:lnTo>
                    <a:lnTo>
                      <a:pt x="19460" y="13266"/>
                    </a:lnTo>
                    <a:lnTo>
                      <a:pt x="19439" y="13204"/>
                    </a:lnTo>
                    <a:lnTo>
                      <a:pt x="19481" y="13162"/>
                    </a:lnTo>
                    <a:lnTo>
                      <a:pt x="19460" y="13078"/>
                    </a:lnTo>
                    <a:lnTo>
                      <a:pt x="19460" y="12994"/>
                    </a:lnTo>
                    <a:lnTo>
                      <a:pt x="19522" y="12973"/>
                    </a:lnTo>
                    <a:lnTo>
                      <a:pt x="19543" y="12994"/>
                    </a:lnTo>
                    <a:lnTo>
                      <a:pt x="19543" y="13078"/>
                    </a:lnTo>
                    <a:lnTo>
                      <a:pt x="19585" y="13141"/>
                    </a:lnTo>
                    <a:lnTo>
                      <a:pt x="19648" y="13162"/>
                    </a:lnTo>
                    <a:lnTo>
                      <a:pt x="19732" y="13078"/>
                    </a:lnTo>
                    <a:lnTo>
                      <a:pt x="19857" y="12953"/>
                    </a:lnTo>
                    <a:lnTo>
                      <a:pt x="19941" y="12932"/>
                    </a:lnTo>
                    <a:lnTo>
                      <a:pt x="19941" y="12890"/>
                    </a:lnTo>
                    <a:lnTo>
                      <a:pt x="19899" y="12869"/>
                    </a:lnTo>
                    <a:lnTo>
                      <a:pt x="19794" y="12848"/>
                    </a:lnTo>
                    <a:lnTo>
                      <a:pt x="19732" y="12848"/>
                    </a:lnTo>
                    <a:lnTo>
                      <a:pt x="19690" y="12827"/>
                    </a:lnTo>
                    <a:lnTo>
                      <a:pt x="19774" y="12785"/>
                    </a:lnTo>
                    <a:lnTo>
                      <a:pt x="19878" y="12785"/>
                    </a:lnTo>
                    <a:lnTo>
                      <a:pt x="19941" y="12827"/>
                    </a:lnTo>
                    <a:lnTo>
                      <a:pt x="19983" y="12827"/>
                    </a:lnTo>
                    <a:lnTo>
                      <a:pt x="19983" y="12764"/>
                    </a:lnTo>
                    <a:lnTo>
                      <a:pt x="19962" y="12743"/>
                    </a:lnTo>
                    <a:lnTo>
                      <a:pt x="20046" y="12722"/>
                    </a:lnTo>
                    <a:lnTo>
                      <a:pt x="20150" y="12722"/>
                    </a:lnTo>
                    <a:lnTo>
                      <a:pt x="20213" y="12785"/>
                    </a:lnTo>
                    <a:lnTo>
                      <a:pt x="20276" y="12827"/>
                    </a:lnTo>
                    <a:lnTo>
                      <a:pt x="20318" y="12785"/>
                    </a:lnTo>
                    <a:lnTo>
                      <a:pt x="20380" y="12827"/>
                    </a:lnTo>
                    <a:lnTo>
                      <a:pt x="20422" y="12890"/>
                    </a:lnTo>
                    <a:lnTo>
                      <a:pt x="20401" y="12973"/>
                    </a:lnTo>
                    <a:lnTo>
                      <a:pt x="20422" y="13036"/>
                    </a:lnTo>
                    <a:lnTo>
                      <a:pt x="20506" y="13057"/>
                    </a:lnTo>
                    <a:lnTo>
                      <a:pt x="20527" y="13036"/>
                    </a:lnTo>
                    <a:lnTo>
                      <a:pt x="20590" y="13057"/>
                    </a:lnTo>
                    <a:lnTo>
                      <a:pt x="20631" y="13141"/>
                    </a:lnTo>
                    <a:lnTo>
                      <a:pt x="20778" y="13183"/>
                    </a:lnTo>
                    <a:lnTo>
                      <a:pt x="20820" y="13266"/>
                    </a:lnTo>
                    <a:lnTo>
                      <a:pt x="20841" y="13287"/>
                    </a:lnTo>
                    <a:lnTo>
                      <a:pt x="20882" y="13245"/>
                    </a:lnTo>
                    <a:lnTo>
                      <a:pt x="20903" y="13141"/>
                    </a:lnTo>
                    <a:lnTo>
                      <a:pt x="20945" y="13057"/>
                    </a:lnTo>
                    <a:lnTo>
                      <a:pt x="21008" y="12890"/>
                    </a:lnTo>
                    <a:lnTo>
                      <a:pt x="21008" y="12848"/>
                    </a:lnTo>
                    <a:lnTo>
                      <a:pt x="21029" y="12722"/>
                    </a:lnTo>
                    <a:lnTo>
                      <a:pt x="21050" y="12555"/>
                    </a:lnTo>
                    <a:lnTo>
                      <a:pt x="21092" y="12513"/>
                    </a:lnTo>
                    <a:lnTo>
                      <a:pt x="21092" y="12429"/>
                    </a:lnTo>
                    <a:lnTo>
                      <a:pt x="21050" y="12346"/>
                    </a:lnTo>
                    <a:lnTo>
                      <a:pt x="20987" y="12304"/>
                    </a:lnTo>
                    <a:lnTo>
                      <a:pt x="20924" y="12241"/>
                    </a:lnTo>
                    <a:lnTo>
                      <a:pt x="20882" y="12241"/>
                    </a:lnTo>
                    <a:lnTo>
                      <a:pt x="20841" y="12199"/>
                    </a:lnTo>
                    <a:lnTo>
                      <a:pt x="20841" y="12136"/>
                    </a:lnTo>
                    <a:lnTo>
                      <a:pt x="20757" y="12136"/>
                    </a:lnTo>
                    <a:lnTo>
                      <a:pt x="20694" y="12220"/>
                    </a:lnTo>
                    <a:lnTo>
                      <a:pt x="20590" y="12325"/>
                    </a:lnTo>
                    <a:lnTo>
                      <a:pt x="20506" y="12346"/>
                    </a:lnTo>
                    <a:lnTo>
                      <a:pt x="20464" y="12304"/>
                    </a:lnTo>
                    <a:lnTo>
                      <a:pt x="20485" y="12241"/>
                    </a:lnTo>
                    <a:lnTo>
                      <a:pt x="20485" y="12157"/>
                    </a:lnTo>
                    <a:lnTo>
                      <a:pt x="20485" y="12136"/>
                    </a:lnTo>
                    <a:lnTo>
                      <a:pt x="20380" y="12116"/>
                    </a:lnTo>
                    <a:lnTo>
                      <a:pt x="20297" y="12116"/>
                    </a:lnTo>
                    <a:lnTo>
                      <a:pt x="20276" y="12053"/>
                    </a:lnTo>
                    <a:lnTo>
                      <a:pt x="20338" y="12032"/>
                    </a:lnTo>
                    <a:lnTo>
                      <a:pt x="20338" y="12011"/>
                    </a:lnTo>
                    <a:lnTo>
                      <a:pt x="20255" y="11948"/>
                    </a:lnTo>
                    <a:lnTo>
                      <a:pt x="20213" y="11906"/>
                    </a:lnTo>
                    <a:lnTo>
                      <a:pt x="20255" y="11885"/>
                    </a:lnTo>
                    <a:lnTo>
                      <a:pt x="20276" y="11906"/>
                    </a:lnTo>
                    <a:lnTo>
                      <a:pt x="20359" y="11927"/>
                    </a:lnTo>
                    <a:lnTo>
                      <a:pt x="20359" y="11885"/>
                    </a:lnTo>
                    <a:lnTo>
                      <a:pt x="20297" y="11802"/>
                    </a:lnTo>
                    <a:lnTo>
                      <a:pt x="20276" y="11718"/>
                    </a:lnTo>
                    <a:lnTo>
                      <a:pt x="20297" y="11676"/>
                    </a:lnTo>
                    <a:lnTo>
                      <a:pt x="20359" y="11634"/>
                    </a:lnTo>
                    <a:lnTo>
                      <a:pt x="20380" y="11676"/>
                    </a:lnTo>
                    <a:lnTo>
                      <a:pt x="20443" y="11697"/>
                    </a:lnTo>
                    <a:lnTo>
                      <a:pt x="20464" y="11739"/>
                    </a:lnTo>
                    <a:lnTo>
                      <a:pt x="20590" y="11885"/>
                    </a:lnTo>
                    <a:lnTo>
                      <a:pt x="20673" y="11927"/>
                    </a:lnTo>
                    <a:lnTo>
                      <a:pt x="20757" y="11906"/>
                    </a:lnTo>
                    <a:lnTo>
                      <a:pt x="20799" y="11844"/>
                    </a:lnTo>
                    <a:lnTo>
                      <a:pt x="20757" y="11718"/>
                    </a:lnTo>
                    <a:lnTo>
                      <a:pt x="20652" y="11613"/>
                    </a:lnTo>
                    <a:lnTo>
                      <a:pt x="20569" y="11572"/>
                    </a:lnTo>
                    <a:lnTo>
                      <a:pt x="20464" y="11530"/>
                    </a:lnTo>
                    <a:lnTo>
                      <a:pt x="20443" y="11404"/>
                    </a:lnTo>
                    <a:lnTo>
                      <a:pt x="20380" y="11320"/>
                    </a:lnTo>
                    <a:lnTo>
                      <a:pt x="20338" y="11258"/>
                    </a:lnTo>
                    <a:lnTo>
                      <a:pt x="20255" y="11216"/>
                    </a:lnTo>
                    <a:lnTo>
                      <a:pt x="20171" y="11174"/>
                    </a:lnTo>
                    <a:lnTo>
                      <a:pt x="20171" y="11111"/>
                    </a:lnTo>
                    <a:lnTo>
                      <a:pt x="20234" y="11069"/>
                    </a:lnTo>
                    <a:lnTo>
                      <a:pt x="20234" y="11007"/>
                    </a:lnTo>
                    <a:lnTo>
                      <a:pt x="20192" y="10986"/>
                    </a:lnTo>
                    <a:lnTo>
                      <a:pt x="20192" y="10944"/>
                    </a:lnTo>
                    <a:lnTo>
                      <a:pt x="20255" y="10881"/>
                    </a:lnTo>
                    <a:lnTo>
                      <a:pt x="20297" y="10881"/>
                    </a:lnTo>
                    <a:lnTo>
                      <a:pt x="20359" y="10860"/>
                    </a:lnTo>
                    <a:lnTo>
                      <a:pt x="20443" y="10881"/>
                    </a:lnTo>
                    <a:lnTo>
                      <a:pt x="20485" y="10944"/>
                    </a:lnTo>
                    <a:lnTo>
                      <a:pt x="20401" y="10986"/>
                    </a:lnTo>
                    <a:lnTo>
                      <a:pt x="20464" y="10986"/>
                    </a:lnTo>
                    <a:lnTo>
                      <a:pt x="20548" y="11048"/>
                    </a:lnTo>
                    <a:lnTo>
                      <a:pt x="20548" y="11090"/>
                    </a:lnTo>
                    <a:lnTo>
                      <a:pt x="20569" y="11174"/>
                    </a:lnTo>
                    <a:lnTo>
                      <a:pt x="20652" y="11195"/>
                    </a:lnTo>
                    <a:lnTo>
                      <a:pt x="20757" y="11111"/>
                    </a:lnTo>
                    <a:lnTo>
                      <a:pt x="20799" y="10986"/>
                    </a:lnTo>
                    <a:lnTo>
                      <a:pt x="20820" y="10860"/>
                    </a:lnTo>
                    <a:lnTo>
                      <a:pt x="20882" y="10776"/>
                    </a:lnTo>
                    <a:lnTo>
                      <a:pt x="20903" y="10735"/>
                    </a:lnTo>
                    <a:lnTo>
                      <a:pt x="20882" y="10588"/>
                    </a:lnTo>
                    <a:lnTo>
                      <a:pt x="20966" y="10525"/>
                    </a:lnTo>
                    <a:lnTo>
                      <a:pt x="21029" y="10463"/>
                    </a:lnTo>
                    <a:lnTo>
                      <a:pt x="21071" y="10316"/>
                    </a:lnTo>
                    <a:lnTo>
                      <a:pt x="21029" y="10212"/>
                    </a:lnTo>
                    <a:lnTo>
                      <a:pt x="20987" y="10128"/>
                    </a:lnTo>
                    <a:lnTo>
                      <a:pt x="21029" y="9919"/>
                    </a:lnTo>
                    <a:lnTo>
                      <a:pt x="21092" y="9751"/>
                    </a:lnTo>
                    <a:lnTo>
                      <a:pt x="21092" y="9605"/>
                    </a:lnTo>
                    <a:lnTo>
                      <a:pt x="21175" y="9521"/>
                    </a:lnTo>
                    <a:lnTo>
                      <a:pt x="21175" y="9437"/>
                    </a:lnTo>
                    <a:lnTo>
                      <a:pt x="21196" y="9312"/>
                    </a:lnTo>
                    <a:lnTo>
                      <a:pt x="21196" y="9165"/>
                    </a:lnTo>
                    <a:lnTo>
                      <a:pt x="21280" y="9082"/>
                    </a:lnTo>
                    <a:lnTo>
                      <a:pt x="21343" y="8956"/>
                    </a:lnTo>
                    <a:lnTo>
                      <a:pt x="21531" y="8684"/>
                    </a:lnTo>
                    <a:lnTo>
                      <a:pt x="21615" y="8538"/>
                    </a:lnTo>
                    <a:lnTo>
                      <a:pt x="21761" y="8391"/>
                    </a:lnTo>
                    <a:lnTo>
                      <a:pt x="21824" y="8287"/>
                    </a:lnTo>
                    <a:lnTo>
                      <a:pt x="21908" y="8224"/>
                    </a:lnTo>
                    <a:lnTo>
                      <a:pt x="21950" y="8077"/>
                    </a:lnTo>
                    <a:lnTo>
                      <a:pt x="22075" y="7973"/>
                    </a:lnTo>
                    <a:lnTo>
                      <a:pt x="22117" y="7952"/>
                    </a:lnTo>
                    <a:lnTo>
                      <a:pt x="22075" y="7910"/>
                    </a:lnTo>
                    <a:lnTo>
                      <a:pt x="22012" y="7847"/>
                    </a:lnTo>
                    <a:lnTo>
                      <a:pt x="21908" y="7826"/>
                    </a:lnTo>
                    <a:lnTo>
                      <a:pt x="21845" y="7763"/>
                    </a:lnTo>
                    <a:lnTo>
                      <a:pt x="21803" y="7722"/>
                    </a:lnTo>
                    <a:lnTo>
                      <a:pt x="21719" y="7743"/>
                    </a:lnTo>
                    <a:lnTo>
                      <a:pt x="21552" y="7805"/>
                    </a:lnTo>
                    <a:lnTo>
                      <a:pt x="21406" y="7847"/>
                    </a:lnTo>
                    <a:lnTo>
                      <a:pt x="21280" y="7910"/>
                    </a:lnTo>
                    <a:lnTo>
                      <a:pt x="21196" y="8015"/>
                    </a:lnTo>
                    <a:lnTo>
                      <a:pt x="21092" y="8056"/>
                    </a:lnTo>
                    <a:lnTo>
                      <a:pt x="21071" y="8119"/>
                    </a:lnTo>
                    <a:lnTo>
                      <a:pt x="21008" y="8140"/>
                    </a:lnTo>
                    <a:lnTo>
                      <a:pt x="20903" y="8077"/>
                    </a:lnTo>
                    <a:lnTo>
                      <a:pt x="20862" y="8035"/>
                    </a:lnTo>
                    <a:lnTo>
                      <a:pt x="20862" y="7973"/>
                    </a:lnTo>
                    <a:lnTo>
                      <a:pt x="20924" y="7973"/>
                    </a:lnTo>
                    <a:lnTo>
                      <a:pt x="20987" y="7952"/>
                    </a:lnTo>
                    <a:lnTo>
                      <a:pt x="20987" y="7847"/>
                    </a:lnTo>
                    <a:lnTo>
                      <a:pt x="20966" y="7805"/>
                    </a:lnTo>
                    <a:lnTo>
                      <a:pt x="20882" y="7805"/>
                    </a:lnTo>
                    <a:lnTo>
                      <a:pt x="20820" y="7763"/>
                    </a:lnTo>
                    <a:lnTo>
                      <a:pt x="20903" y="7743"/>
                    </a:lnTo>
                    <a:lnTo>
                      <a:pt x="20966" y="7701"/>
                    </a:lnTo>
                    <a:lnTo>
                      <a:pt x="21071" y="7617"/>
                    </a:lnTo>
                    <a:lnTo>
                      <a:pt x="21134" y="7491"/>
                    </a:lnTo>
                    <a:lnTo>
                      <a:pt x="21238" y="7408"/>
                    </a:lnTo>
                    <a:lnTo>
                      <a:pt x="21322" y="7408"/>
                    </a:lnTo>
                    <a:lnTo>
                      <a:pt x="21447" y="7429"/>
                    </a:lnTo>
                    <a:lnTo>
                      <a:pt x="21698" y="7617"/>
                    </a:lnTo>
                    <a:lnTo>
                      <a:pt x="21761" y="7659"/>
                    </a:lnTo>
                    <a:lnTo>
                      <a:pt x="21970" y="7659"/>
                    </a:lnTo>
                    <a:lnTo>
                      <a:pt x="22075" y="7638"/>
                    </a:lnTo>
                    <a:lnTo>
                      <a:pt x="22180" y="7659"/>
                    </a:lnTo>
                    <a:lnTo>
                      <a:pt x="22389" y="7617"/>
                    </a:lnTo>
                    <a:lnTo>
                      <a:pt x="22494" y="7554"/>
                    </a:lnTo>
                    <a:lnTo>
                      <a:pt x="22494" y="7491"/>
                    </a:lnTo>
                    <a:lnTo>
                      <a:pt x="22473" y="7429"/>
                    </a:lnTo>
                    <a:lnTo>
                      <a:pt x="22515" y="7429"/>
                    </a:lnTo>
                    <a:lnTo>
                      <a:pt x="22598" y="7408"/>
                    </a:lnTo>
                    <a:lnTo>
                      <a:pt x="22682" y="7324"/>
                    </a:lnTo>
                    <a:lnTo>
                      <a:pt x="22682" y="7240"/>
                    </a:lnTo>
                    <a:lnTo>
                      <a:pt x="22640" y="7178"/>
                    </a:lnTo>
                    <a:lnTo>
                      <a:pt x="22535" y="7136"/>
                    </a:lnTo>
                    <a:lnTo>
                      <a:pt x="22473" y="7094"/>
                    </a:lnTo>
                    <a:lnTo>
                      <a:pt x="22431" y="7073"/>
                    </a:lnTo>
                    <a:lnTo>
                      <a:pt x="22347" y="7073"/>
                    </a:lnTo>
                    <a:lnTo>
                      <a:pt x="22263" y="7136"/>
                    </a:lnTo>
                    <a:lnTo>
                      <a:pt x="22222" y="7136"/>
                    </a:lnTo>
                    <a:lnTo>
                      <a:pt x="22138" y="7073"/>
                    </a:lnTo>
                    <a:lnTo>
                      <a:pt x="21908" y="7073"/>
                    </a:lnTo>
                    <a:lnTo>
                      <a:pt x="21761" y="7031"/>
                    </a:lnTo>
                    <a:lnTo>
                      <a:pt x="21657" y="6989"/>
                    </a:lnTo>
                    <a:lnTo>
                      <a:pt x="21594" y="6989"/>
                    </a:lnTo>
                    <a:lnTo>
                      <a:pt x="21510" y="7010"/>
                    </a:lnTo>
                    <a:lnTo>
                      <a:pt x="21196" y="7010"/>
                    </a:lnTo>
                    <a:lnTo>
                      <a:pt x="21092" y="6968"/>
                    </a:lnTo>
                    <a:lnTo>
                      <a:pt x="21196" y="6968"/>
                    </a:lnTo>
                    <a:lnTo>
                      <a:pt x="21301" y="6989"/>
                    </a:lnTo>
                    <a:lnTo>
                      <a:pt x="21406" y="6927"/>
                    </a:lnTo>
                    <a:lnTo>
                      <a:pt x="21531" y="6906"/>
                    </a:lnTo>
                    <a:lnTo>
                      <a:pt x="21636" y="6927"/>
                    </a:lnTo>
                    <a:lnTo>
                      <a:pt x="21740" y="6968"/>
                    </a:lnTo>
                    <a:lnTo>
                      <a:pt x="21782" y="6927"/>
                    </a:lnTo>
                    <a:lnTo>
                      <a:pt x="21845" y="6885"/>
                    </a:lnTo>
                    <a:lnTo>
                      <a:pt x="21950" y="6885"/>
                    </a:lnTo>
                    <a:lnTo>
                      <a:pt x="21991" y="6822"/>
                    </a:lnTo>
                    <a:lnTo>
                      <a:pt x="22054" y="6801"/>
                    </a:lnTo>
                    <a:lnTo>
                      <a:pt x="22138" y="6822"/>
                    </a:lnTo>
                    <a:lnTo>
                      <a:pt x="22180" y="6822"/>
                    </a:lnTo>
                    <a:lnTo>
                      <a:pt x="22201" y="6780"/>
                    </a:lnTo>
                    <a:lnTo>
                      <a:pt x="22242" y="6759"/>
                    </a:lnTo>
                    <a:lnTo>
                      <a:pt x="22284" y="6759"/>
                    </a:lnTo>
                    <a:lnTo>
                      <a:pt x="22305" y="6780"/>
                    </a:lnTo>
                    <a:lnTo>
                      <a:pt x="22368" y="6801"/>
                    </a:lnTo>
                    <a:lnTo>
                      <a:pt x="22410" y="6822"/>
                    </a:lnTo>
                    <a:lnTo>
                      <a:pt x="22515" y="6822"/>
                    </a:lnTo>
                    <a:lnTo>
                      <a:pt x="22619" y="6864"/>
                    </a:lnTo>
                    <a:lnTo>
                      <a:pt x="22703" y="6906"/>
                    </a:lnTo>
                    <a:lnTo>
                      <a:pt x="22891" y="6906"/>
                    </a:lnTo>
                    <a:lnTo>
                      <a:pt x="22996" y="6822"/>
                    </a:lnTo>
                    <a:lnTo>
                      <a:pt x="23184" y="6759"/>
                    </a:lnTo>
                    <a:lnTo>
                      <a:pt x="23331" y="6759"/>
                    </a:lnTo>
                    <a:lnTo>
                      <a:pt x="23351" y="6675"/>
                    </a:lnTo>
                    <a:lnTo>
                      <a:pt x="23351" y="6592"/>
                    </a:lnTo>
                    <a:lnTo>
                      <a:pt x="23310" y="6571"/>
                    </a:lnTo>
                    <a:lnTo>
                      <a:pt x="23247" y="6487"/>
                    </a:lnTo>
                    <a:lnTo>
                      <a:pt x="23247" y="6445"/>
                    </a:lnTo>
                    <a:lnTo>
                      <a:pt x="23226" y="6403"/>
                    </a:lnTo>
                    <a:lnTo>
                      <a:pt x="23226" y="6362"/>
                    </a:lnTo>
                    <a:lnTo>
                      <a:pt x="23289" y="6257"/>
                    </a:lnTo>
                    <a:lnTo>
                      <a:pt x="23351" y="6194"/>
                    </a:lnTo>
                    <a:lnTo>
                      <a:pt x="23414" y="6194"/>
                    </a:lnTo>
                    <a:lnTo>
                      <a:pt x="23561" y="6299"/>
                    </a:lnTo>
                    <a:lnTo>
                      <a:pt x="23644" y="6341"/>
                    </a:lnTo>
                    <a:lnTo>
                      <a:pt x="23707" y="6299"/>
                    </a:lnTo>
                    <a:lnTo>
                      <a:pt x="23749" y="6236"/>
                    </a:lnTo>
                    <a:lnTo>
                      <a:pt x="23854" y="6069"/>
                    </a:lnTo>
                    <a:lnTo>
                      <a:pt x="23958" y="5985"/>
                    </a:lnTo>
                    <a:lnTo>
                      <a:pt x="24042" y="5964"/>
                    </a:lnTo>
                    <a:lnTo>
                      <a:pt x="24063" y="5922"/>
                    </a:lnTo>
                    <a:lnTo>
                      <a:pt x="24167" y="5838"/>
                    </a:lnTo>
                    <a:lnTo>
                      <a:pt x="24272" y="5776"/>
                    </a:lnTo>
                    <a:lnTo>
                      <a:pt x="24335" y="5713"/>
                    </a:lnTo>
                    <a:lnTo>
                      <a:pt x="24335" y="5566"/>
                    </a:lnTo>
                    <a:lnTo>
                      <a:pt x="24272" y="5420"/>
                    </a:lnTo>
                    <a:lnTo>
                      <a:pt x="24188" y="5336"/>
                    </a:lnTo>
                    <a:lnTo>
                      <a:pt x="24167" y="5253"/>
                    </a:lnTo>
                    <a:lnTo>
                      <a:pt x="24021" y="5127"/>
                    </a:lnTo>
                    <a:lnTo>
                      <a:pt x="24021" y="5085"/>
                    </a:lnTo>
                    <a:lnTo>
                      <a:pt x="23958" y="5002"/>
                    </a:lnTo>
                    <a:lnTo>
                      <a:pt x="23854" y="4939"/>
                    </a:lnTo>
                    <a:lnTo>
                      <a:pt x="23812" y="4939"/>
                    </a:lnTo>
                    <a:lnTo>
                      <a:pt x="23728" y="4876"/>
                    </a:lnTo>
                    <a:lnTo>
                      <a:pt x="23623" y="4813"/>
                    </a:lnTo>
                    <a:lnTo>
                      <a:pt x="23498" y="4813"/>
                    </a:lnTo>
                    <a:lnTo>
                      <a:pt x="23331" y="4771"/>
                    </a:lnTo>
                    <a:lnTo>
                      <a:pt x="23184" y="4688"/>
                    </a:lnTo>
                    <a:lnTo>
                      <a:pt x="23038" y="4667"/>
                    </a:lnTo>
                    <a:lnTo>
                      <a:pt x="22975" y="4688"/>
                    </a:lnTo>
                    <a:lnTo>
                      <a:pt x="22828" y="4688"/>
                    </a:lnTo>
                    <a:lnTo>
                      <a:pt x="22682" y="4730"/>
                    </a:lnTo>
                    <a:lnTo>
                      <a:pt x="22619" y="4792"/>
                    </a:lnTo>
                    <a:lnTo>
                      <a:pt x="22515" y="4834"/>
                    </a:lnTo>
                    <a:lnTo>
                      <a:pt x="22410" y="4792"/>
                    </a:lnTo>
                    <a:lnTo>
                      <a:pt x="22389" y="4730"/>
                    </a:lnTo>
                    <a:lnTo>
                      <a:pt x="22347" y="4771"/>
                    </a:lnTo>
                    <a:lnTo>
                      <a:pt x="22305" y="4834"/>
                    </a:lnTo>
                    <a:lnTo>
                      <a:pt x="22347" y="4918"/>
                    </a:lnTo>
                    <a:lnTo>
                      <a:pt x="22347" y="5022"/>
                    </a:lnTo>
                    <a:lnTo>
                      <a:pt x="22284" y="5106"/>
                    </a:lnTo>
                    <a:lnTo>
                      <a:pt x="22242" y="5106"/>
                    </a:lnTo>
                    <a:lnTo>
                      <a:pt x="22242" y="5148"/>
                    </a:lnTo>
                    <a:lnTo>
                      <a:pt x="22263" y="5211"/>
                    </a:lnTo>
                    <a:lnTo>
                      <a:pt x="22242" y="5294"/>
                    </a:lnTo>
                    <a:lnTo>
                      <a:pt x="22138" y="5336"/>
                    </a:lnTo>
                    <a:lnTo>
                      <a:pt x="22033" y="5336"/>
                    </a:lnTo>
                    <a:lnTo>
                      <a:pt x="21970" y="5253"/>
                    </a:lnTo>
                    <a:lnTo>
                      <a:pt x="21970" y="5190"/>
                    </a:lnTo>
                    <a:lnTo>
                      <a:pt x="21929" y="5148"/>
                    </a:lnTo>
                    <a:lnTo>
                      <a:pt x="21866" y="5211"/>
                    </a:lnTo>
                    <a:lnTo>
                      <a:pt x="21866" y="5315"/>
                    </a:lnTo>
                    <a:lnTo>
                      <a:pt x="21887" y="5336"/>
                    </a:lnTo>
                    <a:lnTo>
                      <a:pt x="21845" y="5420"/>
                    </a:lnTo>
                    <a:lnTo>
                      <a:pt x="21824" y="5525"/>
                    </a:lnTo>
                    <a:lnTo>
                      <a:pt x="21782" y="5566"/>
                    </a:lnTo>
                    <a:lnTo>
                      <a:pt x="21782" y="5504"/>
                    </a:lnTo>
                    <a:lnTo>
                      <a:pt x="21824" y="5441"/>
                    </a:lnTo>
                    <a:lnTo>
                      <a:pt x="21782" y="5315"/>
                    </a:lnTo>
                    <a:lnTo>
                      <a:pt x="21740" y="5232"/>
                    </a:lnTo>
                    <a:lnTo>
                      <a:pt x="21761" y="5148"/>
                    </a:lnTo>
                    <a:lnTo>
                      <a:pt x="21761" y="5064"/>
                    </a:lnTo>
                    <a:lnTo>
                      <a:pt x="21719" y="5002"/>
                    </a:lnTo>
                    <a:lnTo>
                      <a:pt x="21719" y="4918"/>
                    </a:lnTo>
                    <a:lnTo>
                      <a:pt x="21657" y="4939"/>
                    </a:lnTo>
                    <a:lnTo>
                      <a:pt x="21636" y="5002"/>
                    </a:lnTo>
                    <a:lnTo>
                      <a:pt x="21552" y="5064"/>
                    </a:lnTo>
                    <a:lnTo>
                      <a:pt x="21552" y="5148"/>
                    </a:lnTo>
                    <a:lnTo>
                      <a:pt x="21531" y="5253"/>
                    </a:lnTo>
                    <a:lnTo>
                      <a:pt x="21364" y="5420"/>
                    </a:lnTo>
                    <a:lnTo>
                      <a:pt x="21301" y="5483"/>
                    </a:lnTo>
                    <a:lnTo>
                      <a:pt x="21217" y="5483"/>
                    </a:lnTo>
                    <a:lnTo>
                      <a:pt x="21154" y="5546"/>
                    </a:lnTo>
                    <a:lnTo>
                      <a:pt x="21050" y="5629"/>
                    </a:lnTo>
                    <a:lnTo>
                      <a:pt x="20945" y="5629"/>
                    </a:lnTo>
                    <a:lnTo>
                      <a:pt x="20841" y="5734"/>
                    </a:lnTo>
                    <a:lnTo>
                      <a:pt x="20694" y="5818"/>
                    </a:lnTo>
                    <a:lnTo>
                      <a:pt x="20422" y="5818"/>
                    </a:lnTo>
                    <a:lnTo>
                      <a:pt x="20422" y="5859"/>
                    </a:lnTo>
                    <a:lnTo>
                      <a:pt x="20359" y="5901"/>
                    </a:lnTo>
                    <a:lnTo>
                      <a:pt x="20255" y="5901"/>
                    </a:lnTo>
                    <a:lnTo>
                      <a:pt x="20171" y="5880"/>
                    </a:lnTo>
                    <a:lnTo>
                      <a:pt x="20087" y="5943"/>
                    </a:lnTo>
                    <a:lnTo>
                      <a:pt x="19711" y="6131"/>
                    </a:lnTo>
                    <a:lnTo>
                      <a:pt x="19522" y="6278"/>
                    </a:lnTo>
                    <a:lnTo>
                      <a:pt x="19502" y="6382"/>
                    </a:lnTo>
                    <a:lnTo>
                      <a:pt x="19439" y="6403"/>
                    </a:lnTo>
                    <a:lnTo>
                      <a:pt x="19229" y="6571"/>
                    </a:lnTo>
                    <a:lnTo>
                      <a:pt x="19125" y="6675"/>
                    </a:lnTo>
                    <a:lnTo>
                      <a:pt x="19104" y="6613"/>
                    </a:lnTo>
                    <a:lnTo>
                      <a:pt x="19083" y="6613"/>
                    </a:lnTo>
                    <a:lnTo>
                      <a:pt x="18978" y="6696"/>
                    </a:lnTo>
                    <a:lnTo>
                      <a:pt x="18895" y="6822"/>
                    </a:lnTo>
                    <a:lnTo>
                      <a:pt x="18790" y="6968"/>
                    </a:lnTo>
                    <a:lnTo>
                      <a:pt x="18769" y="7031"/>
                    </a:lnTo>
                    <a:lnTo>
                      <a:pt x="18727" y="7094"/>
                    </a:lnTo>
                    <a:lnTo>
                      <a:pt x="18706" y="7031"/>
                    </a:lnTo>
                    <a:lnTo>
                      <a:pt x="18748" y="6906"/>
                    </a:lnTo>
                    <a:lnTo>
                      <a:pt x="18748" y="6801"/>
                    </a:lnTo>
                    <a:lnTo>
                      <a:pt x="18748" y="6696"/>
                    </a:lnTo>
                    <a:lnTo>
                      <a:pt x="18853" y="6696"/>
                    </a:lnTo>
                    <a:lnTo>
                      <a:pt x="18895" y="6654"/>
                    </a:lnTo>
                    <a:lnTo>
                      <a:pt x="19020" y="6550"/>
                    </a:lnTo>
                    <a:lnTo>
                      <a:pt x="19104" y="6508"/>
                    </a:lnTo>
                    <a:lnTo>
                      <a:pt x="19209" y="6403"/>
                    </a:lnTo>
                    <a:lnTo>
                      <a:pt x="19355" y="6278"/>
                    </a:lnTo>
                    <a:lnTo>
                      <a:pt x="19418" y="6194"/>
                    </a:lnTo>
                    <a:lnTo>
                      <a:pt x="19522" y="6152"/>
                    </a:lnTo>
                    <a:lnTo>
                      <a:pt x="19627" y="5985"/>
                    </a:lnTo>
                    <a:lnTo>
                      <a:pt x="19669" y="5922"/>
                    </a:lnTo>
                    <a:lnTo>
                      <a:pt x="19648" y="5838"/>
                    </a:lnTo>
                    <a:lnTo>
                      <a:pt x="19669" y="5776"/>
                    </a:lnTo>
                    <a:lnTo>
                      <a:pt x="19690" y="5818"/>
                    </a:lnTo>
                    <a:lnTo>
                      <a:pt x="19753" y="5838"/>
                    </a:lnTo>
                    <a:lnTo>
                      <a:pt x="19836" y="5755"/>
                    </a:lnTo>
                    <a:lnTo>
                      <a:pt x="19941" y="5713"/>
                    </a:lnTo>
                    <a:lnTo>
                      <a:pt x="19941" y="5629"/>
                    </a:lnTo>
                    <a:lnTo>
                      <a:pt x="20004" y="5504"/>
                    </a:lnTo>
                    <a:lnTo>
                      <a:pt x="20066" y="5462"/>
                    </a:lnTo>
                    <a:lnTo>
                      <a:pt x="20150" y="5504"/>
                    </a:lnTo>
                    <a:lnTo>
                      <a:pt x="20213" y="5420"/>
                    </a:lnTo>
                    <a:lnTo>
                      <a:pt x="20297" y="5399"/>
                    </a:lnTo>
                    <a:lnTo>
                      <a:pt x="20318" y="5420"/>
                    </a:lnTo>
                    <a:lnTo>
                      <a:pt x="20401" y="5420"/>
                    </a:lnTo>
                    <a:lnTo>
                      <a:pt x="20715" y="5127"/>
                    </a:lnTo>
                    <a:lnTo>
                      <a:pt x="20778" y="5022"/>
                    </a:lnTo>
                    <a:lnTo>
                      <a:pt x="20799" y="4897"/>
                    </a:lnTo>
                    <a:lnTo>
                      <a:pt x="20882" y="4709"/>
                    </a:lnTo>
                    <a:lnTo>
                      <a:pt x="20987" y="4583"/>
                    </a:lnTo>
                    <a:lnTo>
                      <a:pt x="20987" y="4458"/>
                    </a:lnTo>
                    <a:lnTo>
                      <a:pt x="20987" y="4269"/>
                    </a:lnTo>
                    <a:lnTo>
                      <a:pt x="20945" y="4165"/>
                    </a:lnTo>
                    <a:lnTo>
                      <a:pt x="20882" y="4144"/>
                    </a:lnTo>
                    <a:lnTo>
                      <a:pt x="20736" y="4165"/>
                    </a:lnTo>
                    <a:lnTo>
                      <a:pt x="20590" y="4165"/>
                    </a:lnTo>
                    <a:lnTo>
                      <a:pt x="20464" y="4102"/>
                    </a:lnTo>
                    <a:lnTo>
                      <a:pt x="20318" y="4102"/>
                    </a:lnTo>
                    <a:lnTo>
                      <a:pt x="20255" y="4165"/>
                    </a:lnTo>
                    <a:lnTo>
                      <a:pt x="20213" y="4248"/>
                    </a:lnTo>
                    <a:lnTo>
                      <a:pt x="20255" y="4290"/>
                    </a:lnTo>
                    <a:lnTo>
                      <a:pt x="20213" y="4353"/>
                    </a:lnTo>
                    <a:lnTo>
                      <a:pt x="20213" y="4499"/>
                    </a:lnTo>
                    <a:lnTo>
                      <a:pt x="20171" y="4646"/>
                    </a:lnTo>
                    <a:lnTo>
                      <a:pt x="20066" y="4792"/>
                    </a:lnTo>
                    <a:lnTo>
                      <a:pt x="20004" y="4730"/>
                    </a:lnTo>
                    <a:lnTo>
                      <a:pt x="19941" y="4709"/>
                    </a:lnTo>
                    <a:lnTo>
                      <a:pt x="19899" y="4709"/>
                    </a:lnTo>
                    <a:lnTo>
                      <a:pt x="19857" y="4771"/>
                    </a:lnTo>
                    <a:lnTo>
                      <a:pt x="19794" y="4792"/>
                    </a:lnTo>
                    <a:lnTo>
                      <a:pt x="19732" y="4730"/>
                    </a:lnTo>
                    <a:lnTo>
                      <a:pt x="19669" y="4730"/>
                    </a:lnTo>
                    <a:cubicBezTo>
                      <a:pt x="19669" y="4730"/>
                      <a:pt x="19481" y="4688"/>
                      <a:pt x="19481" y="4646"/>
                    </a:cubicBezTo>
                    <a:lnTo>
                      <a:pt x="19271" y="4646"/>
                    </a:lnTo>
                    <a:lnTo>
                      <a:pt x="19167" y="4709"/>
                    </a:lnTo>
                    <a:lnTo>
                      <a:pt x="19020" y="4730"/>
                    </a:lnTo>
                    <a:lnTo>
                      <a:pt x="18895" y="4792"/>
                    </a:lnTo>
                    <a:lnTo>
                      <a:pt x="18832" y="4750"/>
                    </a:lnTo>
                    <a:lnTo>
                      <a:pt x="18832" y="4709"/>
                    </a:lnTo>
                    <a:lnTo>
                      <a:pt x="18853" y="4625"/>
                    </a:lnTo>
                    <a:lnTo>
                      <a:pt x="18853" y="4541"/>
                    </a:lnTo>
                    <a:lnTo>
                      <a:pt x="18895" y="4478"/>
                    </a:lnTo>
                    <a:lnTo>
                      <a:pt x="18916" y="4478"/>
                    </a:lnTo>
                    <a:lnTo>
                      <a:pt x="18957" y="4499"/>
                    </a:lnTo>
                    <a:lnTo>
                      <a:pt x="19020" y="4499"/>
                    </a:lnTo>
                    <a:lnTo>
                      <a:pt x="19146" y="4437"/>
                    </a:lnTo>
                    <a:lnTo>
                      <a:pt x="19439" y="4416"/>
                    </a:lnTo>
                    <a:lnTo>
                      <a:pt x="19481" y="4395"/>
                    </a:lnTo>
                    <a:lnTo>
                      <a:pt x="19543" y="4290"/>
                    </a:lnTo>
                    <a:lnTo>
                      <a:pt x="19564" y="4206"/>
                    </a:lnTo>
                    <a:lnTo>
                      <a:pt x="19648" y="4165"/>
                    </a:lnTo>
                    <a:lnTo>
                      <a:pt x="19669" y="4102"/>
                    </a:lnTo>
                    <a:lnTo>
                      <a:pt x="19627" y="4060"/>
                    </a:lnTo>
                    <a:lnTo>
                      <a:pt x="19627" y="3997"/>
                    </a:lnTo>
                    <a:lnTo>
                      <a:pt x="19313" y="3997"/>
                    </a:lnTo>
                    <a:lnTo>
                      <a:pt x="19125" y="3955"/>
                    </a:lnTo>
                    <a:lnTo>
                      <a:pt x="19020" y="3893"/>
                    </a:lnTo>
                    <a:lnTo>
                      <a:pt x="18937" y="3872"/>
                    </a:lnTo>
                    <a:lnTo>
                      <a:pt x="18685" y="3893"/>
                    </a:lnTo>
                    <a:lnTo>
                      <a:pt x="18560" y="3872"/>
                    </a:lnTo>
                    <a:lnTo>
                      <a:pt x="18455" y="3830"/>
                    </a:lnTo>
                    <a:lnTo>
                      <a:pt x="18288" y="3830"/>
                    </a:lnTo>
                    <a:lnTo>
                      <a:pt x="18162" y="3851"/>
                    </a:lnTo>
                    <a:lnTo>
                      <a:pt x="18100" y="3830"/>
                    </a:lnTo>
                    <a:lnTo>
                      <a:pt x="17995" y="3788"/>
                    </a:lnTo>
                    <a:lnTo>
                      <a:pt x="17932" y="3788"/>
                    </a:lnTo>
                    <a:lnTo>
                      <a:pt x="17849" y="3893"/>
                    </a:lnTo>
                    <a:lnTo>
                      <a:pt x="17849" y="3976"/>
                    </a:lnTo>
                    <a:lnTo>
                      <a:pt x="17765" y="4039"/>
                    </a:lnTo>
                    <a:lnTo>
                      <a:pt x="17744" y="4039"/>
                    </a:lnTo>
                    <a:lnTo>
                      <a:pt x="17765" y="3955"/>
                    </a:lnTo>
                    <a:lnTo>
                      <a:pt x="17765" y="3934"/>
                    </a:lnTo>
                    <a:lnTo>
                      <a:pt x="17681" y="3934"/>
                    </a:lnTo>
                    <a:lnTo>
                      <a:pt x="17451" y="3997"/>
                    </a:lnTo>
                    <a:lnTo>
                      <a:pt x="17305" y="4060"/>
                    </a:lnTo>
                    <a:lnTo>
                      <a:pt x="17221" y="4144"/>
                    </a:lnTo>
                    <a:lnTo>
                      <a:pt x="17158" y="4186"/>
                    </a:lnTo>
                    <a:lnTo>
                      <a:pt x="17053" y="4186"/>
                    </a:lnTo>
                    <a:lnTo>
                      <a:pt x="16949" y="4206"/>
                    </a:lnTo>
                    <a:lnTo>
                      <a:pt x="16886" y="4269"/>
                    </a:lnTo>
                    <a:lnTo>
                      <a:pt x="16781" y="4290"/>
                    </a:lnTo>
                    <a:lnTo>
                      <a:pt x="16698" y="4374"/>
                    </a:lnTo>
                    <a:lnTo>
                      <a:pt x="16698" y="4458"/>
                    </a:lnTo>
                    <a:lnTo>
                      <a:pt x="16635" y="4520"/>
                    </a:lnTo>
                    <a:lnTo>
                      <a:pt x="16593" y="4520"/>
                    </a:lnTo>
                    <a:lnTo>
                      <a:pt x="16530" y="4458"/>
                    </a:lnTo>
                    <a:lnTo>
                      <a:pt x="16530" y="4374"/>
                    </a:lnTo>
                    <a:lnTo>
                      <a:pt x="16509" y="4290"/>
                    </a:lnTo>
                    <a:lnTo>
                      <a:pt x="16468" y="4248"/>
                    </a:lnTo>
                    <a:lnTo>
                      <a:pt x="16468" y="4165"/>
                    </a:lnTo>
                    <a:lnTo>
                      <a:pt x="16509" y="4081"/>
                    </a:lnTo>
                    <a:lnTo>
                      <a:pt x="16593" y="4081"/>
                    </a:lnTo>
                    <a:lnTo>
                      <a:pt x="16698" y="4039"/>
                    </a:lnTo>
                    <a:lnTo>
                      <a:pt x="16802" y="4039"/>
                    </a:lnTo>
                    <a:lnTo>
                      <a:pt x="16886" y="3997"/>
                    </a:lnTo>
                    <a:lnTo>
                      <a:pt x="16928" y="3955"/>
                    </a:lnTo>
                    <a:lnTo>
                      <a:pt x="17012" y="3934"/>
                    </a:lnTo>
                    <a:lnTo>
                      <a:pt x="17158" y="3893"/>
                    </a:lnTo>
                    <a:lnTo>
                      <a:pt x="17263" y="3851"/>
                    </a:lnTo>
                    <a:lnTo>
                      <a:pt x="17346" y="3788"/>
                    </a:lnTo>
                    <a:lnTo>
                      <a:pt x="17472" y="3788"/>
                    </a:lnTo>
                    <a:lnTo>
                      <a:pt x="17556" y="3746"/>
                    </a:lnTo>
                    <a:lnTo>
                      <a:pt x="17577" y="3662"/>
                    </a:lnTo>
                    <a:lnTo>
                      <a:pt x="17556" y="3621"/>
                    </a:lnTo>
                    <a:lnTo>
                      <a:pt x="17514" y="3558"/>
                    </a:lnTo>
                    <a:lnTo>
                      <a:pt x="17346" y="3558"/>
                    </a:lnTo>
                    <a:lnTo>
                      <a:pt x="17346" y="3516"/>
                    </a:lnTo>
                    <a:lnTo>
                      <a:pt x="17430" y="3516"/>
                    </a:lnTo>
                    <a:lnTo>
                      <a:pt x="17451" y="3537"/>
                    </a:lnTo>
                    <a:lnTo>
                      <a:pt x="17535" y="3537"/>
                    </a:lnTo>
                    <a:lnTo>
                      <a:pt x="17577" y="3558"/>
                    </a:lnTo>
                    <a:lnTo>
                      <a:pt x="17618" y="3662"/>
                    </a:lnTo>
                    <a:lnTo>
                      <a:pt x="17639" y="3662"/>
                    </a:lnTo>
                    <a:lnTo>
                      <a:pt x="17660" y="3641"/>
                    </a:lnTo>
                    <a:lnTo>
                      <a:pt x="17765" y="3579"/>
                    </a:lnTo>
                    <a:lnTo>
                      <a:pt x="17890" y="3621"/>
                    </a:lnTo>
                    <a:lnTo>
                      <a:pt x="17974" y="3579"/>
                    </a:lnTo>
                    <a:lnTo>
                      <a:pt x="18058" y="3537"/>
                    </a:lnTo>
                    <a:lnTo>
                      <a:pt x="18141" y="3516"/>
                    </a:lnTo>
                    <a:lnTo>
                      <a:pt x="18246" y="3537"/>
                    </a:lnTo>
                    <a:lnTo>
                      <a:pt x="18351" y="3537"/>
                    </a:lnTo>
                    <a:lnTo>
                      <a:pt x="18455" y="3516"/>
                    </a:lnTo>
                    <a:lnTo>
                      <a:pt x="18518" y="3537"/>
                    </a:lnTo>
                    <a:lnTo>
                      <a:pt x="18602" y="3579"/>
                    </a:lnTo>
                    <a:lnTo>
                      <a:pt x="18769" y="3579"/>
                    </a:lnTo>
                    <a:lnTo>
                      <a:pt x="18790" y="3621"/>
                    </a:lnTo>
                    <a:lnTo>
                      <a:pt x="18832" y="3621"/>
                    </a:lnTo>
                    <a:lnTo>
                      <a:pt x="18978" y="3725"/>
                    </a:lnTo>
                    <a:lnTo>
                      <a:pt x="19041" y="3746"/>
                    </a:lnTo>
                    <a:lnTo>
                      <a:pt x="19146" y="3725"/>
                    </a:lnTo>
                    <a:lnTo>
                      <a:pt x="19209" y="3662"/>
                    </a:lnTo>
                    <a:lnTo>
                      <a:pt x="19292" y="3662"/>
                    </a:lnTo>
                    <a:lnTo>
                      <a:pt x="19355" y="3683"/>
                    </a:lnTo>
                    <a:lnTo>
                      <a:pt x="19439" y="3683"/>
                    </a:lnTo>
                    <a:lnTo>
                      <a:pt x="19502" y="3725"/>
                    </a:lnTo>
                    <a:lnTo>
                      <a:pt x="19564" y="3725"/>
                    </a:lnTo>
                    <a:lnTo>
                      <a:pt x="19732" y="3662"/>
                    </a:lnTo>
                    <a:lnTo>
                      <a:pt x="19815" y="3621"/>
                    </a:lnTo>
                    <a:lnTo>
                      <a:pt x="19920" y="3621"/>
                    </a:lnTo>
                    <a:lnTo>
                      <a:pt x="19983" y="3662"/>
                    </a:lnTo>
                    <a:lnTo>
                      <a:pt x="20046" y="3662"/>
                    </a:lnTo>
                    <a:lnTo>
                      <a:pt x="20129" y="3621"/>
                    </a:lnTo>
                    <a:lnTo>
                      <a:pt x="20234" y="3641"/>
                    </a:lnTo>
                    <a:lnTo>
                      <a:pt x="20338" y="3641"/>
                    </a:lnTo>
                    <a:lnTo>
                      <a:pt x="20338" y="3579"/>
                    </a:lnTo>
                    <a:lnTo>
                      <a:pt x="20276" y="3558"/>
                    </a:lnTo>
                    <a:lnTo>
                      <a:pt x="20276" y="3516"/>
                    </a:lnTo>
                    <a:lnTo>
                      <a:pt x="20297" y="3474"/>
                    </a:lnTo>
                    <a:lnTo>
                      <a:pt x="20359" y="3537"/>
                    </a:lnTo>
                    <a:lnTo>
                      <a:pt x="20401" y="3579"/>
                    </a:lnTo>
                    <a:lnTo>
                      <a:pt x="20485" y="3579"/>
                    </a:lnTo>
                    <a:lnTo>
                      <a:pt x="20548" y="3558"/>
                    </a:lnTo>
                    <a:lnTo>
                      <a:pt x="20694" y="3558"/>
                    </a:lnTo>
                    <a:lnTo>
                      <a:pt x="20903" y="3474"/>
                    </a:lnTo>
                    <a:lnTo>
                      <a:pt x="21008" y="3432"/>
                    </a:lnTo>
                    <a:lnTo>
                      <a:pt x="21029" y="3369"/>
                    </a:lnTo>
                    <a:lnTo>
                      <a:pt x="21029" y="3328"/>
                    </a:lnTo>
                    <a:lnTo>
                      <a:pt x="21092" y="3307"/>
                    </a:lnTo>
                    <a:lnTo>
                      <a:pt x="21134" y="3328"/>
                    </a:lnTo>
                    <a:lnTo>
                      <a:pt x="21217" y="3307"/>
                    </a:lnTo>
                    <a:lnTo>
                      <a:pt x="21322" y="3223"/>
                    </a:lnTo>
                    <a:lnTo>
                      <a:pt x="21406" y="3202"/>
                    </a:lnTo>
                    <a:lnTo>
                      <a:pt x="21406" y="3118"/>
                    </a:lnTo>
                    <a:lnTo>
                      <a:pt x="21426" y="3056"/>
                    </a:lnTo>
                    <a:lnTo>
                      <a:pt x="21489" y="3035"/>
                    </a:lnTo>
                    <a:lnTo>
                      <a:pt x="21489" y="2930"/>
                    </a:lnTo>
                    <a:lnTo>
                      <a:pt x="21447" y="2888"/>
                    </a:lnTo>
                    <a:lnTo>
                      <a:pt x="21343" y="2805"/>
                    </a:lnTo>
                    <a:lnTo>
                      <a:pt x="21217" y="2742"/>
                    </a:lnTo>
                    <a:lnTo>
                      <a:pt x="21113" y="2637"/>
                    </a:lnTo>
                    <a:lnTo>
                      <a:pt x="21092" y="2574"/>
                    </a:lnTo>
                    <a:lnTo>
                      <a:pt x="21029" y="2512"/>
                    </a:lnTo>
                    <a:lnTo>
                      <a:pt x="20882" y="2491"/>
                    </a:lnTo>
                    <a:lnTo>
                      <a:pt x="20799" y="2407"/>
                    </a:lnTo>
                    <a:lnTo>
                      <a:pt x="20778" y="2323"/>
                    </a:lnTo>
                    <a:lnTo>
                      <a:pt x="20715" y="2302"/>
                    </a:lnTo>
                    <a:lnTo>
                      <a:pt x="20694" y="2323"/>
                    </a:lnTo>
                    <a:lnTo>
                      <a:pt x="20610" y="2365"/>
                    </a:lnTo>
                    <a:lnTo>
                      <a:pt x="20569" y="2323"/>
                    </a:lnTo>
                    <a:lnTo>
                      <a:pt x="20548" y="2261"/>
                    </a:lnTo>
                    <a:lnTo>
                      <a:pt x="20485" y="2198"/>
                    </a:lnTo>
                    <a:lnTo>
                      <a:pt x="20255" y="2198"/>
                    </a:lnTo>
                    <a:lnTo>
                      <a:pt x="20171" y="2219"/>
                    </a:lnTo>
                    <a:lnTo>
                      <a:pt x="20171" y="2302"/>
                    </a:lnTo>
                    <a:lnTo>
                      <a:pt x="20171" y="2365"/>
                    </a:lnTo>
                    <a:lnTo>
                      <a:pt x="20129" y="2302"/>
                    </a:lnTo>
                    <a:lnTo>
                      <a:pt x="20066" y="2302"/>
                    </a:lnTo>
                    <a:lnTo>
                      <a:pt x="19920" y="2386"/>
                    </a:lnTo>
                    <a:lnTo>
                      <a:pt x="19836" y="2407"/>
                    </a:lnTo>
                    <a:lnTo>
                      <a:pt x="19711" y="2365"/>
                    </a:lnTo>
                    <a:lnTo>
                      <a:pt x="19606" y="2365"/>
                    </a:lnTo>
                    <a:lnTo>
                      <a:pt x="19522" y="2323"/>
                    </a:lnTo>
                    <a:lnTo>
                      <a:pt x="19460" y="2261"/>
                    </a:lnTo>
                    <a:lnTo>
                      <a:pt x="19460" y="2177"/>
                    </a:lnTo>
                    <a:lnTo>
                      <a:pt x="19522" y="2177"/>
                    </a:lnTo>
                    <a:lnTo>
                      <a:pt x="19564" y="2219"/>
                    </a:lnTo>
                    <a:lnTo>
                      <a:pt x="19669" y="2261"/>
                    </a:lnTo>
                    <a:lnTo>
                      <a:pt x="19711" y="2219"/>
                    </a:lnTo>
                    <a:lnTo>
                      <a:pt x="19711" y="2177"/>
                    </a:lnTo>
                    <a:lnTo>
                      <a:pt x="19606" y="2093"/>
                    </a:lnTo>
                    <a:lnTo>
                      <a:pt x="19606" y="2009"/>
                    </a:lnTo>
                    <a:lnTo>
                      <a:pt x="19627" y="1989"/>
                    </a:lnTo>
                    <a:lnTo>
                      <a:pt x="19669" y="2072"/>
                    </a:lnTo>
                    <a:lnTo>
                      <a:pt x="19774" y="2114"/>
                    </a:lnTo>
                    <a:lnTo>
                      <a:pt x="19857" y="2156"/>
                    </a:lnTo>
                    <a:lnTo>
                      <a:pt x="20025" y="2093"/>
                    </a:lnTo>
                    <a:lnTo>
                      <a:pt x="20171" y="1968"/>
                    </a:lnTo>
                    <a:lnTo>
                      <a:pt x="20171" y="1884"/>
                    </a:lnTo>
                    <a:lnTo>
                      <a:pt x="20150" y="1842"/>
                    </a:lnTo>
                    <a:lnTo>
                      <a:pt x="20087" y="1800"/>
                    </a:lnTo>
                    <a:lnTo>
                      <a:pt x="20087" y="1758"/>
                    </a:lnTo>
                    <a:lnTo>
                      <a:pt x="20150" y="1696"/>
                    </a:lnTo>
                    <a:lnTo>
                      <a:pt x="20150" y="1675"/>
                    </a:lnTo>
                    <a:lnTo>
                      <a:pt x="20046" y="1591"/>
                    </a:lnTo>
                    <a:lnTo>
                      <a:pt x="19962" y="1486"/>
                    </a:lnTo>
                    <a:lnTo>
                      <a:pt x="19920" y="1465"/>
                    </a:lnTo>
                    <a:lnTo>
                      <a:pt x="19857" y="1486"/>
                    </a:lnTo>
                    <a:lnTo>
                      <a:pt x="19774" y="1570"/>
                    </a:lnTo>
                    <a:lnTo>
                      <a:pt x="19627" y="1654"/>
                    </a:lnTo>
                    <a:lnTo>
                      <a:pt x="19439" y="1654"/>
                    </a:lnTo>
                    <a:lnTo>
                      <a:pt x="19334" y="1737"/>
                    </a:lnTo>
                    <a:lnTo>
                      <a:pt x="19292" y="1737"/>
                    </a:lnTo>
                    <a:lnTo>
                      <a:pt x="19229" y="1675"/>
                    </a:lnTo>
                    <a:lnTo>
                      <a:pt x="19188" y="1654"/>
                    </a:lnTo>
                    <a:lnTo>
                      <a:pt x="19104" y="1675"/>
                    </a:lnTo>
                    <a:lnTo>
                      <a:pt x="19020" y="1696"/>
                    </a:lnTo>
                    <a:lnTo>
                      <a:pt x="18937" y="1675"/>
                    </a:lnTo>
                    <a:lnTo>
                      <a:pt x="18874" y="1633"/>
                    </a:lnTo>
                    <a:lnTo>
                      <a:pt x="18769" y="1591"/>
                    </a:lnTo>
                    <a:lnTo>
                      <a:pt x="18685" y="1549"/>
                    </a:lnTo>
                    <a:lnTo>
                      <a:pt x="18581" y="1528"/>
                    </a:lnTo>
                    <a:lnTo>
                      <a:pt x="18476" y="1445"/>
                    </a:lnTo>
                    <a:lnTo>
                      <a:pt x="18309" y="1424"/>
                    </a:lnTo>
                    <a:lnTo>
                      <a:pt x="18100" y="1445"/>
                    </a:lnTo>
                    <a:lnTo>
                      <a:pt x="17995" y="1465"/>
                    </a:lnTo>
                    <a:lnTo>
                      <a:pt x="17849" y="1528"/>
                    </a:lnTo>
                    <a:lnTo>
                      <a:pt x="17723" y="1549"/>
                    </a:lnTo>
                    <a:lnTo>
                      <a:pt x="17577" y="1570"/>
                    </a:lnTo>
                    <a:lnTo>
                      <a:pt x="17472" y="1549"/>
                    </a:lnTo>
                    <a:lnTo>
                      <a:pt x="17346" y="1570"/>
                    </a:lnTo>
                    <a:lnTo>
                      <a:pt x="17325" y="1591"/>
                    </a:lnTo>
                    <a:lnTo>
                      <a:pt x="17346" y="1737"/>
                    </a:lnTo>
                    <a:lnTo>
                      <a:pt x="17346" y="1800"/>
                    </a:lnTo>
                    <a:lnTo>
                      <a:pt x="17305" y="1800"/>
                    </a:lnTo>
                    <a:lnTo>
                      <a:pt x="17242" y="1779"/>
                    </a:lnTo>
                    <a:lnTo>
                      <a:pt x="17158" y="1654"/>
                    </a:lnTo>
                    <a:lnTo>
                      <a:pt x="17137" y="1570"/>
                    </a:lnTo>
                    <a:lnTo>
                      <a:pt x="17095" y="1549"/>
                    </a:lnTo>
                    <a:lnTo>
                      <a:pt x="17012" y="1570"/>
                    </a:lnTo>
                    <a:lnTo>
                      <a:pt x="16698" y="1570"/>
                    </a:lnTo>
                    <a:cubicBezTo>
                      <a:pt x="16698" y="1570"/>
                      <a:pt x="16593" y="1633"/>
                      <a:pt x="16572" y="1633"/>
                    </a:cubicBezTo>
                    <a:lnTo>
                      <a:pt x="16489" y="1737"/>
                    </a:lnTo>
                    <a:lnTo>
                      <a:pt x="16426" y="1884"/>
                    </a:lnTo>
                    <a:lnTo>
                      <a:pt x="16384" y="1968"/>
                    </a:lnTo>
                    <a:lnTo>
                      <a:pt x="16363" y="1968"/>
                    </a:lnTo>
                    <a:lnTo>
                      <a:pt x="16363" y="1905"/>
                    </a:lnTo>
                    <a:lnTo>
                      <a:pt x="16405" y="1800"/>
                    </a:lnTo>
                    <a:lnTo>
                      <a:pt x="16426" y="1737"/>
                    </a:lnTo>
                    <a:lnTo>
                      <a:pt x="16405" y="1696"/>
                    </a:lnTo>
                    <a:lnTo>
                      <a:pt x="16321" y="1737"/>
                    </a:lnTo>
                    <a:lnTo>
                      <a:pt x="16196" y="1737"/>
                    </a:lnTo>
                    <a:lnTo>
                      <a:pt x="16154" y="1779"/>
                    </a:lnTo>
                    <a:lnTo>
                      <a:pt x="16154" y="1842"/>
                    </a:lnTo>
                    <a:lnTo>
                      <a:pt x="16112" y="1884"/>
                    </a:lnTo>
                    <a:lnTo>
                      <a:pt x="16112" y="1989"/>
                    </a:lnTo>
                    <a:lnTo>
                      <a:pt x="16049" y="2009"/>
                    </a:lnTo>
                    <a:lnTo>
                      <a:pt x="16007" y="1968"/>
                    </a:lnTo>
                    <a:lnTo>
                      <a:pt x="16007" y="1905"/>
                    </a:lnTo>
                    <a:lnTo>
                      <a:pt x="16070" y="1842"/>
                    </a:lnTo>
                    <a:lnTo>
                      <a:pt x="16070" y="1675"/>
                    </a:lnTo>
                    <a:lnTo>
                      <a:pt x="16091" y="1591"/>
                    </a:lnTo>
                    <a:lnTo>
                      <a:pt x="16300" y="1465"/>
                    </a:lnTo>
                    <a:lnTo>
                      <a:pt x="16426" y="1382"/>
                    </a:lnTo>
                    <a:lnTo>
                      <a:pt x="16593" y="1382"/>
                    </a:lnTo>
                    <a:lnTo>
                      <a:pt x="16719" y="1424"/>
                    </a:lnTo>
                    <a:lnTo>
                      <a:pt x="16823" y="1424"/>
                    </a:lnTo>
                    <a:lnTo>
                      <a:pt x="16844" y="1382"/>
                    </a:lnTo>
                    <a:lnTo>
                      <a:pt x="17116" y="1382"/>
                    </a:lnTo>
                    <a:lnTo>
                      <a:pt x="17200" y="1340"/>
                    </a:lnTo>
                    <a:lnTo>
                      <a:pt x="17221" y="1256"/>
                    </a:lnTo>
                    <a:lnTo>
                      <a:pt x="17158" y="1256"/>
                    </a:lnTo>
                    <a:lnTo>
                      <a:pt x="17095" y="1173"/>
                    </a:lnTo>
                    <a:lnTo>
                      <a:pt x="17095" y="1068"/>
                    </a:lnTo>
                    <a:lnTo>
                      <a:pt x="17200" y="1005"/>
                    </a:lnTo>
                    <a:lnTo>
                      <a:pt x="17263" y="963"/>
                    </a:lnTo>
                    <a:lnTo>
                      <a:pt x="17346" y="963"/>
                    </a:lnTo>
                    <a:lnTo>
                      <a:pt x="17367" y="1026"/>
                    </a:lnTo>
                    <a:lnTo>
                      <a:pt x="17346" y="1068"/>
                    </a:lnTo>
                    <a:lnTo>
                      <a:pt x="17305" y="1068"/>
                    </a:lnTo>
                    <a:lnTo>
                      <a:pt x="17346" y="1152"/>
                    </a:lnTo>
                    <a:lnTo>
                      <a:pt x="17346" y="1256"/>
                    </a:lnTo>
                    <a:lnTo>
                      <a:pt x="17409" y="1340"/>
                    </a:lnTo>
                    <a:lnTo>
                      <a:pt x="17556" y="1340"/>
                    </a:lnTo>
                    <a:lnTo>
                      <a:pt x="17681" y="1277"/>
                    </a:lnTo>
                    <a:lnTo>
                      <a:pt x="17765" y="1277"/>
                    </a:lnTo>
                    <a:lnTo>
                      <a:pt x="17869" y="1319"/>
                    </a:lnTo>
                    <a:lnTo>
                      <a:pt x="17953" y="1277"/>
                    </a:lnTo>
                    <a:lnTo>
                      <a:pt x="18141" y="1214"/>
                    </a:lnTo>
                    <a:lnTo>
                      <a:pt x="18267" y="1214"/>
                    </a:lnTo>
                    <a:lnTo>
                      <a:pt x="18309" y="1256"/>
                    </a:lnTo>
                    <a:lnTo>
                      <a:pt x="18393" y="1256"/>
                    </a:lnTo>
                    <a:lnTo>
                      <a:pt x="18455" y="1214"/>
                    </a:lnTo>
                    <a:lnTo>
                      <a:pt x="18581" y="1214"/>
                    </a:lnTo>
                    <a:lnTo>
                      <a:pt x="18685" y="1256"/>
                    </a:lnTo>
                    <a:lnTo>
                      <a:pt x="18769" y="1256"/>
                    </a:lnTo>
                    <a:lnTo>
                      <a:pt x="18853" y="1277"/>
                    </a:lnTo>
                    <a:lnTo>
                      <a:pt x="19083" y="1382"/>
                    </a:lnTo>
                    <a:lnTo>
                      <a:pt x="19209" y="1382"/>
                    </a:lnTo>
                    <a:lnTo>
                      <a:pt x="19313" y="1361"/>
                    </a:lnTo>
                    <a:lnTo>
                      <a:pt x="19439" y="1361"/>
                    </a:lnTo>
                    <a:lnTo>
                      <a:pt x="19481" y="1277"/>
                    </a:lnTo>
                    <a:lnTo>
                      <a:pt x="19564" y="1235"/>
                    </a:lnTo>
                    <a:lnTo>
                      <a:pt x="19669" y="1256"/>
                    </a:lnTo>
                    <a:lnTo>
                      <a:pt x="19774" y="1256"/>
                    </a:lnTo>
                    <a:lnTo>
                      <a:pt x="19836" y="1173"/>
                    </a:lnTo>
                    <a:lnTo>
                      <a:pt x="19836" y="1131"/>
                    </a:lnTo>
                    <a:lnTo>
                      <a:pt x="19669" y="1026"/>
                    </a:lnTo>
                    <a:lnTo>
                      <a:pt x="19585" y="963"/>
                    </a:lnTo>
                    <a:lnTo>
                      <a:pt x="19543" y="859"/>
                    </a:lnTo>
                    <a:lnTo>
                      <a:pt x="19439" y="796"/>
                    </a:lnTo>
                    <a:lnTo>
                      <a:pt x="19250" y="733"/>
                    </a:lnTo>
                    <a:lnTo>
                      <a:pt x="19167" y="649"/>
                    </a:lnTo>
                    <a:lnTo>
                      <a:pt x="19062" y="628"/>
                    </a:lnTo>
                    <a:lnTo>
                      <a:pt x="18957" y="649"/>
                    </a:lnTo>
                    <a:lnTo>
                      <a:pt x="18916" y="608"/>
                    </a:lnTo>
                    <a:lnTo>
                      <a:pt x="18853" y="545"/>
                    </a:lnTo>
                    <a:lnTo>
                      <a:pt x="18727" y="587"/>
                    </a:lnTo>
                    <a:lnTo>
                      <a:pt x="18685" y="524"/>
                    </a:lnTo>
                    <a:lnTo>
                      <a:pt x="18455" y="503"/>
                    </a:lnTo>
                    <a:lnTo>
                      <a:pt x="18309" y="398"/>
                    </a:lnTo>
                    <a:lnTo>
                      <a:pt x="18246" y="398"/>
                    </a:lnTo>
                    <a:lnTo>
                      <a:pt x="18058" y="294"/>
                    </a:lnTo>
                    <a:lnTo>
                      <a:pt x="17995" y="294"/>
                    </a:lnTo>
                    <a:lnTo>
                      <a:pt x="17995" y="315"/>
                    </a:lnTo>
                    <a:lnTo>
                      <a:pt x="17932" y="336"/>
                    </a:lnTo>
                    <a:lnTo>
                      <a:pt x="17765" y="231"/>
                    </a:lnTo>
                    <a:lnTo>
                      <a:pt x="17744" y="168"/>
                    </a:lnTo>
                    <a:lnTo>
                      <a:pt x="17681" y="105"/>
                    </a:lnTo>
                    <a:lnTo>
                      <a:pt x="17597" y="126"/>
                    </a:lnTo>
                    <a:lnTo>
                      <a:pt x="17535" y="126"/>
                    </a:lnTo>
                    <a:lnTo>
                      <a:pt x="17472" y="84"/>
                    </a:lnTo>
                    <a:lnTo>
                      <a:pt x="17263" y="84"/>
                    </a:lnTo>
                    <a:lnTo>
                      <a:pt x="17158" y="22"/>
                    </a:lnTo>
                    <a:lnTo>
                      <a:pt x="17074" y="84"/>
                    </a:lnTo>
                    <a:lnTo>
                      <a:pt x="17033" y="84"/>
                    </a:lnTo>
                    <a:lnTo>
                      <a:pt x="17012" y="64"/>
                    </a:lnTo>
                    <a:lnTo>
                      <a:pt x="16928" y="1"/>
                    </a:lnTo>
                    <a:lnTo>
                      <a:pt x="16740" y="22"/>
                    </a:lnTo>
                    <a:lnTo>
                      <a:pt x="1661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872" name="Google Shape;2872;p66"/>
              <p:cNvGrpSpPr/>
              <p:nvPr/>
            </p:nvGrpSpPr>
            <p:grpSpPr>
              <a:xfrm>
                <a:off x="1922950" y="1410350"/>
                <a:ext cx="1252825" cy="1162875"/>
                <a:chOff x="1922950" y="1410350"/>
                <a:chExt cx="1252825" cy="1162875"/>
              </a:xfrm>
            </p:grpSpPr>
            <p:sp>
              <p:nvSpPr>
                <p:cNvPr id="2873" name="Google Shape;2873;p66"/>
                <p:cNvSpPr/>
                <p:nvPr/>
              </p:nvSpPr>
              <p:spPr>
                <a:xfrm>
                  <a:off x="1988325" y="2333100"/>
                  <a:ext cx="52325" cy="65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3" h="2637" extrusionOk="0">
                      <a:moveTo>
                        <a:pt x="210" y="0"/>
                      </a:moveTo>
                      <a:lnTo>
                        <a:pt x="189" y="63"/>
                      </a:lnTo>
                      <a:lnTo>
                        <a:pt x="1" y="21"/>
                      </a:lnTo>
                      <a:lnTo>
                        <a:pt x="63" y="188"/>
                      </a:lnTo>
                      <a:lnTo>
                        <a:pt x="105" y="209"/>
                      </a:lnTo>
                      <a:lnTo>
                        <a:pt x="168" y="335"/>
                      </a:lnTo>
                      <a:lnTo>
                        <a:pt x="440" y="377"/>
                      </a:lnTo>
                      <a:lnTo>
                        <a:pt x="314" y="439"/>
                      </a:lnTo>
                      <a:lnTo>
                        <a:pt x="189" y="439"/>
                      </a:lnTo>
                      <a:lnTo>
                        <a:pt x="105" y="544"/>
                      </a:lnTo>
                      <a:lnTo>
                        <a:pt x="168" y="607"/>
                      </a:lnTo>
                      <a:lnTo>
                        <a:pt x="105" y="732"/>
                      </a:lnTo>
                      <a:lnTo>
                        <a:pt x="126" y="774"/>
                      </a:lnTo>
                      <a:lnTo>
                        <a:pt x="273" y="732"/>
                      </a:lnTo>
                      <a:lnTo>
                        <a:pt x="293" y="837"/>
                      </a:lnTo>
                      <a:lnTo>
                        <a:pt x="419" y="837"/>
                      </a:lnTo>
                      <a:lnTo>
                        <a:pt x="419" y="942"/>
                      </a:lnTo>
                      <a:lnTo>
                        <a:pt x="524" y="1025"/>
                      </a:lnTo>
                      <a:lnTo>
                        <a:pt x="649" y="963"/>
                      </a:lnTo>
                      <a:lnTo>
                        <a:pt x="503" y="1130"/>
                      </a:lnTo>
                      <a:lnTo>
                        <a:pt x="545" y="1276"/>
                      </a:lnTo>
                      <a:lnTo>
                        <a:pt x="649" y="1255"/>
                      </a:lnTo>
                      <a:lnTo>
                        <a:pt x="649" y="1151"/>
                      </a:lnTo>
                      <a:lnTo>
                        <a:pt x="817" y="1109"/>
                      </a:lnTo>
                      <a:lnTo>
                        <a:pt x="817" y="1109"/>
                      </a:lnTo>
                      <a:lnTo>
                        <a:pt x="754" y="1235"/>
                      </a:lnTo>
                      <a:lnTo>
                        <a:pt x="691" y="1339"/>
                      </a:lnTo>
                      <a:lnTo>
                        <a:pt x="691" y="1423"/>
                      </a:lnTo>
                      <a:lnTo>
                        <a:pt x="733" y="1423"/>
                      </a:lnTo>
                      <a:lnTo>
                        <a:pt x="796" y="1548"/>
                      </a:lnTo>
                      <a:lnTo>
                        <a:pt x="963" y="1528"/>
                      </a:lnTo>
                      <a:lnTo>
                        <a:pt x="963" y="1632"/>
                      </a:lnTo>
                      <a:lnTo>
                        <a:pt x="1047" y="1632"/>
                      </a:lnTo>
                      <a:lnTo>
                        <a:pt x="1068" y="1737"/>
                      </a:lnTo>
                      <a:lnTo>
                        <a:pt x="1047" y="1820"/>
                      </a:lnTo>
                      <a:lnTo>
                        <a:pt x="1172" y="1967"/>
                      </a:lnTo>
                      <a:lnTo>
                        <a:pt x="1256" y="1883"/>
                      </a:lnTo>
                      <a:lnTo>
                        <a:pt x="1319" y="1946"/>
                      </a:lnTo>
                      <a:lnTo>
                        <a:pt x="1423" y="1946"/>
                      </a:lnTo>
                      <a:lnTo>
                        <a:pt x="1256" y="2113"/>
                      </a:lnTo>
                      <a:lnTo>
                        <a:pt x="1465" y="2323"/>
                      </a:lnTo>
                      <a:lnTo>
                        <a:pt x="1549" y="2364"/>
                      </a:lnTo>
                      <a:lnTo>
                        <a:pt x="1591" y="2427"/>
                      </a:lnTo>
                      <a:lnTo>
                        <a:pt x="1946" y="2636"/>
                      </a:lnTo>
                      <a:lnTo>
                        <a:pt x="1988" y="2595"/>
                      </a:lnTo>
                      <a:lnTo>
                        <a:pt x="2093" y="2616"/>
                      </a:lnTo>
                      <a:lnTo>
                        <a:pt x="2009" y="2302"/>
                      </a:lnTo>
                      <a:lnTo>
                        <a:pt x="2051" y="2176"/>
                      </a:lnTo>
                      <a:lnTo>
                        <a:pt x="2009" y="2072"/>
                      </a:lnTo>
                      <a:lnTo>
                        <a:pt x="2009" y="1820"/>
                      </a:lnTo>
                      <a:lnTo>
                        <a:pt x="1946" y="1695"/>
                      </a:lnTo>
                      <a:lnTo>
                        <a:pt x="1674" y="1548"/>
                      </a:lnTo>
                      <a:lnTo>
                        <a:pt x="1653" y="1214"/>
                      </a:lnTo>
                      <a:lnTo>
                        <a:pt x="1528" y="1004"/>
                      </a:lnTo>
                      <a:lnTo>
                        <a:pt x="1486" y="774"/>
                      </a:lnTo>
                      <a:lnTo>
                        <a:pt x="1444" y="732"/>
                      </a:lnTo>
                      <a:lnTo>
                        <a:pt x="1319" y="711"/>
                      </a:lnTo>
                      <a:lnTo>
                        <a:pt x="1130" y="607"/>
                      </a:lnTo>
                      <a:lnTo>
                        <a:pt x="1005" y="607"/>
                      </a:lnTo>
                      <a:lnTo>
                        <a:pt x="858" y="544"/>
                      </a:lnTo>
                      <a:lnTo>
                        <a:pt x="817" y="439"/>
                      </a:lnTo>
                      <a:lnTo>
                        <a:pt x="628" y="377"/>
                      </a:lnTo>
                      <a:lnTo>
                        <a:pt x="545" y="251"/>
                      </a:lnTo>
                      <a:lnTo>
                        <a:pt x="524" y="167"/>
                      </a:lnTo>
                      <a:lnTo>
                        <a:pt x="398" y="167"/>
                      </a:lnTo>
                      <a:lnTo>
                        <a:pt x="314" y="21"/>
                      </a:lnTo>
                      <a:lnTo>
                        <a:pt x="210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74" name="Google Shape;2874;p66"/>
                <p:cNvSpPr/>
                <p:nvPr/>
              </p:nvSpPr>
              <p:spPr>
                <a:xfrm>
                  <a:off x="1953800" y="2242075"/>
                  <a:ext cx="23050" cy="54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2" h="2177" extrusionOk="0">
                      <a:moveTo>
                        <a:pt x="210" y="0"/>
                      </a:moveTo>
                      <a:lnTo>
                        <a:pt x="21" y="314"/>
                      </a:lnTo>
                      <a:lnTo>
                        <a:pt x="42" y="523"/>
                      </a:lnTo>
                      <a:lnTo>
                        <a:pt x="1" y="628"/>
                      </a:lnTo>
                      <a:lnTo>
                        <a:pt x="1" y="733"/>
                      </a:lnTo>
                      <a:lnTo>
                        <a:pt x="105" y="754"/>
                      </a:lnTo>
                      <a:lnTo>
                        <a:pt x="189" y="837"/>
                      </a:lnTo>
                      <a:lnTo>
                        <a:pt x="189" y="942"/>
                      </a:lnTo>
                      <a:lnTo>
                        <a:pt x="126" y="921"/>
                      </a:lnTo>
                      <a:lnTo>
                        <a:pt x="21" y="900"/>
                      </a:lnTo>
                      <a:lnTo>
                        <a:pt x="21" y="984"/>
                      </a:lnTo>
                      <a:lnTo>
                        <a:pt x="105" y="1047"/>
                      </a:lnTo>
                      <a:lnTo>
                        <a:pt x="21" y="1193"/>
                      </a:lnTo>
                      <a:lnTo>
                        <a:pt x="105" y="1214"/>
                      </a:lnTo>
                      <a:lnTo>
                        <a:pt x="210" y="1339"/>
                      </a:lnTo>
                      <a:lnTo>
                        <a:pt x="84" y="1319"/>
                      </a:lnTo>
                      <a:lnTo>
                        <a:pt x="21" y="1402"/>
                      </a:lnTo>
                      <a:lnTo>
                        <a:pt x="42" y="1507"/>
                      </a:lnTo>
                      <a:lnTo>
                        <a:pt x="210" y="1528"/>
                      </a:lnTo>
                      <a:lnTo>
                        <a:pt x="147" y="1611"/>
                      </a:lnTo>
                      <a:lnTo>
                        <a:pt x="189" y="1758"/>
                      </a:lnTo>
                      <a:lnTo>
                        <a:pt x="356" y="2135"/>
                      </a:lnTo>
                      <a:lnTo>
                        <a:pt x="503" y="2176"/>
                      </a:lnTo>
                      <a:lnTo>
                        <a:pt x="565" y="2072"/>
                      </a:lnTo>
                      <a:lnTo>
                        <a:pt x="524" y="1988"/>
                      </a:lnTo>
                      <a:lnTo>
                        <a:pt x="440" y="1988"/>
                      </a:lnTo>
                      <a:lnTo>
                        <a:pt x="398" y="1863"/>
                      </a:lnTo>
                      <a:lnTo>
                        <a:pt x="335" y="1653"/>
                      </a:lnTo>
                      <a:lnTo>
                        <a:pt x="356" y="1507"/>
                      </a:lnTo>
                      <a:lnTo>
                        <a:pt x="314" y="1402"/>
                      </a:lnTo>
                      <a:lnTo>
                        <a:pt x="398" y="1235"/>
                      </a:lnTo>
                      <a:lnTo>
                        <a:pt x="545" y="1235"/>
                      </a:lnTo>
                      <a:lnTo>
                        <a:pt x="524" y="1109"/>
                      </a:lnTo>
                      <a:lnTo>
                        <a:pt x="419" y="1109"/>
                      </a:lnTo>
                      <a:lnTo>
                        <a:pt x="335" y="1130"/>
                      </a:lnTo>
                      <a:lnTo>
                        <a:pt x="231" y="1130"/>
                      </a:lnTo>
                      <a:lnTo>
                        <a:pt x="314" y="1026"/>
                      </a:lnTo>
                      <a:lnTo>
                        <a:pt x="419" y="1026"/>
                      </a:lnTo>
                      <a:lnTo>
                        <a:pt x="545" y="921"/>
                      </a:lnTo>
                      <a:lnTo>
                        <a:pt x="565" y="733"/>
                      </a:lnTo>
                      <a:lnTo>
                        <a:pt x="670" y="607"/>
                      </a:lnTo>
                      <a:lnTo>
                        <a:pt x="712" y="419"/>
                      </a:lnTo>
                      <a:lnTo>
                        <a:pt x="921" y="210"/>
                      </a:lnTo>
                      <a:lnTo>
                        <a:pt x="858" y="189"/>
                      </a:lnTo>
                      <a:lnTo>
                        <a:pt x="670" y="272"/>
                      </a:lnTo>
                      <a:lnTo>
                        <a:pt x="545" y="461"/>
                      </a:lnTo>
                      <a:lnTo>
                        <a:pt x="461" y="628"/>
                      </a:lnTo>
                      <a:lnTo>
                        <a:pt x="335" y="670"/>
                      </a:lnTo>
                      <a:lnTo>
                        <a:pt x="335" y="586"/>
                      </a:lnTo>
                      <a:lnTo>
                        <a:pt x="252" y="523"/>
                      </a:lnTo>
                      <a:lnTo>
                        <a:pt x="461" y="461"/>
                      </a:lnTo>
                      <a:lnTo>
                        <a:pt x="565" y="377"/>
                      </a:lnTo>
                      <a:lnTo>
                        <a:pt x="607" y="231"/>
                      </a:lnTo>
                      <a:lnTo>
                        <a:pt x="607" y="168"/>
                      </a:lnTo>
                      <a:lnTo>
                        <a:pt x="503" y="105"/>
                      </a:lnTo>
                      <a:lnTo>
                        <a:pt x="440" y="189"/>
                      </a:lnTo>
                      <a:lnTo>
                        <a:pt x="356" y="210"/>
                      </a:lnTo>
                      <a:lnTo>
                        <a:pt x="398" y="63"/>
                      </a:lnTo>
                      <a:lnTo>
                        <a:pt x="210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75" name="Google Shape;2875;p66"/>
                <p:cNvSpPr/>
                <p:nvPr/>
              </p:nvSpPr>
              <p:spPr>
                <a:xfrm>
                  <a:off x="2552225" y="1885325"/>
                  <a:ext cx="48150" cy="48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6" h="1947" extrusionOk="0">
                      <a:moveTo>
                        <a:pt x="1402" y="0"/>
                      </a:moveTo>
                      <a:lnTo>
                        <a:pt x="1256" y="21"/>
                      </a:lnTo>
                      <a:lnTo>
                        <a:pt x="1067" y="189"/>
                      </a:lnTo>
                      <a:lnTo>
                        <a:pt x="984" y="356"/>
                      </a:lnTo>
                      <a:lnTo>
                        <a:pt x="1046" y="544"/>
                      </a:lnTo>
                      <a:lnTo>
                        <a:pt x="942" y="524"/>
                      </a:lnTo>
                      <a:lnTo>
                        <a:pt x="900" y="356"/>
                      </a:lnTo>
                      <a:lnTo>
                        <a:pt x="858" y="356"/>
                      </a:lnTo>
                      <a:lnTo>
                        <a:pt x="837" y="503"/>
                      </a:lnTo>
                      <a:lnTo>
                        <a:pt x="753" y="503"/>
                      </a:lnTo>
                      <a:lnTo>
                        <a:pt x="795" y="607"/>
                      </a:lnTo>
                      <a:lnTo>
                        <a:pt x="753" y="712"/>
                      </a:lnTo>
                      <a:lnTo>
                        <a:pt x="649" y="712"/>
                      </a:lnTo>
                      <a:lnTo>
                        <a:pt x="586" y="816"/>
                      </a:lnTo>
                      <a:lnTo>
                        <a:pt x="419" y="775"/>
                      </a:lnTo>
                      <a:lnTo>
                        <a:pt x="335" y="837"/>
                      </a:lnTo>
                      <a:lnTo>
                        <a:pt x="251" y="816"/>
                      </a:lnTo>
                      <a:lnTo>
                        <a:pt x="0" y="963"/>
                      </a:lnTo>
                      <a:lnTo>
                        <a:pt x="21" y="1088"/>
                      </a:lnTo>
                      <a:lnTo>
                        <a:pt x="147" y="1235"/>
                      </a:lnTo>
                      <a:lnTo>
                        <a:pt x="230" y="1172"/>
                      </a:lnTo>
                      <a:lnTo>
                        <a:pt x="209" y="1088"/>
                      </a:lnTo>
                      <a:lnTo>
                        <a:pt x="251" y="1026"/>
                      </a:lnTo>
                      <a:lnTo>
                        <a:pt x="356" y="1130"/>
                      </a:lnTo>
                      <a:lnTo>
                        <a:pt x="314" y="1277"/>
                      </a:lnTo>
                      <a:lnTo>
                        <a:pt x="440" y="1381"/>
                      </a:lnTo>
                      <a:lnTo>
                        <a:pt x="523" y="1256"/>
                      </a:lnTo>
                      <a:lnTo>
                        <a:pt x="544" y="1340"/>
                      </a:lnTo>
                      <a:lnTo>
                        <a:pt x="523" y="1423"/>
                      </a:lnTo>
                      <a:lnTo>
                        <a:pt x="649" y="1591"/>
                      </a:lnTo>
                      <a:lnTo>
                        <a:pt x="753" y="1612"/>
                      </a:lnTo>
                      <a:lnTo>
                        <a:pt x="795" y="1779"/>
                      </a:lnTo>
                      <a:lnTo>
                        <a:pt x="879" y="1863"/>
                      </a:lnTo>
                      <a:lnTo>
                        <a:pt x="963" y="1716"/>
                      </a:lnTo>
                      <a:lnTo>
                        <a:pt x="984" y="1821"/>
                      </a:lnTo>
                      <a:lnTo>
                        <a:pt x="1109" y="1946"/>
                      </a:lnTo>
                      <a:lnTo>
                        <a:pt x="1214" y="1925"/>
                      </a:lnTo>
                      <a:lnTo>
                        <a:pt x="1318" y="1925"/>
                      </a:lnTo>
                      <a:lnTo>
                        <a:pt x="1423" y="1821"/>
                      </a:lnTo>
                      <a:lnTo>
                        <a:pt x="1507" y="1800"/>
                      </a:lnTo>
                      <a:lnTo>
                        <a:pt x="1632" y="1695"/>
                      </a:lnTo>
                      <a:lnTo>
                        <a:pt x="1695" y="1800"/>
                      </a:lnTo>
                      <a:lnTo>
                        <a:pt x="1737" y="1758"/>
                      </a:lnTo>
                      <a:lnTo>
                        <a:pt x="1925" y="1653"/>
                      </a:lnTo>
                      <a:lnTo>
                        <a:pt x="1925" y="1549"/>
                      </a:lnTo>
                      <a:lnTo>
                        <a:pt x="1800" y="1591"/>
                      </a:lnTo>
                      <a:lnTo>
                        <a:pt x="1716" y="1507"/>
                      </a:lnTo>
                      <a:lnTo>
                        <a:pt x="1841" y="1277"/>
                      </a:lnTo>
                      <a:lnTo>
                        <a:pt x="1883" y="1151"/>
                      </a:lnTo>
                      <a:lnTo>
                        <a:pt x="1737" y="1235"/>
                      </a:lnTo>
                      <a:lnTo>
                        <a:pt x="1674" y="1402"/>
                      </a:lnTo>
                      <a:lnTo>
                        <a:pt x="1674" y="1277"/>
                      </a:lnTo>
                      <a:lnTo>
                        <a:pt x="1737" y="1026"/>
                      </a:lnTo>
                      <a:lnTo>
                        <a:pt x="1695" y="649"/>
                      </a:lnTo>
                      <a:lnTo>
                        <a:pt x="1528" y="544"/>
                      </a:lnTo>
                      <a:lnTo>
                        <a:pt x="1528" y="419"/>
                      </a:lnTo>
                      <a:lnTo>
                        <a:pt x="1423" y="419"/>
                      </a:lnTo>
                      <a:lnTo>
                        <a:pt x="1360" y="524"/>
                      </a:lnTo>
                      <a:lnTo>
                        <a:pt x="1360" y="398"/>
                      </a:lnTo>
                      <a:lnTo>
                        <a:pt x="1423" y="314"/>
                      </a:lnTo>
                      <a:lnTo>
                        <a:pt x="1381" y="210"/>
                      </a:lnTo>
                      <a:lnTo>
                        <a:pt x="1402" y="105"/>
                      </a:lnTo>
                      <a:lnTo>
                        <a:pt x="1402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76" name="Google Shape;2876;p66"/>
                <p:cNvSpPr/>
                <p:nvPr/>
              </p:nvSpPr>
              <p:spPr>
                <a:xfrm>
                  <a:off x="2722750" y="1634775"/>
                  <a:ext cx="145950" cy="133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38" h="5357" extrusionOk="0">
                      <a:moveTo>
                        <a:pt x="502" y="0"/>
                      </a:moveTo>
                      <a:lnTo>
                        <a:pt x="440" y="84"/>
                      </a:lnTo>
                      <a:lnTo>
                        <a:pt x="230" y="105"/>
                      </a:lnTo>
                      <a:lnTo>
                        <a:pt x="210" y="126"/>
                      </a:lnTo>
                      <a:lnTo>
                        <a:pt x="147" y="126"/>
                      </a:lnTo>
                      <a:lnTo>
                        <a:pt x="105" y="230"/>
                      </a:lnTo>
                      <a:lnTo>
                        <a:pt x="189" y="335"/>
                      </a:lnTo>
                      <a:lnTo>
                        <a:pt x="230" y="439"/>
                      </a:lnTo>
                      <a:lnTo>
                        <a:pt x="147" y="439"/>
                      </a:lnTo>
                      <a:lnTo>
                        <a:pt x="21" y="272"/>
                      </a:lnTo>
                      <a:lnTo>
                        <a:pt x="0" y="398"/>
                      </a:lnTo>
                      <a:lnTo>
                        <a:pt x="21" y="502"/>
                      </a:lnTo>
                      <a:lnTo>
                        <a:pt x="147" y="544"/>
                      </a:lnTo>
                      <a:lnTo>
                        <a:pt x="251" y="732"/>
                      </a:lnTo>
                      <a:lnTo>
                        <a:pt x="356" y="732"/>
                      </a:lnTo>
                      <a:lnTo>
                        <a:pt x="293" y="816"/>
                      </a:lnTo>
                      <a:lnTo>
                        <a:pt x="210" y="816"/>
                      </a:lnTo>
                      <a:lnTo>
                        <a:pt x="189" y="921"/>
                      </a:lnTo>
                      <a:lnTo>
                        <a:pt x="314" y="1109"/>
                      </a:lnTo>
                      <a:lnTo>
                        <a:pt x="440" y="1151"/>
                      </a:lnTo>
                      <a:lnTo>
                        <a:pt x="419" y="1235"/>
                      </a:lnTo>
                      <a:lnTo>
                        <a:pt x="398" y="1172"/>
                      </a:lnTo>
                      <a:lnTo>
                        <a:pt x="210" y="1151"/>
                      </a:lnTo>
                      <a:lnTo>
                        <a:pt x="210" y="1235"/>
                      </a:lnTo>
                      <a:lnTo>
                        <a:pt x="147" y="1255"/>
                      </a:lnTo>
                      <a:lnTo>
                        <a:pt x="105" y="1360"/>
                      </a:lnTo>
                      <a:lnTo>
                        <a:pt x="251" y="1276"/>
                      </a:lnTo>
                      <a:lnTo>
                        <a:pt x="335" y="1360"/>
                      </a:lnTo>
                      <a:lnTo>
                        <a:pt x="523" y="1276"/>
                      </a:lnTo>
                      <a:lnTo>
                        <a:pt x="544" y="1360"/>
                      </a:lnTo>
                      <a:lnTo>
                        <a:pt x="649" y="1381"/>
                      </a:lnTo>
                      <a:lnTo>
                        <a:pt x="670" y="1465"/>
                      </a:lnTo>
                      <a:lnTo>
                        <a:pt x="837" y="1590"/>
                      </a:lnTo>
                      <a:lnTo>
                        <a:pt x="879" y="1590"/>
                      </a:lnTo>
                      <a:lnTo>
                        <a:pt x="879" y="1527"/>
                      </a:lnTo>
                      <a:lnTo>
                        <a:pt x="942" y="1548"/>
                      </a:lnTo>
                      <a:lnTo>
                        <a:pt x="1046" y="1486"/>
                      </a:lnTo>
                      <a:lnTo>
                        <a:pt x="1130" y="1527"/>
                      </a:lnTo>
                      <a:lnTo>
                        <a:pt x="1151" y="1590"/>
                      </a:lnTo>
                      <a:lnTo>
                        <a:pt x="1130" y="1674"/>
                      </a:lnTo>
                      <a:lnTo>
                        <a:pt x="1130" y="1883"/>
                      </a:lnTo>
                      <a:lnTo>
                        <a:pt x="1067" y="2051"/>
                      </a:lnTo>
                      <a:lnTo>
                        <a:pt x="1067" y="2113"/>
                      </a:lnTo>
                      <a:lnTo>
                        <a:pt x="1151" y="2260"/>
                      </a:lnTo>
                      <a:lnTo>
                        <a:pt x="1088" y="2385"/>
                      </a:lnTo>
                      <a:lnTo>
                        <a:pt x="1088" y="2469"/>
                      </a:lnTo>
                      <a:lnTo>
                        <a:pt x="1067" y="2595"/>
                      </a:lnTo>
                      <a:lnTo>
                        <a:pt x="879" y="2699"/>
                      </a:lnTo>
                      <a:lnTo>
                        <a:pt x="754" y="2741"/>
                      </a:lnTo>
                      <a:lnTo>
                        <a:pt x="733" y="2825"/>
                      </a:lnTo>
                      <a:lnTo>
                        <a:pt x="628" y="2992"/>
                      </a:lnTo>
                      <a:lnTo>
                        <a:pt x="628" y="3055"/>
                      </a:lnTo>
                      <a:lnTo>
                        <a:pt x="523" y="3118"/>
                      </a:lnTo>
                      <a:lnTo>
                        <a:pt x="461" y="3222"/>
                      </a:lnTo>
                      <a:lnTo>
                        <a:pt x="461" y="3348"/>
                      </a:lnTo>
                      <a:lnTo>
                        <a:pt x="544" y="3369"/>
                      </a:lnTo>
                      <a:lnTo>
                        <a:pt x="544" y="3452"/>
                      </a:lnTo>
                      <a:lnTo>
                        <a:pt x="440" y="3473"/>
                      </a:lnTo>
                      <a:lnTo>
                        <a:pt x="419" y="3578"/>
                      </a:lnTo>
                      <a:lnTo>
                        <a:pt x="461" y="3641"/>
                      </a:lnTo>
                      <a:lnTo>
                        <a:pt x="398" y="3745"/>
                      </a:lnTo>
                      <a:lnTo>
                        <a:pt x="356" y="3850"/>
                      </a:lnTo>
                      <a:lnTo>
                        <a:pt x="419" y="3955"/>
                      </a:lnTo>
                      <a:lnTo>
                        <a:pt x="502" y="3976"/>
                      </a:lnTo>
                      <a:lnTo>
                        <a:pt x="502" y="4059"/>
                      </a:lnTo>
                      <a:lnTo>
                        <a:pt x="565" y="4143"/>
                      </a:lnTo>
                      <a:lnTo>
                        <a:pt x="628" y="4143"/>
                      </a:lnTo>
                      <a:lnTo>
                        <a:pt x="649" y="4038"/>
                      </a:lnTo>
                      <a:lnTo>
                        <a:pt x="670" y="3955"/>
                      </a:lnTo>
                      <a:lnTo>
                        <a:pt x="733" y="3996"/>
                      </a:lnTo>
                      <a:lnTo>
                        <a:pt x="774" y="3996"/>
                      </a:lnTo>
                      <a:lnTo>
                        <a:pt x="879" y="3871"/>
                      </a:lnTo>
                      <a:lnTo>
                        <a:pt x="942" y="3892"/>
                      </a:lnTo>
                      <a:lnTo>
                        <a:pt x="879" y="4059"/>
                      </a:lnTo>
                      <a:lnTo>
                        <a:pt x="774" y="4080"/>
                      </a:lnTo>
                      <a:lnTo>
                        <a:pt x="754" y="4143"/>
                      </a:lnTo>
                      <a:lnTo>
                        <a:pt x="816" y="4185"/>
                      </a:lnTo>
                      <a:lnTo>
                        <a:pt x="816" y="4268"/>
                      </a:lnTo>
                      <a:lnTo>
                        <a:pt x="921" y="4394"/>
                      </a:lnTo>
                      <a:lnTo>
                        <a:pt x="1026" y="4352"/>
                      </a:lnTo>
                      <a:lnTo>
                        <a:pt x="1067" y="4394"/>
                      </a:lnTo>
                      <a:lnTo>
                        <a:pt x="1193" y="4415"/>
                      </a:lnTo>
                      <a:lnTo>
                        <a:pt x="1256" y="4352"/>
                      </a:lnTo>
                      <a:lnTo>
                        <a:pt x="1402" y="4310"/>
                      </a:lnTo>
                      <a:lnTo>
                        <a:pt x="1381" y="4164"/>
                      </a:lnTo>
                      <a:lnTo>
                        <a:pt x="1465" y="4164"/>
                      </a:lnTo>
                      <a:lnTo>
                        <a:pt x="1507" y="4101"/>
                      </a:lnTo>
                      <a:lnTo>
                        <a:pt x="1507" y="4185"/>
                      </a:lnTo>
                      <a:lnTo>
                        <a:pt x="1486" y="4206"/>
                      </a:lnTo>
                      <a:lnTo>
                        <a:pt x="1507" y="4310"/>
                      </a:lnTo>
                      <a:lnTo>
                        <a:pt x="1570" y="4289"/>
                      </a:lnTo>
                      <a:lnTo>
                        <a:pt x="1653" y="4143"/>
                      </a:lnTo>
                      <a:lnTo>
                        <a:pt x="1695" y="4080"/>
                      </a:lnTo>
                      <a:lnTo>
                        <a:pt x="1716" y="4143"/>
                      </a:lnTo>
                      <a:lnTo>
                        <a:pt x="1695" y="4268"/>
                      </a:lnTo>
                      <a:lnTo>
                        <a:pt x="1570" y="4478"/>
                      </a:lnTo>
                      <a:lnTo>
                        <a:pt x="1486" y="4520"/>
                      </a:lnTo>
                      <a:lnTo>
                        <a:pt x="1486" y="4624"/>
                      </a:lnTo>
                      <a:lnTo>
                        <a:pt x="1611" y="4666"/>
                      </a:lnTo>
                      <a:lnTo>
                        <a:pt x="1695" y="4729"/>
                      </a:lnTo>
                      <a:lnTo>
                        <a:pt x="1800" y="4729"/>
                      </a:lnTo>
                      <a:lnTo>
                        <a:pt x="1821" y="4771"/>
                      </a:lnTo>
                      <a:lnTo>
                        <a:pt x="1967" y="4792"/>
                      </a:lnTo>
                      <a:lnTo>
                        <a:pt x="1988" y="4708"/>
                      </a:lnTo>
                      <a:lnTo>
                        <a:pt x="2114" y="4708"/>
                      </a:lnTo>
                      <a:lnTo>
                        <a:pt x="2072" y="4771"/>
                      </a:lnTo>
                      <a:lnTo>
                        <a:pt x="2093" y="4833"/>
                      </a:lnTo>
                      <a:lnTo>
                        <a:pt x="2176" y="4833"/>
                      </a:lnTo>
                      <a:lnTo>
                        <a:pt x="2239" y="4917"/>
                      </a:lnTo>
                      <a:lnTo>
                        <a:pt x="2323" y="4875"/>
                      </a:lnTo>
                      <a:lnTo>
                        <a:pt x="2302" y="4792"/>
                      </a:lnTo>
                      <a:lnTo>
                        <a:pt x="2281" y="4708"/>
                      </a:lnTo>
                      <a:lnTo>
                        <a:pt x="2344" y="4603"/>
                      </a:lnTo>
                      <a:lnTo>
                        <a:pt x="2386" y="4687"/>
                      </a:lnTo>
                      <a:lnTo>
                        <a:pt x="2344" y="4792"/>
                      </a:lnTo>
                      <a:lnTo>
                        <a:pt x="2386" y="4917"/>
                      </a:lnTo>
                      <a:lnTo>
                        <a:pt x="2448" y="4917"/>
                      </a:lnTo>
                      <a:lnTo>
                        <a:pt x="2490" y="4792"/>
                      </a:lnTo>
                      <a:lnTo>
                        <a:pt x="2532" y="4729"/>
                      </a:lnTo>
                      <a:lnTo>
                        <a:pt x="2616" y="4708"/>
                      </a:lnTo>
                      <a:lnTo>
                        <a:pt x="2616" y="4792"/>
                      </a:lnTo>
                      <a:lnTo>
                        <a:pt x="2553" y="4833"/>
                      </a:lnTo>
                      <a:lnTo>
                        <a:pt x="2553" y="4917"/>
                      </a:lnTo>
                      <a:lnTo>
                        <a:pt x="2720" y="4917"/>
                      </a:lnTo>
                      <a:lnTo>
                        <a:pt x="2804" y="4875"/>
                      </a:lnTo>
                      <a:lnTo>
                        <a:pt x="2867" y="4687"/>
                      </a:lnTo>
                      <a:lnTo>
                        <a:pt x="2909" y="4792"/>
                      </a:lnTo>
                      <a:lnTo>
                        <a:pt x="2846" y="4833"/>
                      </a:lnTo>
                      <a:lnTo>
                        <a:pt x="2846" y="4938"/>
                      </a:lnTo>
                      <a:lnTo>
                        <a:pt x="2971" y="4917"/>
                      </a:lnTo>
                      <a:lnTo>
                        <a:pt x="3013" y="4771"/>
                      </a:lnTo>
                      <a:lnTo>
                        <a:pt x="3055" y="4687"/>
                      </a:lnTo>
                      <a:lnTo>
                        <a:pt x="3055" y="4687"/>
                      </a:lnTo>
                      <a:lnTo>
                        <a:pt x="3034" y="4917"/>
                      </a:lnTo>
                      <a:lnTo>
                        <a:pt x="3055" y="5001"/>
                      </a:lnTo>
                      <a:lnTo>
                        <a:pt x="3160" y="5001"/>
                      </a:lnTo>
                      <a:lnTo>
                        <a:pt x="3327" y="5105"/>
                      </a:lnTo>
                      <a:lnTo>
                        <a:pt x="3432" y="5043"/>
                      </a:lnTo>
                      <a:lnTo>
                        <a:pt x="3495" y="5022"/>
                      </a:lnTo>
                      <a:lnTo>
                        <a:pt x="3536" y="5105"/>
                      </a:lnTo>
                      <a:lnTo>
                        <a:pt x="3662" y="5084"/>
                      </a:lnTo>
                      <a:lnTo>
                        <a:pt x="3746" y="5022"/>
                      </a:lnTo>
                      <a:lnTo>
                        <a:pt x="3746" y="4896"/>
                      </a:lnTo>
                      <a:lnTo>
                        <a:pt x="3850" y="4792"/>
                      </a:lnTo>
                      <a:lnTo>
                        <a:pt x="3892" y="4729"/>
                      </a:lnTo>
                      <a:lnTo>
                        <a:pt x="3850" y="4603"/>
                      </a:lnTo>
                      <a:lnTo>
                        <a:pt x="3871" y="4520"/>
                      </a:lnTo>
                      <a:lnTo>
                        <a:pt x="3913" y="4520"/>
                      </a:lnTo>
                      <a:lnTo>
                        <a:pt x="3955" y="4666"/>
                      </a:lnTo>
                      <a:lnTo>
                        <a:pt x="3997" y="4687"/>
                      </a:lnTo>
                      <a:lnTo>
                        <a:pt x="3997" y="4729"/>
                      </a:lnTo>
                      <a:lnTo>
                        <a:pt x="3913" y="4812"/>
                      </a:lnTo>
                      <a:lnTo>
                        <a:pt x="3871" y="4980"/>
                      </a:lnTo>
                      <a:lnTo>
                        <a:pt x="3892" y="5210"/>
                      </a:lnTo>
                      <a:lnTo>
                        <a:pt x="3997" y="5252"/>
                      </a:lnTo>
                      <a:lnTo>
                        <a:pt x="4101" y="5210"/>
                      </a:lnTo>
                      <a:lnTo>
                        <a:pt x="4122" y="5315"/>
                      </a:lnTo>
                      <a:lnTo>
                        <a:pt x="4227" y="5315"/>
                      </a:lnTo>
                      <a:lnTo>
                        <a:pt x="4269" y="5357"/>
                      </a:lnTo>
                      <a:lnTo>
                        <a:pt x="4373" y="5357"/>
                      </a:lnTo>
                      <a:lnTo>
                        <a:pt x="4583" y="5231"/>
                      </a:lnTo>
                      <a:lnTo>
                        <a:pt x="4687" y="5210"/>
                      </a:lnTo>
                      <a:lnTo>
                        <a:pt x="4855" y="5315"/>
                      </a:lnTo>
                      <a:lnTo>
                        <a:pt x="4938" y="5294"/>
                      </a:lnTo>
                      <a:lnTo>
                        <a:pt x="5022" y="5336"/>
                      </a:lnTo>
                      <a:lnTo>
                        <a:pt x="5064" y="5252"/>
                      </a:lnTo>
                      <a:lnTo>
                        <a:pt x="5064" y="5210"/>
                      </a:lnTo>
                      <a:lnTo>
                        <a:pt x="5147" y="5084"/>
                      </a:lnTo>
                      <a:lnTo>
                        <a:pt x="5231" y="5043"/>
                      </a:lnTo>
                      <a:lnTo>
                        <a:pt x="5231" y="5001"/>
                      </a:lnTo>
                      <a:lnTo>
                        <a:pt x="5168" y="4875"/>
                      </a:lnTo>
                      <a:lnTo>
                        <a:pt x="5168" y="4729"/>
                      </a:lnTo>
                      <a:lnTo>
                        <a:pt x="5231" y="4812"/>
                      </a:lnTo>
                      <a:lnTo>
                        <a:pt x="5231" y="4896"/>
                      </a:lnTo>
                      <a:lnTo>
                        <a:pt x="5336" y="5022"/>
                      </a:lnTo>
                      <a:lnTo>
                        <a:pt x="5378" y="4938"/>
                      </a:lnTo>
                      <a:lnTo>
                        <a:pt x="5524" y="4938"/>
                      </a:lnTo>
                      <a:lnTo>
                        <a:pt x="5566" y="4980"/>
                      </a:lnTo>
                      <a:lnTo>
                        <a:pt x="5587" y="4896"/>
                      </a:lnTo>
                      <a:lnTo>
                        <a:pt x="5566" y="4792"/>
                      </a:lnTo>
                      <a:lnTo>
                        <a:pt x="5566" y="4708"/>
                      </a:lnTo>
                      <a:lnTo>
                        <a:pt x="5524" y="4666"/>
                      </a:lnTo>
                      <a:lnTo>
                        <a:pt x="5378" y="4687"/>
                      </a:lnTo>
                      <a:lnTo>
                        <a:pt x="5252" y="4708"/>
                      </a:lnTo>
                      <a:lnTo>
                        <a:pt x="5231" y="4603"/>
                      </a:lnTo>
                      <a:lnTo>
                        <a:pt x="5273" y="4582"/>
                      </a:lnTo>
                      <a:lnTo>
                        <a:pt x="5336" y="4603"/>
                      </a:lnTo>
                      <a:lnTo>
                        <a:pt x="5461" y="4561"/>
                      </a:lnTo>
                      <a:lnTo>
                        <a:pt x="5545" y="4457"/>
                      </a:lnTo>
                      <a:lnTo>
                        <a:pt x="5587" y="4520"/>
                      </a:lnTo>
                      <a:lnTo>
                        <a:pt x="5671" y="4499"/>
                      </a:lnTo>
                      <a:lnTo>
                        <a:pt x="5733" y="4394"/>
                      </a:lnTo>
                      <a:lnTo>
                        <a:pt x="5691" y="4310"/>
                      </a:lnTo>
                      <a:lnTo>
                        <a:pt x="5775" y="4206"/>
                      </a:lnTo>
                      <a:lnTo>
                        <a:pt x="5754" y="4143"/>
                      </a:lnTo>
                      <a:lnTo>
                        <a:pt x="5796" y="4143"/>
                      </a:lnTo>
                      <a:lnTo>
                        <a:pt x="5838" y="4080"/>
                      </a:lnTo>
                      <a:lnTo>
                        <a:pt x="5691" y="4038"/>
                      </a:lnTo>
                      <a:lnTo>
                        <a:pt x="5566" y="4059"/>
                      </a:lnTo>
                      <a:lnTo>
                        <a:pt x="5629" y="3976"/>
                      </a:lnTo>
                      <a:lnTo>
                        <a:pt x="5691" y="3955"/>
                      </a:lnTo>
                      <a:lnTo>
                        <a:pt x="5691" y="3850"/>
                      </a:lnTo>
                      <a:lnTo>
                        <a:pt x="5587" y="3766"/>
                      </a:lnTo>
                      <a:lnTo>
                        <a:pt x="5357" y="3766"/>
                      </a:lnTo>
                      <a:lnTo>
                        <a:pt x="5336" y="3724"/>
                      </a:lnTo>
                      <a:lnTo>
                        <a:pt x="5336" y="3641"/>
                      </a:lnTo>
                      <a:lnTo>
                        <a:pt x="5378" y="3620"/>
                      </a:lnTo>
                      <a:lnTo>
                        <a:pt x="5357" y="3515"/>
                      </a:lnTo>
                      <a:lnTo>
                        <a:pt x="5168" y="3348"/>
                      </a:lnTo>
                      <a:lnTo>
                        <a:pt x="5106" y="3348"/>
                      </a:lnTo>
                      <a:lnTo>
                        <a:pt x="5001" y="3432"/>
                      </a:lnTo>
                      <a:lnTo>
                        <a:pt x="4834" y="3432"/>
                      </a:lnTo>
                      <a:lnTo>
                        <a:pt x="4687" y="3452"/>
                      </a:lnTo>
                      <a:lnTo>
                        <a:pt x="4478" y="3327"/>
                      </a:lnTo>
                      <a:lnTo>
                        <a:pt x="4436" y="3243"/>
                      </a:lnTo>
                      <a:lnTo>
                        <a:pt x="4394" y="3222"/>
                      </a:lnTo>
                      <a:lnTo>
                        <a:pt x="4290" y="3264"/>
                      </a:lnTo>
                      <a:lnTo>
                        <a:pt x="4206" y="3264"/>
                      </a:lnTo>
                      <a:lnTo>
                        <a:pt x="4122" y="3306"/>
                      </a:lnTo>
                      <a:lnTo>
                        <a:pt x="4018" y="3306"/>
                      </a:lnTo>
                      <a:lnTo>
                        <a:pt x="3976" y="3411"/>
                      </a:lnTo>
                      <a:lnTo>
                        <a:pt x="3913" y="3348"/>
                      </a:lnTo>
                      <a:lnTo>
                        <a:pt x="3808" y="3264"/>
                      </a:lnTo>
                      <a:lnTo>
                        <a:pt x="3704" y="3327"/>
                      </a:lnTo>
                      <a:lnTo>
                        <a:pt x="3578" y="3348"/>
                      </a:lnTo>
                      <a:lnTo>
                        <a:pt x="3578" y="3411"/>
                      </a:lnTo>
                      <a:lnTo>
                        <a:pt x="3536" y="3452"/>
                      </a:lnTo>
                      <a:lnTo>
                        <a:pt x="3536" y="3369"/>
                      </a:lnTo>
                      <a:lnTo>
                        <a:pt x="3474" y="3327"/>
                      </a:lnTo>
                      <a:lnTo>
                        <a:pt x="3369" y="3348"/>
                      </a:lnTo>
                      <a:lnTo>
                        <a:pt x="3139" y="3327"/>
                      </a:lnTo>
                      <a:lnTo>
                        <a:pt x="3076" y="3348"/>
                      </a:lnTo>
                      <a:lnTo>
                        <a:pt x="3160" y="3432"/>
                      </a:lnTo>
                      <a:lnTo>
                        <a:pt x="3160" y="3536"/>
                      </a:lnTo>
                      <a:lnTo>
                        <a:pt x="3264" y="3620"/>
                      </a:lnTo>
                      <a:lnTo>
                        <a:pt x="3139" y="3578"/>
                      </a:lnTo>
                      <a:lnTo>
                        <a:pt x="3076" y="3515"/>
                      </a:lnTo>
                      <a:lnTo>
                        <a:pt x="3013" y="3473"/>
                      </a:lnTo>
                      <a:lnTo>
                        <a:pt x="2867" y="3536"/>
                      </a:lnTo>
                      <a:lnTo>
                        <a:pt x="2804" y="3473"/>
                      </a:lnTo>
                      <a:lnTo>
                        <a:pt x="2930" y="3432"/>
                      </a:lnTo>
                      <a:lnTo>
                        <a:pt x="2930" y="3348"/>
                      </a:lnTo>
                      <a:lnTo>
                        <a:pt x="2804" y="3222"/>
                      </a:lnTo>
                      <a:lnTo>
                        <a:pt x="2825" y="3139"/>
                      </a:lnTo>
                      <a:lnTo>
                        <a:pt x="2762" y="3097"/>
                      </a:lnTo>
                      <a:lnTo>
                        <a:pt x="2637" y="3160"/>
                      </a:lnTo>
                      <a:lnTo>
                        <a:pt x="2658" y="3243"/>
                      </a:lnTo>
                      <a:lnTo>
                        <a:pt x="2637" y="3306"/>
                      </a:lnTo>
                      <a:lnTo>
                        <a:pt x="2532" y="3264"/>
                      </a:lnTo>
                      <a:lnTo>
                        <a:pt x="2595" y="3201"/>
                      </a:lnTo>
                      <a:lnTo>
                        <a:pt x="2553" y="3139"/>
                      </a:lnTo>
                      <a:lnTo>
                        <a:pt x="2448" y="3097"/>
                      </a:lnTo>
                      <a:lnTo>
                        <a:pt x="2406" y="3139"/>
                      </a:lnTo>
                      <a:lnTo>
                        <a:pt x="2323" y="3139"/>
                      </a:lnTo>
                      <a:lnTo>
                        <a:pt x="2344" y="3034"/>
                      </a:lnTo>
                      <a:lnTo>
                        <a:pt x="2344" y="2992"/>
                      </a:lnTo>
                      <a:lnTo>
                        <a:pt x="2323" y="2888"/>
                      </a:lnTo>
                      <a:lnTo>
                        <a:pt x="2218" y="2908"/>
                      </a:lnTo>
                      <a:lnTo>
                        <a:pt x="2093" y="3034"/>
                      </a:lnTo>
                      <a:lnTo>
                        <a:pt x="2114" y="3160"/>
                      </a:lnTo>
                      <a:lnTo>
                        <a:pt x="2030" y="3160"/>
                      </a:lnTo>
                      <a:lnTo>
                        <a:pt x="1988" y="3055"/>
                      </a:lnTo>
                      <a:lnTo>
                        <a:pt x="2030" y="2992"/>
                      </a:lnTo>
                      <a:lnTo>
                        <a:pt x="2030" y="2908"/>
                      </a:lnTo>
                      <a:lnTo>
                        <a:pt x="2093" y="2720"/>
                      </a:lnTo>
                      <a:lnTo>
                        <a:pt x="2009" y="2636"/>
                      </a:lnTo>
                      <a:lnTo>
                        <a:pt x="1883" y="2699"/>
                      </a:lnTo>
                      <a:lnTo>
                        <a:pt x="1883" y="2636"/>
                      </a:lnTo>
                      <a:lnTo>
                        <a:pt x="1988" y="2616"/>
                      </a:lnTo>
                      <a:lnTo>
                        <a:pt x="2030" y="2490"/>
                      </a:lnTo>
                      <a:lnTo>
                        <a:pt x="2009" y="2385"/>
                      </a:lnTo>
                      <a:lnTo>
                        <a:pt x="1925" y="2427"/>
                      </a:lnTo>
                      <a:lnTo>
                        <a:pt x="1862" y="2385"/>
                      </a:lnTo>
                      <a:lnTo>
                        <a:pt x="1800" y="2427"/>
                      </a:lnTo>
                      <a:lnTo>
                        <a:pt x="1695" y="2427"/>
                      </a:lnTo>
                      <a:lnTo>
                        <a:pt x="1758" y="2385"/>
                      </a:lnTo>
                      <a:lnTo>
                        <a:pt x="1758" y="2323"/>
                      </a:lnTo>
                      <a:lnTo>
                        <a:pt x="1653" y="2323"/>
                      </a:lnTo>
                      <a:lnTo>
                        <a:pt x="1590" y="2406"/>
                      </a:lnTo>
                      <a:lnTo>
                        <a:pt x="1444" y="2427"/>
                      </a:lnTo>
                      <a:lnTo>
                        <a:pt x="1444" y="2364"/>
                      </a:lnTo>
                      <a:lnTo>
                        <a:pt x="1507" y="2323"/>
                      </a:lnTo>
                      <a:lnTo>
                        <a:pt x="1570" y="2218"/>
                      </a:lnTo>
                      <a:lnTo>
                        <a:pt x="1590" y="2155"/>
                      </a:lnTo>
                      <a:lnTo>
                        <a:pt x="1674" y="2155"/>
                      </a:lnTo>
                      <a:lnTo>
                        <a:pt x="1779" y="2260"/>
                      </a:lnTo>
                      <a:lnTo>
                        <a:pt x="1925" y="2260"/>
                      </a:lnTo>
                      <a:lnTo>
                        <a:pt x="1904" y="2197"/>
                      </a:lnTo>
                      <a:lnTo>
                        <a:pt x="1800" y="2071"/>
                      </a:lnTo>
                      <a:lnTo>
                        <a:pt x="1695" y="2071"/>
                      </a:lnTo>
                      <a:lnTo>
                        <a:pt x="1758" y="2009"/>
                      </a:lnTo>
                      <a:lnTo>
                        <a:pt x="1611" y="1883"/>
                      </a:lnTo>
                      <a:lnTo>
                        <a:pt x="1507" y="1841"/>
                      </a:lnTo>
                      <a:lnTo>
                        <a:pt x="1570" y="1799"/>
                      </a:lnTo>
                      <a:lnTo>
                        <a:pt x="1590" y="1737"/>
                      </a:lnTo>
                      <a:lnTo>
                        <a:pt x="1653" y="1737"/>
                      </a:lnTo>
                      <a:lnTo>
                        <a:pt x="1695" y="1841"/>
                      </a:lnTo>
                      <a:lnTo>
                        <a:pt x="1800" y="1967"/>
                      </a:lnTo>
                      <a:lnTo>
                        <a:pt x="1967" y="1988"/>
                      </a:lnTo>
                      <a:lnTo>
                        <a:pt x="2030" y="2092"/>
                      </a:lnTo>
                      <a:lnTo>
                        <a:pt x="2114" y="2009"/>
                      </a:lnTo>
                      <a:lnTo>
                        <a:pt x="2176" y="2092"/>
                      </a:lnTo>
                      <a:lnTo>
                        <a:pt x="2344" y="2155"/>
                      </a:lnTo>
                      <a:lnTo>
                        <a:pt x="2448" y="2155"/>
                      </a:lnTo>
                      <a:lnTo>
                        <a:pt x="2511" y="2051"/>
                      </a:lnTo>
                      <a:lnTo>
                        <a:pt x="2490" y="1904"/>
                      </a:lnTo>
                      <a:lnTo>
                        <a:pt x="2239" y="1758"/>
                      </a:lnTo>
                      <a:lnTo>
                        <a:pt x="2134" y="1653"/>
                      </a:lnTo>
                      <a:lnTo>
                        <a:pt x="2072" y="1653"/>
                      </a:lnTo>
                      <a:lnTo>
                        <a:pt x="2030" y="1548"/>
                      </a:lnTo>
                      <a:lnTo>
                        <a:pt x="1925" y="1444"/>
                      </a:lnTo>
                      <a:lnTo>
                        <a:pt x="1883" y="1444"/>
                      </a:lnTo>
                      <a:lnTo>
                        <a:pt x="1821" y="1381"/>
                      </a:lnTo>
                      <a:lnTo>
                        <a:pt x="1883" y="1318"/>
                      </a:lnTo>
                      <a:lnTo>
                        <a:pt x="1967" y="1339"/>
                      </a:lnTo>
                      <a:lnTo>
                        <a:pt x="2030" y="1444"/>
                      </a:lnTo>
                      <a:lnTo>
                        <a:pt x="2114" y="1444"/>
                      </a:lnTo>
                      <a:lnTo>
                        <a:pt x="2134" y="1548"/>
                      </a:lnTo>
                      <a:lnTo>
                        <a:pt x="2197" y="1548"/>
                      </a:lnTo>
                      <a:lnTo>
                        <a:pt x="2239" y="1465"/>
                      </a:lnTo>
                      <a:lnTo>
                        <a:pt x="2197" y="1276"/>
                      </a:lnTo>
                      <a:lnTo>
                        <a:pt x="2072" y="1130"/>
                      </a:lnTo>
                      <a:lnTo>
                        <a:pt x="1988" y="1130"/>
                      </a:lnTo>
                      <a:lnTo>
                        <a:pt x="1967" y="1109"/>
                      </a:lnTo>
                      <a:lnTo>
                        <a:pt x="1821" y="1109"/>
                      </a:lnTo>
                      <a:lnTo>
                        <a:pt x="1695" y="1172"/>
                      </a:lnTo>
                      <a:lnTo>
                        <a:pt x="1590" y="1172"/>
                      </a:lnTo>
                      <a:lnTo>
                        <a:pt x="1486" y="1109"/>
                      </a:lnTo>
                      <a:lnTo>
                        <a:pt x="1402" y="1130"/>
                      </a:lnTo>
                      <a:lnTo>
                        <a:pt x="1360" y="1025"/>
                      </a:lnTo>
                      <a:lnTo>
                        <a:pt x="1235" y="1214"/>
                      </a:lnTo>
                      <a:lnTo>
                        <a:pt x="1067" y="1276"/>
                      </a:lnTo>
                      <a:lnTo>
                        <a:pt x="1046" y="1381"/>
                      </a:lnTo>
                      <a:lnTo>
                        <a:pt x="963" y="1423"/>
                      </a:lnTo>
                      <a:lnTo>
                        <a:pt x="963" y="1339"/>
                      </a:lnTo>
                      <a:lnTo>
                        <a:pt x="1046" y="1235"/>
                      </a:lnTo>
                      <a:lnTo>
                        <a:pt x="1088" y="1235"/>
                      </a:lnTo>
                      <a:lnTo>
                        <a:pt x="1339" y="1004"/>
                      </a:lnTo>
                      <a:lnTo>
                        <a:pt x="1360" y="921"/>
                      </a:lnTo>
                      <a:lnTo>
                        <a:pt x="1298" y="816"/>
                      </a:lnTo>
                      <a:lnTo>
                        <a:pt x="1298" y="544"/>
                      </a:lnTo>
                      <a:lnTo>
                        <a:pt x="1339" y="523"/>
                      </a:lnTo>
                      <a:lnTo>
                        <a:pt x="1256" y="419"/>
                      </a:lnTo>
                      <a:lnTo>
                        <a:pt x="1193" y="481"/>
                      </a:lnTo>
                      <a:lnTo>
                        <a:pt x="1088" y="481"/>
                      </a:lnTo>
                      <a:lnTo>
                        <a:pt x="1026" y="419"/>
                      </a:lnTo>
                      <a:lnTo>
                        <a:pt x="1026" y="314"/>
                      </a:lnTo>
                      <a:lnTo>
                        <a:pt x="1026" y="230"/>
                      </a:lnTo>
                      <a:lnTo>
                        <a:pt x="816" y="188"/>
                      </a:lnTo>
                      <a:lnTo>
                        <a:pt x="733" y="84"/>
                      </a:lnTo>
                      <a:lnTo>
                        <a:pt x="628" y="84"/>
                      </a:lnTo>
                      <a:lnTo>
                        <a:pt x="502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77" name="Google Shape;2877;p66"/>
                <p:cNvSpPr/>
                <p:nvPr/>
              </p:nvSpPr>
              <p:spPr>
                <a:xfrm>
                  <a:off x="2687175" y="1694400"/>
                  <a:ext cx="33500" cy="37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0" h="1507" extrusionOk="0">
                      <a:moveTo>
                        <a:pt x="796" y="0"/>
                      </a:moveTo>
                      <a:lnTo>
                        <a:pt x="670" y="21"/>
                      </a:lnTo>
                      <a:lnTo>
                        <a:pt x="607" y="84"/>
                      </a:lnTo>
                      <a:lnTo>
                        <a:pt x="691" y="147"/>
                      </a:lnTo>
                      <a:lnTo>
                        <a:pt x="691" y="231"/>
                      </a:lnTo>
                      <a:lnTo>
                        <a:pt x="628" y="210"/>
                      </a:lnTo>
                      <a:lnTo>
                        <a:pt x="565" y="147"/>
                      </a:lnTo>
                      <a:lnTo>
                        <a:pt x="461" y="126"/>
                      </a:lnTo>
                      <a:lnTo>
                        <a:pt x="419" y="210"/>
                      </a:lnTo>
                      <a:lnTo>
                        <a:pt x="524" y="210"/>
                      </a:lnTo>
                      <a:lnTo>
                        <a:pt x="565" y="251"/>
                      </a:lnTo>
                      <a:lnTo>
                        <a:pt x="524" y="293"/>
                      </a:lnTo>
                      <a:lnTo>
                        <a:pt x="398" y="314"/>
                      </a:lnTo>
                      <a:lnTo>
                        <a:pt x="356" y="335"/>
                      </a:lnTo>
                      <a:lnTo>
                        <a:pt x="398" y="440"/>
                      </a:lnTo>
                      <a:lnTo>
                        <a:pt x="419" y="461"/>
                      </a:lnTo>
                      <a:lnTo>
                        <a:pt x="419" y="523"/>
                      </a:lnTo>
                      <a:lnTo>
                        <a:pt x="293" y="461"/>
                      </a:lnTo>
                      <a:lnTo>
                        <a:pt x="168" y="503"/>
                      </a:lnTo>
                      <a:lnTo>
                        <a:pt x="84" y="565"/>
                      </a:lnTo>
                      <a:lnTo>
                        <a:pt x="42" y="712"/>
                      </a:lnTo>
                      <a:lnTo>
                        <a:pt x="0" y="733"/>
                      </a:lnTo>
                      <a:lnTo>
                        <a:pt x="0" y="754"/>
                      </a:lnTo>
                      <a:lnTo>
                        <a:pt x="63" y="754"/>
                      </a:lnTo>
                      <a:lnTo>
                        <a:pt x="42" y="837"/>
                      </a:lnTo>
                      <a:lnTo>
                        <a:pt x="42" y="879"/>
                      </a:lnTo>
                      <a:lnTo>
                        <a:pt x="63" y="921"/>
                      </a:lnTo>
                      <a:lnTo>
                        <a:pt x="147" y="816"/>
                      </a:lnTo>
                      <a:lnTo>
                        <a:pt x="168" y="837"/>
                      </a:lnTo>
                      <a:lnTo>
                        <a:pt x="105" y="963"/>
                      </a:lnTo>
                      <a:lnTo>
                        <a:pt x="147" y="1026"/>
                      </a:lnTo>
                      <a:lnTo>
                        <a:pt x="210" y="1067"/>
                      </a:lnTo>
                      <a:lnTo>
                        <a:pt x="272" y="1047"/>
                      </a:lnTo>
                      <a:lnTo>
                        <a:pt x="293" y="1067"/>
                      </a:lnTo>
                      <a:lnTo>
                        <a:pt x="314" y="1151"/>
                      </a:lnTo>
                      <a:lnTo>
                        <a:pt x="356" y="1151"/>
                      </a:lnTo>
                      <a:lnTo>
                        <a:pt x="398" y="1088"/>
                      </a:lnTo>
                      <a:lnTo>
                        <a:pt x="461" y="1130"/>
                      </a:lnTo>
                      <a:lnTo>
                        <a:pt x="461" y="1256"/>
                      </a:lnTo>
                      <a:lnTo>
                        <a:pt x="482" y="1298"/>
                      </a:lnTo>
                      <a:lnTo>
                        <a:pt x="586" y="1277"/>
                      </a:lnTo>
                      <a:lnTo>
                        <a:pt x="607" y="1402"/>
                      </a:lnTo>
                      <a:lnTo>
                        <a:pt x="712" y="1402"/>
                      </a:lnTo>
                      <a:lnTo>
                        <a:pt x="837" y="1486"/>
                      </a:lnTo>
                      <a:lnTo>
                        <a:pt x="942" y="1486"/>
                      </a:lnTo>
                      <a:lnTo>
                        <a:pt x="1005" y="1507"/>
                      </a:lnTo>
                      <a:lnTo>
                        <a:pt x="1026" y="1486"/>
                      </a:lnTo>
                      <a:lnTo>
                        <a:pt x="1005" y="1402"/>
                      </a:lnTo>
                      <a:lnTo>
                        <a:pt x="1088" y="1381"/>
                      </a:lnTo>
                      <a:lnTo>
                        <a:pt x="1151" y="1235"/>
                      </a:lnTo>
                      <a:lnTo>
                        <a:pt x="1130" y="1088"/>
                      </a:lnTo>
                      <a:lnTo>
                        <a:pt x="1214" y="942"/>
                      </a:lnTo>
                      <a:lnTo>
                        <a:pt x="1235" y="921"/>
                      </a:lnTo>
                      <a:lnTo>
                        <a:pt x="1319" y="712"/>
                      </a:lnTo>
                      <a:lnTo>
                        <a:pt x="1319" y="565"/>
                      </a:lnTo>
                      <a:lnTo>
                        <a:pt x="1340" y="523"/>
                      </a:lnTo>
                      <a:lnTo>
                        <a:pt x="1319" y="419"/>
                      </a:lnTo>
                      <a:lnTo>
                        <a:pt x="1235" y="335"/>
                      </a:lnTo>
                      <a:lnTo>
                        <a:pt x="1235" y="210"/>
                      </a:lnTo>
                      <a:lnTo>
                        <a:pt x="1193" y="147"/>
                      </a:lnTo>
                      <a:lnTo>
                        <a:pt x="1151" y="42"/>
                      </a:lnTo>
                      <a:lnTo>
                        <a:pt x="1005" y="0"/>
                      </a:lnTo>
                      <a:lnTo>
                        <a:pt x="900" y="42"/>
                      </a:lnTo>
                      <a:lnTo>
                        <a:pt x="796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78" name="Google Shape;2878;p66"/>
                <p:cNvSpPr/>
                <p:nvPr/>
              </p:nvSpPr>
              <p:spPr>
                <a:xfrm>
                  <a:off x="2605050" y="1520200"/>
                  <a:ext cx="42400" cy="2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6" h="1047" extrusionOk="0">
                      <a:moveTo>
                        <a:pt x="1570" y="1"/>
                      </a:moveTo>
                      <a:lnTo>
                        <a:pt x="1486" y="64"/>
                      </a:lnTo>
                      <a:lnTo>
                        <a:pt x="1256" y="64"/>
                      </a:lnTo>
                      <a:lnTo>
                        <a:pt x="1130" y="168"/>
                      </a:lnTo>
                      <a:lnTo>
                        <a:pt x="963" y="168"/>
                      </a:lnTo>
                      <a:lnTo>
                        <a:pt x="921" y="189"/>
                      </a:lnTo>
                      <a:lnTo>
                        <a:pt x="816" y="105"/>
                      </a:lnTo>
                      <a:lnTo>
                        <a:pt x="712" y="84"/>
                      </a:lnTo>
                      <a:lnTo>
                        <a:pt x="356" y="189"/>
                      </a:lnTo>
                      <a:lnTo>
                        <a:pt x="126" y="189"/>
                      </a:lnTo>
                      <a:lnTo>
                        <a:pt x="105" y="273"/>
                      </a:lnTo>
                      <a:lnTo>
                        <a:pt x="0" y="377"/>
                      </a:lnTo>
                      <a:lnTo>
                        <a:pt x="0" y="482"/>
                      </a:lnTo>
                      <a:lnTo>
                        <a:pt x="105" y="461"/>
                      </a:lnTo>
                      <a:lnTo>
                        <a:pt x="231" y="461"/>
                      </a:lnTo>
                      <a:lnTo>
                        <a:pt x="314" y="419"/>
                      </a:lnTo>
                      <a:lnTo>
                        <a:pt x="398" y="461"/>
                      </a:lnTo>
                      <a:lnTo>
                        <a:pt x="503" y="461"/>
                      </a:lnTo>
                      <a:lnTo>
                        <a:pt x="565" y="503"/>
                      </a:lnTo>
                      <a:lnTo>
                        <a:pt x="503" y="587"/>
                      </a:lnTo>
                      <a:lnTo>
                        <a:pt x="544" y="712"/>
                      </a:lnTo>
                      <a:lnTo>
                        <a:pt x="628" y="817"/>
                      </a:lnTo>
                      <a:lnTo>
                        <a:pt x="712" y="712"/>
                      </a:lnTo>
                      <a:lnTo>
                        <a:pt x="712" y="628"/>
                      </a:lnTo>
                      <a:lnTo>
                        <a:pt x="754" y="587"/>
                      </a:lnTo>
                      <a:lnTo>
                        <a:pt x="858" y="712"/>
                      </a:lnTo>
                      <a:lnTo>
                        <a:pt x="837" y="838"/>
                      </a:lnTo>
                      <a:lnTo>
                        <a:pt x="984" y="1005"/>
                      </a:lnTo>
                      <a:lnTo>
                        <a:pt x="1088" y="984"/>
                      </a:lnTo>
                      <a:lnTo>
                        <a:pt x="1151" y="1047"/>
                      </a:lnTo>
                      <a:lnTo>
                        <a:pt x="1360" y="1047"/>
                      </a:lnTo>
                      <a:lnTo>
                        <a:pt x="1465" y="942"/>
                      </a:lnTo>
                      <a:lnTo>
                        <a:pt x="1591" y="900"/>
                      </a:lnTo>
                      <a:lnTo>
                        <a:pt x="1674" y="670"/>
                      </a:lnTo>
                      <a:lnTo>
                        <a:pt x="1591" y="503"/>
                      </a:lnTo>
                      <a:lnTo>
                        <a:pt x="1695" y="356"/>
                      </a:lnTo>
                      <a:lnTo>
                        <a:pt x="1695" y="273"/>
                      </a:lnTo>
                      <a:lnTo>
                        <a:pt x="1612" y="147"/>
                      </a:lnTo>
                      <a:lnTo>
                        <a:pt x="1653" y="64"/>
                      </a:lnTo>
                      <a:lnTo>
                        <a:pt x="1570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79" name="Google Shape;2879;p66"/>
                <p:cNvSpPr/>
                <p:nvPr/>
              </p:nvSpPr>
              <p:spPr>
                <a:xfrm>
                  <a:off x="2443425" y="1547400"/>
                  <a:ext cx="109875" cy="60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95" h="2428" extrusionOk="0">
                      <a:moveTo>
                        <a:pt x="4268" y="1"/>
                      </a:moveTo>
                      <a:lnTo>
                        <a:pt x="4185" y="43"/>
                      </a:lnTo>
                      <a:lnTo>
                        <a:pt x="4059" y="105"/>
                      </a:lnTo>
                      <a:lnTo>
                        <a:pt x="4059" y="252"/>
                      </a:lnTo>
                      <a:lnTo>
                        <a:pt x="4038" y="336"/>
                      </a:lnTo>
                      <a:lnTo>
                        <a:pt x="4059" y="377"/>
                      </a:lnTo>
                      <a:lnTo>
                        <a:pt x="3955" y="419"/>
                      </a:lnTo>
                      <a:lnTo>
                        <a:pt x="3934" y="315"/>
                      </a:lnTo>
                      <a:lnTo>
                        <a:pt x="3892" y="315"/>
                      </a:lnTo>
                      <a:lnTo>
                        <a:pt x="3871" y="377"/>
                      </a:lnTo>
                      <a:lnTo>
                        <a:pt x="3829" y="440"/>
                      </a:lnTo>
                      <a:lnTo>
                        <a:pt x="3766" y="357"/>
                      </a:lnTo>
                      <a:lnTo>
                        <a:pt x="3745" y="168"/>
                      </a:lnTo>
                      <a:lnTo>
                        <a:pt x="3641" y="64"/>
                      </a:lnTo>
                      <a:lnTo>
                        <a:pt x="3578" y="64"/>
                      </a:lnTo>
                      <a:lnTo>
                        <a:pt x="3557" y="126"/>
                      </a:lnTo>
                      <a:lnTo>
                        <a:pt x="3432" y="126"/>
                      </a:lnTo>
                      <a:lnTo>
                        <a:pt x="3306" y="64"/>
                      </a:lnTo>
                      <a:lnTo>
                        <a:pt x="3222" y="64"/>
                      </a:lnTo>
                      <a:lnTo>
                        <a:pt x="2992" y="43"/>
                      </a:lnTo>
                      <a:lnTo>
                        <a:pt x="2846" y="126"/>
                      </a:lnTo>
                      <a:lnTo>
                        <a:pt x="2804" y="231"/>
                      </a:lnTo>
                      <a:lnTo>
                        <a:pt x="2741" y="315"/>
                      </a:lnTo>
                      <a:lnTo>
                        <a:pt x="2699" y="273"/>
                      </a:lnTo>
                      <a:lnTo>
                        <a:pt x="2636" y="273"/>
                      </a:lnTo>
                      <a:lnTo>
                        <a:pt x="2364" y="482"/>
                      </a:lnTo>
                      <a:lnTo>
                        <a:pt x="2281" y="566"/>
                      </a:lnTo>
                      <a:lnTo>
                        <a:pt x="2197" y="566"/>
                      </a:lnTo>
                      <a:lnTo>
                        <a:pt x="2051" y="670"/>
                      </a:lnTo>
                      <a:lnTo>
                        <a:pt x="1946" y="691"/>
                      </a:lnTo>
                      <a:lnTo>
                        <a:pt x="1862" y="775"/>
                      </a:lnTo>
                      <a:lnTo>
                        <a:pt x="1841" y="859"/>
                      </a:lnTo>
                      <a:lnTo>
                        <a:pt x="1653" y="859"/>
                      </a:lnTo>
                      <a:lnTo>
                        <a:pt x="1590" y="880"/>
                      </a:lnTo>
                      <a:lnTo>
                        <a:pt x="1465" y="859"/>
                      </a:lnTo>
                      <a:lnTo>
                        <a:pt x="1423" y="901"/>
                      </a:lnTo>
                      <a:lnTo>
                        <a:pt x="1339" y="901"/>
                      </a:lnTo>
                      <a:lnTo>
                        <a:pt x="1151" y="1068"/>
                      </a:lnTo>
                      <a:lnTo>
                        <a:pt x="1025" y="1152"/>
                      </a:lnTo>
                      <a:lnTo>
                        <a:pt x="900" y="1089"/>
                      </a:lnTo>
                      <a:lnTo>
                        <a:pt x="795" y="1152"/>
                      </a:lnTo>
                      <a:lnTo>
                        <a:pt x="523" y="1193"/>
                      </a:lnTo>
                      <a:lnTo>
                        <a:pt x="398" y="1382"/>
                      </a:lnTo>
                      <a:lnTo>
                        <a:pt x="314" y="1382"/>
                      </a:lnTo>
                      <a:lnTo>
                        <a:pt x="167" y="1403"/>
                      </a:lnTo>
                      <a:lnTo>
                        <a:pt x="105" y="1528"/>
                      </a:lnTo>
                      <a:lnTo>
                        <a:pt x="209" y="1528"/>
                      </a:lnTo>
                      <a:lnTo>
                        <a:pt x="272" y="1591"/>
                      </a:lnTo>
                      <a:lnTo>
                        <a:pt x="167" y="1591"/>
                      </a:lnTo>
                      <a:lnTo>
                        <a:pt x="126" y="1633"/>
                      </a:lnTo>
                      <a:lnTo>
                        <a:pt x="209" y="1717"/>
                      </a:lnTo>
                      <a:lnTo>
                        <a:pt x="188" y="1779"/>
                      </a:lnTo>
                      <a:lnTo>
                        <a:pt x="0" y="1842"/>
                      </a:lnTo>
                      <a:lnTo>
                        <a:pt x="0" y="1905"/>
                      </a:lnTo>
                      <a:lnTo>
                        <a:pt x="126" y="1926"/>
                      </a:lnTo>
                      <a:lnTo>
                        <a:pt x="230" y="1905"/>
                      </a:lnTo>
                      <a:lnTo>
                        <a:pt x="293" y="1821"/>
                      </a:lnTo>
                      <a:lnTo>
                        <a:pt x="377" y="1800"/>
                      </a:lnTo>
                      <a:lnTo>
                        <a:pt x="481" y="1842"/>
                      </a:lnTo>
                      <a:lnTo>
                        <a:pt x="586" y="1989"/>
                      </a:lnTo>
                      <a:lnTo>
                        <a:pt x="586" y="2114"/>
                      </a:lnTo>
                      <a:lnTo>
                        <a:pt x="691" y="2156"/>
                      </a:lnTo>
                      <a:lnTo>
                        <a:pt x="732" y="2114"/>
                      </a:lnTo>
                      <a:lnTo>
                        <a:pt x="732" y="2009"/>
                      </a:lnTo>
                      <a:lnTo>
                        <a:pt x="753" y="1989"/>
                      </a:lnTo>
                      <a:lnTo>
                        <a:pt x="816" y="1821"/>
                      </a:lnTo>
                      <a:lnTo>
                        <a:pt x="858" y="1821"/>
                      </a:lnTo>
                      <a:lnTo>
                        <a:pt x="1004" y="1779"/>
                      </a:lnTo>
                      <a:lnTo>
                        <a:pt x="1067" y="1800"/>
                      </a:lnTo>
                      <a:lnTo>
                        <a:pt x="1046" y="1884"/>
                      </a:lnTo>
                      <a:lnTo>
                        <a:pt x="942" y="1926"/>
                      </a:lnTo>
                      <a:lnTo>
                        <a:pt x="900" y="2093"/>
                      </a:lnTo>
                      <a:lnTo>
                        <a:pt x="942" y="2156"/>
                      </a:lnTo>
                      <a:lnTo>
                        <a:pt x="858" y="2240"/>
                      </a:lnTo>
                      <a:lnTo>
                        <a:pt x="816" y="2323"/>
                      </a:lnTo>
                      <a:lnTo>
                        <a:pt x="858" y="2407"/>
                      </a:lnTo>
                      <a:lnTo>
                        <a:pt x="921" y="2323"/>
                      </a:lnTo>
                      <a:lnTo>
                        <a:pt x="1004" y="2344"/>
                      </a:lnTo>
                      <a:lnTo>
                        <a:pt x="1004" y="2428"/>
                      </a:lnTo>
                      <a:lnTo>
                        <a:pt x="1046" y="2428"/>
                      </a:lnTo>
                      <a:lnTo>
                        <a:pt x="1235" y="2323"/>
                      </a:lnTo>
                      <a:lnTo>
                        <a:pt x="1318" y="2219"/>
                      </a:lnTo>
                      <a:lnTo>
                        <a:pt x="1381" y="2240"/>
                      </a:lnTo>
                      <a:lnTo>
                        <a:pt x="1444" y="2135"/>
                      </a:lnTo>
                      <a:lnTo>
                        <a:pt x="1444" y="2009"/>
                      </a:lnTo>
                      <a:lnTo>
                        <a:pt x="1527" y="2009"/>
                      </a:lnTo>
                      <a:lnTo>
                        <a:pt x="1590" y="1905"/>
                      </a:lnTo>
                      <a:lnTo>
                        <a:pt x="1590" y="1779"/>
                      </a:lnTo>
                      <a:lnTo>
                        <a:pt x="1653" y="1717"/>
                      </a:lnTo>
                      <a:lnTo>
                        <a:pt x="1674" y="1779"/>
                      </a:lnTo>
                      <a:lnTo>
                        <a:pt x="1653" y="1842"/>
                      </a:lnTo>
                      <a:lnTo>
                        <a:pt x="1674" y="1926"/>
                      </a:lnTo>
                      <a:lnTo>
                        <a:pt x="1653" y="2051"/>
                      </a:lnTo>
                      <a:lnTo>
                        <a:pt x="1674" y="2198"/>
                      </a:lnTo>
                      <a:lnTo>
                        <a:pt x="1737" y="2198"/>
                      </a:lnTo>
                      <a:lnTo>
                        <a:pt x="1841" y="2051"/>
                      </a:lnTo>
                      <a:lnTo>
                        <a:pt x="1862" y="1926"/>
                      </a:lnTo>
                      <a:lnTo>
                        <a:pt x="1883" y="1884"/>
                      </a:lnTo>
                      <a:lnTo>
                        <a:pt x="1967" y="1842"/>
                      </a:lnTo>
                      <a:lnTo>
                        <a:pt x="2092" y="1696"/>
                      </a:lnTo>
                      <a:lnTo>
                        <a:pt x="2113" y="1570"/>
                      </a:lnTo>
                      <a:lnTo>
                        <a:pt x="2092" y="1465"/>
                      </a:lnTo>
                      <a:lnTo>
                        <a:pt x="2155" y="1361"/>
                      </a:lnTo>
                      <a:lnTo>
                        <a:pt x="2197" y="1486"/>
                      </a:lnTo>
                      <a:lnTo>
                        <a:pt x="2406" y="1361"/>
                      </a:lnTo>
                      <a:lnTo>
                        <a:pt x="2469" y="1193"/>
                      </a:lnTo>
                      <a:lnTo>
                        <a:pt x="2490" y="1089"/>
                      </a:lnTo>
                      <a:lnTo>
                        <a:pt x="2595" y="1068"/>
                      </a:lnTo>
                      <a:lnTo>
                        <a:pt x="2636" y="1047"/>
                      </a:lnTo>
                      <a:lnTo>
                        <a:pt x="2720" y="1089"/>
                      </a:lnTo>
                      <a:lnTo>
                        <a:pt x="2825" y="984"/>
                      </a:lnTo>
                      <a:lnTo>
                        <a:pt x="2888" y="1047"/>
                      </a:lnTo>
                      <a:lnTo>
                        <a:pt x="2825" y="1256"/>
                      </a:lnTo>
                      <a:lnTo>
                        <a:pt x="2678" y="1403"/>
                      </a:lnTo>
                      <a:lnTo>
                        <a:pt x="2636" y="1507"/>
                      </a:lnTo>
                      <a:lnTo>
                        <a:pt x="2574" y="1591"/>
                      </a:lnTo>
                      <a:lnTo>
                        <a:pt x="2574" y="1633"/>
                      </a:lnTo>
                      <a:lnTo>
                        <a:pt x="2469" y="1696"/>
                      </a:lnTo>
                      <a:lnTo>
                        <a:pt x="2323" y="1926"/>
                      </a:lnTo>
                      <a:lnTo>
                        <a:pt x="2323" y="1989"/>
                      </a:lnTo>
                      <a:lnTo>
                        <a:pt x="2385" y="2093"/>
                      </a:lnTo>
                      <a:lnTo>
                        <a:pt x="2364" y="2198"/>
                      </a:lnTo>
                      <a:lnTo>
                        <a:pt x="2427" y="2219"/>
                      </a:lnTo>
                      <a:lnTo>
                        <a:pt x="2532" y="2261"/>
                      </a:lnTo>
                      <a:lnTo>
                        <a:pt x="2616" y="2198"/>
                      </a:lnTo>
                      <a:lnTo>
                        <a:pt x="2720" y="2135"/>
                      </a:lnTo>
                      <a:lnTo>
                        <a:pt x="2741" y="2030"/>
                      </a:lnTo>
                      <a:lnTo>
                        <a:pt x="2741" y="1926"/>
                      </a:lnTo>
                      <a:lnTo>
                        <a:pt x="2825" y="1842"/>
                      </a:lnTo>
                      <a:lnTo>
                        <a:pt x="2888" y="1737"/>
                      </a:lnTo>
                      <a:lnTo>
                        <a:pt x="2950" y="1737"/>
                      </a:lnTo>
                      <a:lnTo>
                        <a:pt x="3013" y="1717"/>
                      </a:lnTo>
                      <a:lnTo>
                        <a:pt x="3097" y="1779"/>
                      </a:lnTo>
                      <a:lnTo>
                        <a:pt x="3201" y="1779"/>
                      </a:lnTo>
                      <a:lnTo>
                        <a:pt x="3243" y="1717"/>
                      </a:lnTo>
                      <a:lnTo>
                        <a:pt x="3432" y="1717"/>
                      </a:lnTo>
                      <a:lnTo>
                        <a:pt x="3515" y="1612"/>
                      </a:lnTo>
                      <a:lnTo>
                        <a:pt x="3557" y="1403"/>
                      </a:lnTo>
                      <a:lnTo>
                        <a:pt x="3662" y="1256"/>
                      </a:lnTo>
                      <a:lnTo>
                        <a:pt x="3662" y="1152"/>
                      </a:lnTo>
                      <a:lnTo>
                        <a:pt x="3683" y="1089"/>
                      </a:lnTo>
                      <a:lnTo>
                        <a:pt x="3766" y="1214"/>
                      </a:lnTo>
                      <a:lnTo>
                        <a:pt x="3871" y="1256"/>
                      </a:lnTo>
                      <a:lnTo>
                        <a:pt x="3892" y="1193"/>
                      </a:lnTo>
                      <a:lnTo>
                        <a:pt x="3892" y="1110"/>
                      </a:lnTo>
                      <a:lnTo>
                        <a:pt x="3787" y="963"/>
                      </a:lnTo>
                      <a:lnTo>
                        <a:pt x="3787" y="880"/>
                      </a:lnTo>
                      <a:lnTo>
                        <a:pt x="3934" y="775"/>
                      </a:lnTo>
                      <a:lnTo>
                        <a:pt x="4038" y="754"/>
                      </a:lnTo>
                      <a:lnTo>
                        <a:pt x="4143" y="691"/>
                      </a:lnTo>
                      <a:lnTo>
                        <a:pt x="4206" y="733"/>
                      </a:lnTo>
                      <a:lnTo>
                        <a:pt x="4289" y="733"/>
                      </a:lnTo>
                      <a:lnTo>
                        <a:pt x="4394" y="587"/>
                      </a:lnTo>
                      <a:lnTo>
                        <a:pt x="4373" y="524"/>
                      </a:lnTo>
                      <a:lnTo>
                        <a:pt x="4352" y="273"/>
                      </a:lnTo>
                      <a:lnTo>
                        <a:pt x="4373" y="231"/>
                      </a:lnTo>
                      <a:lnTo>
                        <a:pt x="4352" y="168"/>
                      </a:lnTo>
                      <a:lnTo>
                        <a:pt x="4352" y="22"/>
                      </a:lnTo>
                      <a:lnTo>
                        <a:pt x="4268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80" name="Google Shape;2880;p66"/>
                <p:cNvSpPr/>
                <p:nvPr/>
              </p:nvSpPr>
              <p:spPr>
                <a:xfrm>
                  <a:off x="2580975" y="1547400"/>
                  <a:ext cx="48150" cy="3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6" h="1299" extrusionOk="0">
                      <a:moveTo>
                        <a:pt x="796" y="1"/>
                      </a:moveTo>
                      <a:lnTo>
                        <a:pt x="524" y="43"/>
                      </a:lnTo>
                      <a:lnTo>
                        <a:pt x="440" y="43"/>
                      </a:lnTo>
                      <a:lnTo>
                        <a:pt x="336" y="126"/>
                      </a:lnTo>
                      <a:lnTo>
                        <a:pt x="231" y="168"/>
                      </a:lnTo>
                      <a:lnTo>
                        <a:pt x="210" y="315"/>
                      </a:lnTo>
                      <a:lnTo>
                        <a:pt x="64" y="419"/>
                      </a:lnTo>
                      <a:lnTo>
                        <a:pt x="64" y="524"/>
                      </a:lnTo>
                      <a:lnTo>
                        <a:pt x="1" y="629"/>
                      </a:lnTo>
                      <a:lnTo>
                        <a:pt x="22" y="754"/>
                      </a:lnTo>
                      <a:lnTo>
                        <a:pt x="22" y="880"/>
                      </a:lnTo>
                      <a:lnTo>
                        <a:pt x="106" y="880"/>
                      </a:lnTo>
                      <a:lnTo>
                        <a:pt x="231" y="963"/>
                      </a:lnTo>
                      <a:lnTo>
                        <a:pt x="315" y="1110"/>
                      </a:lnTo>
                      <a:lnTo>
                        <a:pt x="231" y="1193"/>
                      </a:lnTo>
                      <a:lnTo>
                        <a:pt x="252" y="1214"/>
                      </a:lnTo>
                      <a:lnTo>
                        <a:pt x="378" y="1214"/>
                      </a:lnTo>
                      <a:lnTo>
                        <a:pt x="524" y="1256"/>
                      </a:lnTo>
                      <a:lnTo>
                        <a:pt x="566" y="1214"/>
                      </a:lnTo>
                      <a:lnTo>
                        <a:pt x="691" y="1298"/>
                      </a:lnTo>
                      <a:lnTo>
                        <a:pt x="838" y="1298"/>
                      </a:lnTo>
                      <a:lnTo>
                        <a:pt x="943" y="1256"/>
                      </a:lnTo>
                      <a:lnTo>
                        <a:pt x="1068" y="1256"/>
                      </a:lnTo>
                      <a:lnTo>
                        <a:pt x="1110" y="1152"/>
                      </a:lnTo>
                      <a:lnTo>
                        <a:pt x="1110" y="1089"/>
                      </a:lnTo>
                      <a:lnTo>
                        <a:pt x="1215" y="1068"/>
                      </a:lnTo>
                      <a:lnTo>
                        <a:pt x="1256" y="984"/>
                      </a:lnTo>
                      <a:lnTo>
                        <a:pt x="1403" y="796"/>
                      </a:lnTo>
                      <a:lnTo>
                        <a:pt x="1382" y="733"/>
                      </a:lnTo>
                      <a:lnTo>
                        <a:pt x="1319" y="754"/>
                      </a:lnTo>
                      <a:lnTo>
                        <a:pt x="1215" y="733"/>
                      </a:lnTo>
                      <a:lnTo>
                        <a:pt x="1215" y="670"/>
                      </a:lnTo>
                      <a:lnTo>
                        <a:pt x="1361" y="545"/>
                      </a:lnTo>
                      <a:lnTo>
                        <a:pt x="1466" y="545"/>
                      </a:lnTo>
                      <a:lnTo>
                        <a:pt x="1738" y="440"/>
                      </a:lnTo>
                      <a:lnTo>
                        <a:pt x="1821" y="461"/>
                      </a:lnTo>
                      <a:lnTo>
                        <a:pt x="1926" y="273"/>
                      </a:lnTo>
                      <a:lnTo>
                        <a:pt x="1905" y="231"/>
                      </a:lnTo>
                      <a:lnTo>
                        <a:pt x="1779" y="210"/>
                      </a:lnTo>
                      <a:lnTo>
                        <a:pt x="1717" y="147"/>
                      </a:lnTo>
                      <a:lnTo>
                        <a:pt x="1591" y="126"/>
                      </a:lnTo>
                      <a:lnTo>
                        <a:pt x="1424" y="126"/>
                      </a:lnTo>
                      <a:lnTo>
                        <a:pt x="1403" y="105"/>
                      </a:lnTo>
                      <a:lnTo>
                        <a:pt x="1256" y="43"/>
                      </a:lnTo>
                      <a:lnTo>
                        <a:pt x="1173" y="64"/>
                      </a:lnTo>
                      <a:lnTo>
                        <a:pt x="1047" y="64"/>
                      </a:lnTo>
                      <a:lnTo>
                        <a:pt x="963" y="43"/>
                      </a:lnTo>
                      <a:lnTo>
                        <a:pt x="859" y="43"/>
                      </a:lnTo>
                      <a:lnTo>
                        <a:pt x="796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81" name="Google Shape;2881;p66"/>
                <p:cNvSpPr/>
                <p:nvPr/>
              </p:nvSpPr>
              <p:spPr>
                <a:xfrm>
                  <a:off x="2474800" y="1600250"/>
                  <a:ext cx="142825" cy="88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13" h="3537" extrusionOk="0">
                      <a:moveTo>
                        <a:pt x="2177" y="0"/>
                      </a:moveTo>
                      <a:lnTo>
                        <a:pt x="1863" y="84"/>
                      </a:lnTo>
                      <a:lnTo>
                        <a:pt x="1800" y="126"/>
                      </a:lnTo>
                      <a:lnTo>
                        <a:pt x="1863" y="188"/>
                      </a:lnTo>
                      <a:lnTo>
                        <a:pt x="1863" y="293"/>
                      </a:lnTo>
                      <a:lnTo>
                        <a:pt x="1988" y="356"/>
                      </a:lnTo>
                      <a:lnTo>
                        <a:pt x="2051" y="460"/>
                      </a:lnTo>
                      <a:lnTo>
                        <a:pt x="1967" y="439"/>
                      </a:lnTo>
                      <a:lnTo>
                        <a:pt x="1842" y="335"/>
                      </a:lnTo>
                      <a:lnTo>
                        <a:pt x="1758" y="335"/>
                      </a:lnTo>
                      <a:lnTo>
                        <a:pt x="1695" y="293"/>
                      </a:lnTo>
                      <a:lnTo>
                        <a:pt x="1591" y="293"/>
                      </a:lnTo>
                      <a:lnTo>
                        <a:pt x="1465" y="335"/>
                      </a:lnTo>
                      <a:lnTo>
                        <a:pt x="1381" y="335"/>
                      </a:lnTo>
                      <a:lnTo>
                        <a:pt x="1319" y="398"/>
                      </a:lnTo>
                      <a:lnTo>
                        <a:pt x="1256" y="502"/>
                      </a:lnTo>
                      <a:lnTo>
                        <a:pt x="1130" y="607"/>
                      </a:lnTo>
                      <a:lnTo>
                        <a:pt x="1214" y="711"/>
                      </a:lnTo>
                      <a:lnTo>
                        <a:pt x="1444" y="753"/>
                      </a:lnTo>
                      <a:lnTo>
                        <a:pt x="1549" y="753"/>
                      </a:lnTo>
                      <a:lnTo>
                        <a:pt x="1653" y="837"/>
                      </a:lnTo>
                      <a:lnTo>
                        <a:pt x="1737" y="837"/>
                      </a:lnTo>
                      <a:lnTo>
                        <a:pt x="1758" y="879"/>
                      </a:lnTo>
                      <a:lnTo>
                        <a:pt x="1695" y="921"/>
                      </a:lnTo>
                      <a:lnTo>
                        <a:pt x="1570" y="879"/>
                      </a:lnTo>
                      <a:lnTo>
                        <a:pt x="1319" y="858"/>
                      </a:lnTo>
                      <a:lnTo>
                        <a:pt x="1109" y="879"/>
                      </a:lnTo>
                      <a:lnTo>
                        <a:pt x="1026" y="858"/>
                      </a:lnTo>
                      <a:lnTo>
                        <a:pt x="921" y="879"/>
                      </a:lnTo>
                      <a:lnTo>
                        <a:pt x="754" y="1046"/>
                      </a:lnTo>
                      <a:lnTo>
                        <a:pt x="607" y="1193"/>
                      </a:lnTo>
                      <a:lnTo>
                        <a:pt x="628" y="1256"/>
                      </a:lnTo>
                      <a:lnTo>
                        <a:pt x="754" y="1256"/>
                      </a:lnTo>
                      <a:lnTo>
                        <a:pt x="942" y="1297"/>
                      </a:lnTo>
                      <a:lnTo>
                        <a:pt x="1068" y="1276"/>
                      </a:lnTo>
                      <a:lnTo>
                        <a:pt x="1214" y="1276"/>
                      </a:lnTo>
                      <a:lnTo>
                        <a:pt x="1256" y="1339"/>
                      </a:lnTo>
                      <a:lnTo>
                        <a:pt x="1340" y="1381"/>
                      </a:lnTo>
                      <a:lnTo>
                        <a:pt x="1214" y="1486"/>
                      </a:lnTo>
                      <a:lnTo>
                        <a:pt x="1068" y="1486"/>
                      </a:lnTo>
                      <a:lnTo>
                        <a:pt x="963" y="1569"/>
                      </a:lnTo>
                      <a:lnTo>
                        <a:pt x="837" y="1548"/>
                      </a:lnTo>
                      <a:lnTo>
                        <a:pt x="712" y="1465"/>
                      </a:lnTo>
                      <a:lnTo>
                        <a:pt x="503" y="1465"/>
                      </a:lnTo>
                      <a:lnTo>
                        <a:pt x="419" y="1444"/>
                      </a:lnTo>
                      <a:lnTo>
                        <a:pt x="314" y="1465"/>
                      </a:lnTo>
                      <a:lnTo>
                        <a:pt x="84" y="1611"/>
                      </a:lnTo>
                      <a:lnTo>
                        <a:pt x="126" y="1674"/>
                      </a:lnTo>
                      <a:lnTo>
                        <a:pt x="126" y="1800"/>
                      </a:lnTo>
                      <a:lnTo>
                        <a:pt x="0" y="1800"/>
                      </a:lnTo>
                      <a:lnTo>
                        <a:pt x="0" y="1862"/>
                      </a:lnTo>
                      <a:lnTo>
                        <a:pt x="189" y="1988"/>
                      </a:lnTo>
                      <a:lnTo>
                        <a:pt x="314" y="2134"/>
                      </a:lnTo>
                      <a:lnTo>
                        <a:pt x="377" y="2134"/>
                      </a:lnTo>
                      <a:lnTo>
                        <a:pt x="398" y="2030"/>
                      </a:lnTo>
                      <a:lnTo>
                        <a:pt x="482" y="2072"/>
                      </a:lnTo>
                      <a:lnTo>
                        <a:pt x="419" y="2134"/>
                      </a:lnTo>
                      <a:lnTo>
                        <a:pt x="544" y="2239"/>
                      </a:lnTo>
                      <a:lnTo>
                        <a:pt x="544" y="2385"/>
                      </a:lnTo>
                      <a:lnTo>
                        <a:pt x="649" y="2427"/>
                      </a:lnTo>
                      <a:lnTo>
                        <a:pt x="733" y="2344"/>
                      </a:lnTo>
                      <a:lnTo>
                        <a:pt x="733" y="2218"/>
                      </a:lnTo>
                      <a:lnTo>
                        <a:pt x="796" y="2239"/>
                      </a:lnTo>
                      <a:lnTo>
                        <a:pt x="900" y="2239"/>
                      </a:lnTo>
                      <a:lnTo>
                        <a:pt x="837" y="2323"/>
                      </a:lnTo>
                      <a:lnTo>
                        <a:pt x="837" y="2427"/>
                      </a:lnTo>
                      <a:lnTo>
                        <a:pt x="963" y="2511"/>
                      </a:lnTo>
                      <a:lnTo>
                        <a:pt x="1068" y="2490"/>
                      </a:lnTo>
                      <a:lnTo>
                        <a:pt x="1109" y="2406"/>
                      </a:lnTo>
                      <a:lnTo>
                        <a:pt x="1277" y="2323"/>
                      </a:lnTo>
                      <a:lnTo>
                        <a:pt x="1319" y="2197"/>
                      </a:lnTo>
                      <a:lnTo>
                        <a:pt x="1340" y="2176"/>
                      </a:lnTo>
                      <a:lnTo>
                        <a:pt x="1423" y="2281"/>
                      </a:lnTo>
                      <a:lnTo>
                        <a:pt x="1465" y="2197"/>
                      </a:lnTo>
                      <a:lnTo>
                        <a:pt x="1591" y="2176"/>
                      </a:lnTo>
                      <a:lnTo>
                        <a:pt x="1674" y="2176"/>
                      </a:lnTo>
                      <a:lnTo>
                        <a:pt x="1549" y="2281"/>
                      </a:lnTo>
                      <a:lnTo>
                        <a:pt x="1423" y="2344"/>
                      </a:lnTo>
                      <a:lnTo>
                        <a:pt x="1423" y="2448"/>
                      </a:lnTo>
                      <a:lnTo>
                        <a:pt x="1570" y="2511"/>
                      </a:lnTo>
                      <a:lnTo>
                        <a:pt x="1674" y="2490"/>
                      </a:lnTo>
                      <a:lnTo>
                        <a:pt x="1737" y="2532"/>
                      </a:lnTo>
                      <a:lnTo>
                        <a:pt x="1842" y="2511"/>
                      </a:lnTo>
                      <a:lnTo>
                        <a:pt x="1946" y="2490"/>
                      </a:lnTo>
                      <a:lnTo>
                        <a:pt x="2009" y="2406"/>
                      </a:lnTo>
                      <a:lnTo>
                        <a:pt x="2093" y="2490"/>
                      </a:lnTo>
                      <a:lnTo>
                        <a:pt x="2093" y="2553"/>
                      </a:lnTo>
                      <a:lnTo>
                        <a:pt x="2260" y="2553"/>
                      </a:lnTo>
                      <a:lnTo>
                        <a:pt x="2407" y="2490"/>
                      </a:lnTo>
                      <a:lnTo>
                        <a:pt x="2407" y="2553"/>
                      </a:lnTo>
                      <a:lnTo>
                        <a:pt x="2574" y="2553"/>
                      </a:lnTo>
                      <a:lnTo>
                        <a:pt x="2637" y="2490"/>
                      </a:lnTo>
                      <a:lnTo>
                        <a:pt x="2700" y="2532"/>
                      </a:lnTo>
                      <a:lnTo>
                        <a:pt x="2616" y="2595"/>
                      </a:lnTo>
                      <a:lnTo>
                        <a:pt x="2595" y="2657"/>
                      </a:lnTo>
                      <a:lnTo>
                        <a:pt x="2323" y="2657"/>
                      </a:lnTo>
                      <a:lnTo>
                        <a:pt x="2218" y="2741"/>
                      </a:lnTo>
                      <a:lnTo>
                        <a:pt x="2156" y="2720"/>
                      </a:lnTo>
                      <a:lnTo>
                        <a:pt x="2009" y="2720"/>
                      </a:lnTo>
                      <a:lnTo>
                        <a:pt x="1842" y="2657"/>
                      </a:lnTo>
                      <a:lnTo>
                        <a:pt x="1653" y="2657"/>
                      </a:lnTo>
                      <a:lnTo>
                        <a:pt x="1486" y="2741"/>
                      </a:lnTo>
                      <a:lnTo>
                        <a:pt x="1381" y="2741"/>
                      </a:lnTo>
                      <a:lnTo>
                        <a:pt x="1256" y="2720"/>
                      </a:lnTo>
                      <a:lnTo>
                        <a:pt x="1172" y="2762"/>
                      </a:lnTo>
                      <a:lnTo>
                        <a:pt x="1005" y="2720"/>
                      </a:lnTo>
                      <a:lnTo>
                        <a:pt x="837" y="2762"/>
                      </a:lnTo>
                      <a:lnTo>
                        <a:pt x="816" y="2950"/>
                      </a:lnTo>
                      <a:lnTo>
                        <a:pt x="837" y="3034"/>
                      </a:lnTo>
                      <a:lnTo>
                        <a:pt x="796" y="3160"/>
                      </a:lnTo>
                      <a:lnTo>
                        <a:pt x="921" y="3285"/>
                      </a:lnTo>
                      <a:lnTo>
                        <a:pt x="963" y="3390"/>
                      </a:lnTo>
                      <a:lnTo>
                        <a:pt x="1130" y="3432"/>
                      </a:lnTo>
                      <a:lnTo>
                        <a:pt x="1319" y="3494"/>
                      </a:lnTo>
                      <a:lnTo>
                        <a:pt x="1465" y="3494"/>
                      </a:lnTo>
                      <a:lnTo>
                        <a:pt x="1633" y="3452"/>
                      </a:lnTo>
                      <a:lnTo>
                        <a:pt x="1779" y="3452"/>
                      </a:lnTo>
                      <a:lnTo>
                        <a:pt x="1800" y="3536"/>
                      </a:lnTo>
                      <a:lnTo>
                        <a:pt x="1946" y="3536"/>
                      </a:lnTo>
                      <a:lnTo>
                        <a:pt x="2072" y="3473"/>
                      </a:lnTo>
                      <a:lnTo>
                        <a:pt x="2093" y="3473"/>
                      </a:lnTo>
                      <a:lnTo>
                        <a:pt x="2218" y="3452"/>
                      </a:lnTo>
                      <a:lnTo>
                        <a:pt x="2260" y="3369"/>
                      </a:lnTo>
                      <a:lnTo>
                        <a:pt x="2386" y="3369"/>
                      </a:lnTo>
                      <a:lnTo>
                        <a:pt x="2428" y="3348"/>
                      </a:lnTo>
                      <a:lnTo>
                        <a:pt x="2469" y="3243"/>
                      </a:lnTo>
                      <a:lnTo>
                        <a:pt x="2532" y="3222"/>
                      </a:lnTo>
                      <a:lnTo>
                        <a:pt x="2616" y="3222"/>
                      </a:lnTo>
                      <a:lnTo>
                        <a:pt x="2679" y="3139"/>
                      </a:lnTo>
                      <a:lnTo>
                        <a:pt x="2741" y="3180"/>
                      </a:lnTo>
                      <a:lnTo>
                        <a:pt x="2909" y="3180"/>
                      </a:lnTo>
                      <a:lnTo>
                        <a:pt x="2930" y="3222"/>
                      </a:lnTo>
                      <a:lnTo>
                        <a:pt x="3055" y="3222"/>
                      </a:lnTo>
                      <a:lnTo>
                        <a:pt x="3118" y="3160"/>
                      </a:lnTo>
                      <a:lnTo>
                        <a:pt x="3306" y="3076"/>
                      </a:lnTo>
                      <a:lnTo>
                        <a:pt x="3369" y="3076"/>
                      </a:lnTo>
                      <a:lnTo>
                        <a:pt x="3453" y="3055"/>
                      </a:lnTo>
                      <a:lnTo>
                        <a:pt x="3453" y="2971"/>
                      </a:lnTo>
                      <a:lnTo>
                        <a:pt x="3537" y="3013"/>
                      </a:lnTo>
                      <a:lnTo>
                        <a:pt x="3557" y="3076"/>
                      </a:lnTo>
                      <a:lnTo>
                        <a:pt x="3516" y="3160"/>
                      </a:lnTo>
                      <a:lnTo>
                        <a:pt x="3516" y="3222"/>
                      </a:lnTo>
                      <a:lnTo>
                        <a:pt x="3662" y="3264"/>
                      </a:lnTo>
                      <a:lnTo>
                        <a:pt x="3746" y="3243"/>
                      </a:lnTo>
                      <a:lnTo>
                        <a:pt x="3767" y="3160"/>
                      </a:lnTo>
                      <a:lnTo>
                        <a:pt x="3892" y="3118"/>
                      </a:lnTo>
                      <a:lnTo>
                        <a:pt x="3934" y="3118"/>
                      </a:lnTo>
                      <a:lnTo>
                        <a:pt x="3955" y="3180"/>
                      </a:lnTo>
                      <a:lnTo>
                        <a:pt x="3871" y="3264"/>
                      </a:lnTo>
                      <a:lnTo>
                        <a:pt x="3892" y="3348"/>
                      </a:lnTo>
                      <a:lnTo>
                        <a:pt x="4039" y="3390"/>
                      </a:lnTo>
                      <a:lnTo>
                        <a:pt x="4206" y="3369"/>
                      </a:lnTo>
                      <a:lnTo>
                        <a:pt x="4394" y="3285"/>
                      </a:lnTo>
                      <a:lnTo>
                        <a:pt x="4478" y="3285"/>
                      </a:lnTo>
                      <a:lnTo>
                        <a:pt x="4583" y="3264"/>
                      </a:lnTo>
                      <a:lnTo>
                        <a:pt x="4666" y="3327"/>
                      </a:lnTo>
                      <a:lnTo>
                        <a:pt x="4708" y="3285"/>
                      </a:lnTo>
                      <a:lnTo>
                        <a:pt x="4708" y="3243"/>
                      </a:lnTo>
                      <a:lnTo>
                        <a:pt x="4771" y="3222"/>
                      </a:lnTo>
                      <a:lnTo>
                        <a:pt x="4834" y="3222"/>
                      </a:lnTo>
                      <a:lnTo>
                        <a:pt x="4876" y="3139"/>
                      </a:lnTo>
                      <a:lnTo>
                        <a:pt x="4876" y="3055"/>
                      </a:lnTo>
                      <a:lnTo>
                        <a:pt x="4980" y="2971"/>
                      </a:lnTo>
                      <a:lnTo>
                        <a:pt x="5085" y="2971"/>
                      </a:lnTo>
                      <a:lnTo>
                        <a:pt x="5190" y="2804"/>
                      </a:lnTo>
                      <a:lnTo>
                        <a:pt x="5190" y="2720"/>
                      </a:lnTo>
                      <a:lnTo>
                        <a:pt x="5210" y="2657"/>
                      </a:lnTo>
                      <a:lnTo>
                        <a:pt x="5294" y="2657"/>
                      </a:lnTo>
                      <a:lnTo>
                        <a:pt x="5399" y="2616"/>
                      </a:lnTo>
                      <a:lnTo>
                        <a:pt x="5524" y="2490"/>
                      </a:lnTo>
                      <a:lnTo>
                        <a:pt x="5650" y="2218"/>
                      </a:lnTo>
                      <a:lnTo>
                        <a:pt x="5713" y="2072"/>
                      </a:lnTo>
                      <a:lnTo>
                        <a:pt x="5650" y="1967"/>
                      </a:lnTo>
                      <a:lnTo>
                        <a:pt x="5566" y="1779"/>
                      </a:lnTo>
                      <a:lnTo>
                        <a:pt x="5441" y="1695"/>
                      </a:lnTo>
                      <a:lnTo>
                        <a:pt x="5357" y="1695"/>
                      </a:lnTo>
                      <a:lnTo>
                        <a:pt x="5190" y="1820"/>
                      </a:lnTo>
                      <a:lnTo>
                        <a:pt x="5190" y="1925"/>
                      </a:lnTo>
                      <a:lnTo>
                        <a:pt x="5106" y="2072"/>
                      </a:lnTo>
                      <a:lnTo>
                        <a:pt x="5127" y="2092"/>
                      </a:lnTo>
                      <a:lnTo>
                        <a:pt x="5106" y="2134"/>
                      </a:lnTo>
                      <a:lnTo>
                        <a:pt x="5022" y="2134"/>
                      </a:lnTo>
                      <a:lnTo>
                        <a:pt x="4918" y="2239"/>
                      </a:lnTo>
                      <a:lnTo>
                        <a:pt x="4897" y="2197"/>
                      </a:lnTo>
                      <a:lnTo>
                        <a:pt x="4980" y="2009"/>
                      </a:lnTo>
                      <a:lnTo>
                        <a:pt x="5001" y="1883"/>
                      </a:lnTo>
                      <a:lnTo>
                        <a:pt x="4834" y="1800"/>
                      </a:lnTo>
                      <a:lnTo>
                        <a:pt x="4771" y="1820"/>
                      </a:lnTo>
                      <a:lnTo>
                        <a:pt x="4687" y="1904"/>
                      </a:lnTo>
                      <a:lnTo>
                        <a:pt x="4499" y="2009"/>
                      </a:lnTo>
                      <a:lnTo>
                        <a:pt x="4457" y="2113"/>
                      </a:lnTo>
                      <a:lnTo>
                        <a:pt x="4394" y="2030"/>
                      </a:lnTo>
                      <a:lnTo>
                        <a:pt x="4415" y="1925"/>
                      </a:lnTo>
                      <a:lnTo>
                        <a:pt x="4583" y="1800"/>
                      </a:lnTo>
                      <a:lnTo>
                        <a:pt x="4771" y="1695"/>
                      </a:lnTo>
                      <a:lnTo>
                        <a:pt x="4834" y="1569"/>
                      </a:lnTo>
                      <a:lnTo>
                        <a:pt x="4813" y="1507"/>
                      </a:lnTo>
                      <a:lnTo>
                        <a:pt x="4666" y="1507"/>
                      </a:lnTo>
                      <a:lnTo>
                        <a:pt x="4562" y="1548"/>
                      </a:lnTo>
                      <a:lnTo>
                        <a:pt x="4499" y="1548"/>
                      </a:lnTo>
                      <a:lnTo>
                        <a:pt x="4499" y="1486"/>
                      </a:lnTo>
                      <a:lnTo>
                        <a:pt x="4583" y="1402"/>
                      </a:lnTo>
                      <a:lnTo>
                        <a:pt x="4771" y="1276"/>
                      </a:lnTo>
                      <a:lnTo>
                        <a:pt x="4813" y="1276"/>
                      </a:lnTo>
                      <a:lnTo>
                        <a:pt x="4876" y="1235"/>
                      </a:lnTo>
                      <a:lnTo>
                        <a:pt x="4876" y="942"/>
                      </a:lnTo>
                      <a:lnTo>
                        <a:pt x="4834" y="921"/>
                      </a:lnTo>
                      <a:lnTo>
                        <a:pt x="4834" y="753"/>
                      </a:lnTo>
                      <a:lnTo>
                        <a:pt x="4876" y="649"/>
                      </a:lnTo>
                      <a:lnTo>
                        <a:pt x="4876" y="565"/>
                      </a:lnTo>
                      <a:lnTo>
                        <a:pt x="4938" y="502"/>
                      </a:lnTo>
                      <a:lnTo>
                        <a:pt x="5022" y="502"/>
                      </a:lnTo>
                      <a:lnTo>
                        <a:pt x="5085" y="419"/>
                      </a:lnTo>
                      <a:lnTo>
                        <a:pt x="5022" y="335"/>
                      </a:lnTo>
                      <a:lnTo>
                        <a:pt x="5043" y="251"/>
                      </a:lnTo>
                      <a:lnTo>
                        <a:pt x="4897" y="188"/>
                      </a:lnTo>
                      <a:lnTo>
                        <a:pt x="4813" y="188"/>
                      </a:lnTo>
                      <a:lnTo>
                        <a:pt x="4562" y="419"/>
                      </a:lnTo>
                      <a:lnTo>
                        <a:pt x="4415" y="460"/>
                      </a:lnTo>
                      <a:lnTo>
                        <a:pt x="4374" y="565"/>
                      </a:lnTo>
                      <a:lnTo>
                        <a:pt x="4394" y="628"/>
                      </a:lnTo>
                      <a:lnTo>
                        <a:pt x="4290" y="628"/>
                      </a:lnTo>
                      <a:lnTo>
                        <a:pt x="4248" y="607"/>
                      </a:lnTo>
                      <a:lnTo>
                        <a:pt x="4143" y="649"/>
                      </a:lnTo>
                      <a:lnTo>
                        <a:pt x="4039" y="816"/>
                      </a:lnTo>
                      <a:lnTo>
                        <a:pt x="4081" y="942"/>
                      </a:lnTo>
                      <a:lnTo>
                        <a:pt x="4081" y="1067"/>
                      </a:lnTo>
                      <a:lnTo>
                        <a:pt x="4143" y="1130"/>
                      </a:lnTo>
                      <a:lnTo>
                        <a:pt x="4206" y="1297"/>
                      </a:lnTo>
                      <a:lnTo>
                        <a:pt x="4143" y="1465"/>
                      </a:lnTo>
                      <a:lnTo>
                        <a:pt x="4039" y="1465"/>
                      </a:lnTo>
                      <a:lnTo>
                        <a:pt x="3871" y="1507"/>
                      </a:lnTo>
                      <a:lnTo>
                        <a:pt x="3788" y="1507"/>
                      </a:lnTo>
                      <a:lnTo>
                        <a:pt x="3746" y="1569"/>
                      </a:lnTo>
                      <a:lnTo>
                        <a:pt x="3788" y="1674"/>
                      </a:lnTo>
                      <a:lnTo>
                        <a:pt x="3788" y="1758"/>
                      </a:lnTo>
                      <a:lnTo>
                        <a:pt x="3892" y="1883"/>
                      </a:lnTo>
                      <a:lnTo>
                        <a:pt x="3955" y="2072"/>
                      </a:lnTo>
                      <a:lnTo>
                        <a:pt x="3767" y="2134"/>
                      </a:lnTo>
                      <a:lnTo>
                        <a:pt x="3788" y="2197"/>
                      </a:lnTo>
                      <a:lnTo>
                        <a:pt x="3829" y="2239"/>
                      </a:lnTo>
                      <a:lnTo>
                        <a:pt x="3746" y="2281"/>
                      </a:lnTo>
                      <a:lnTo>
                        <a:pt x="3662" y="2134"/>
                      </a:lnTo>
                      <a:lnTo>
                        <a:pt x="3453" y="2092"/>
                      </a:lnTo>
                      <a:lnTo>
                        <a:pt x="3411" y="2113"/>
                      </a:lnTo>
                      <a:lnTo>
                        <a:pt x="3265" y="2092"/>
                      </a:lnTo>
                      <a:lnTo>
                        <a:pt x="3244" y="2009"/>
                      </a:lnTo>
                      <a:lnTo>
                        <a:pt x="3202" y="1967"/>
                      </a:lnTo>
                      <a:lnTo>
                        <a:pt x="3118" y="2030"/>
                      </a:lnTo>
                      <a:lnTo>
                        <a:pt x="2993" y="2092"/>
                      </a:lnTo>
                      <a:lnTo>
                        <a:pt x="2930" y="2030"/>
                      </a:lnTo>
                      <a:lnTo>
                        <a:pt x="2930" y="1820"/>
                      </a:lnTo>
                      <a:lnTo>
                        <a:pt x="3034" y="1758"/>
                      </a:lnTo>
                      <a:lnTo>
                        <a:pt x="3118" y="1507"/>
                      </a:lnTo>
                      <a:lnTo>
                        <a:pt x="3034" y="1507"/>
                      </a:lnTo>
                      <a:lnTo>
                        <a:pt x="2909" y="1465"/>
                      </a:lnTo>
                      <a:lnTo>
                        <a:pt x="2804" y="1486"/>
                      </a:lnTo>
                      <a:lnTo>
                        <a:pt x="2783" y="1402"/>
                      </a:lnTo>
                      <a:lnTo>
                        <a:pt x="2888" y="1381"/>
                      </a:lnTo>
                      <a:lnTo>
                        <a:pt x="2993" y="1402"/>
                      </a:lnTo>
                      <a:lnTo>
                        <a:pt x="3034" y="1339"/>
                      </a:lnTo>
                      <a:lnTo>
                        <a:pt x="3013" y="1088"/>
                      </a:lnTo>
                      <a:lnTo>
                        <a:pt x="2909" y="963"/>
                      </a:lnTo>
                      <a:lnTo>
                        <a:pt x="2951" y="879"/>
                      </a:lnTo>
                      <a:lnTo>
                        <a:pt x="3013" y="858"/>
                      </a:lnTo>
                      <a:lnTo>
                        <a:pt x="3034" y="774"/>
                      </a:lnTo>
                      <a:lnTo>
                        <a:pt x="2951" y="711"/>
                      </a:lnTo>
                      <a:lnTo>
                        <a:pt x="2951" y="649"/>
                      </a:lnTo>
                      <a:lnTo>
                        <a:pt x="2909" y="565"/>
                      </a:lnTo>
                      <a:lnTo>
                        <a:pt x="2825" y="565"/>
                      </a:lnTo>
                      <a:lnTo>
                        <a:pt x="2783" y="523"/>
                      </a:lnTo>
                      <a:lnTo>
                        <a:pt x="2700" y="565"/>
                      </a:lnTo>
                      <a:lnTo>
                        <a:pt x="2490" y="565"/>
                      </a:lnTo>
                      <a:lnTo>
                        <a:pt x="2428" y="502"/>
                      </a:lnTo>
                      <a:lnTo>
                        <a:pt x="2532" y="335"/>
                      </a:lnTo>
                      <a:lnTo>
                        <a:pt x="2616" y="293"/>
                      </a:lnTo>
                      <a:lnTo>
                        <a:pt x="2574" y="126"/>
                      </a:lnTo>
                      <a:lnTo>
                        <a:pt x="2469" y="21"/>
                      </a:lnTo>
                      <a:lnTo>
                        <a:pt x="2281" y="21"/>
                      </a:lnTo>
                      <a:lnTo>
                        <a:pt x="2177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82" name="Google Shape;2882;p66"/>
                <p:cNvSpPr/>
                <p:nvPr/>
              </p:nvSpPr>
              <p:spPr>
                <a:xfrm>
                  <a:off x="2638000" y="1637900"/>
                  <a:ext cx="69075" cy="6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63" h="2700" extrusionOk="0">
                      <a:moveTo>
                        <a:pt x="1884" y="1"/>
                      </a:moveTo>
                      <a:lnTo>
                        <a:pt x="1758" y="84"/>
                      </a:lnTo>
                      <a:lnTo>
                        <a:pt x="1654" y="84"/>
                      </a:lnTo>
                      <a:lnTo>
                        <a:pt x="1612" y="126"/>
                      </a:lnTo>
                      <a:lnTo>
                        <a:pt x="1507" y="126"/>
                      </a:lnTo>
                      <a:lnTo>
                        <a:pt x="1423" y="189"/>
                      </a:lnTo>
                      <a:lnTo>
                        <a:pt x="1423" y="335"/>
                      </a:lnTo>
                      <a:lnTo>
                        <a:pt x="1403" y="398"/>
                      </a:lnTo>
                      <a:lnTo>
                        <a:pt x="1423" y="545"/>
                      </a:lnTo>
                      <a:lnTo>
                        <a:pt x="1528" y="649"/>
                      </a:lnTo>
                      <a:lnTo>
                        <a:pt x="1549" y="733"/>
                      </a:lnTo>
                      <a:lnTo>
                        <a:pt x="1549" y="733"/>
                      </a:lnTo>
                      <a:lnTo>
                        <a:pt x="1444" y="691"/>
                      </a:lnTo>
                      <a:lnTo>
                        <a:pt x="1361" y="691"/>
                      </a:lnTo>
                      <a:lnTo>
                        <a:pt x="1340" y="733"/>
                      </a:lnTo>
                      <a:lnTo>
                        <a:pt x="1528" y="858"/>
                      </a:lnTo>
                      <a:lnTo>
                        <a:pt x="1528" y="963"/>
                      </a:lnTo>
                      <a:lnTo>
                        <a:pt x="1423" y="1005"/>
                      </a:lnTo>
                      <a:lnTo>
                        <a:pt x="1403" y="1151"/>
                      </a:lnTo>
                      <a:lnTo>
                        <a:pt x="1444" y="1235"/>
                      </a:lnTo>
                      <a:lnTo>
                        <a:pt x="1340" y="1319"/>
                      </a:lnTo>
                      <a:lnTo>
                        <a:pt x="1235" y="1256"/>
                      </a:lnTo>
                      <a:lnTo>
                        <a:pt x="1235" y="1214"/>
                      </a:lnTo>
                      <a:lnTo>
                        <a:pt x="1256" y="1110"/>
                      </a:lnTo>
                      <a:lnTo>
                        <a:pt x="1235" y="796"/>
                      </a:lnTo>
                      <a:lnTo>
                        <a:pt x="1151" y="712"/>
                      </a:lnTo>
                      <a:lnTo>
                        <a:pt x="1131" y="628"/>
                      </a:lnTo>
                      <a:lnTo>
                        <a:pt x="1151" y="586"/>
                      </a:lnTo>
                      <a:lnTo>
                        <a:pt x="1151" y="482"/>
                      </a:lnTo>
                      <a:lnTo>
                        <a:pt x="1110" y="419"/>
                      </a:lnTo>
                      <a:lnTo>
                        <a:pt x="1089" y="314"/>
                      </a:lnTo>
                      <a:lnTo>
                        <a:pt x="1026" y="273"/>
                      </a:lnTo>
                      <a:lnTo>
                        <a:pt x="900" y="314"/>
                      </a:lnTo>
                      <a:lnTo>
                        <a:pt x="879" y="377"/>
                      </a:lnTo>
                      <a:lnTo>
                        <a:pt x="775" y="461"/>
                      </a:lnTo>
                      <a:lnTo>
                        <a:pt x="733" y="524"/>
                      </a:lnTo>
                      <a:lnTo>
                        <a:pt x="796" y="566"/>
                      </a:lnTo>
                      <a:lnTo>
                        <a:pt x="838" y="566"/>
                      </a:lnTo>
                      <a:lnTo>
                        <a:pt x="900" y="628"/>
                      </a:lnTo>
                      <a:lnTo>
                        <a:pt x="796" y="670"/>
                      </a:lnTo>
                      <a:lnTo>
                        <a:pt x="775" y="733"/>
                      </a:lnTo>
                      <a:lnTo>
                        <a:pt x="670" y="796"/>
                      </a:lnTo>
                      <a:lnTo>
                        <a:pt x="628" y="942"/>
                      </a:lnTo>
                      <a:lnTo>
                        <a:pt x="733" y="984"/>
                      </a:lnTo>
                      <a:lnTo>
                        <a:pt x="733" y="1026"/>
                      </a:lnTo>
                      <a:lnTo>
                        <a:pt x="607" y="1068"/>
                      </a:lnTo>
                      <a:lnTo>
                        <a:pt x="587" y="1172"/>
                      </a:lnTo>
                      <a:lnTo>
                        <a:pt x="628" y="1256"/>
                      </a:lnTo>
                      <a:lnTo>
                        <a:pt x="670" y="1361"/>
                      </a:lnTo>
                      <a:lnTo>
                        <a:pt x="607" y="1423"/>
                      </a:lnTo>
                      <a:lnTo>
                        <a:pt x="566" y="1382"/>
                      </a:lnTo>
                      <a:lnTo>
                        <a:pt x="566" y="1235"/>
                      </a:lnTo>
                      <a:lnTo>
                        <a:pt x="503" y="1214"/>
                      </a:lnTo>
                      <a:lnTo>
                        <a:pt x="503" y="1110"/>
                      </a:lnTo>
                      <a:lnTo>
                        <a:pt x="461" y="1130"/>
                      </a:lnTo>
                      <a:lnTo>
                        <a:pt x="294" y="1130"/>
                      </a:lnTo>
                      <a:lnTo>
                        <a:pt x="273" y="1214"/>
                      </a:lnTo>
                      <a:lnTo>
                        <a:pt x="335" y="1256"/>
                      </a:lnTo>
                      <a:lnTo>
                        <a:pt x="252" y="1298"/>
                      </a:lnTo>
                      <a:lnTo>
                        <a:pt x="168" y="1235"/>
                      </a:lnTo>
                      <a:lnTo>
                        <a:pt x="84" y="1298"/>
                      </a:lnTo>
                      <a:lnTo>
                        <a:pt x="1" y="1256"/>
                      </a:lnTo>
                      <a:lnTo>
                        <a:pt x="1" y="1402"/>
                      </a:lnTo>
                      <a:lnTo>
                        <a:pt x="63" y="1444"/>
                      </a:lnTo>
                      <a:lnTo>
                        <a:pt x="147" y="1444"/>
                      </a:lnTo>
                      <a:lnTo>
                        <a:pt x="189" y="1465"/>
                      </a:lnTo>
                      <a:lnTo>
                        <a:pt x="252" y="1444"/>
                      </a:lnTo>
                      <a:lnTo>
                        <a:pt x="356" y="1444"/>
                      </a:lnTo>
                      <a:lnTo>
                        <a:pt x="419" y="1465"/>
                      </a:lnTo>
                      <a:lnTo>
                        <a:pt x="503" y="1444"/>
                      </a:lnTo>
                      <a:lnTo>
                        <a:pt x="628" y="1507"/>
                      </a:lnTo>
                      <a:lnTo>
                        <a:pt x="796" y="1465"/>
                      </a:lnTo>
                      <a:lnTo>
                        <a:pt x="879" y="1528"/>
                      </a:lnTo>
                      <a:lnTo>
                        <a:pt x="984" y="1528"/>
                      </a:lnTo>
                      <a:lnTo>
                        <a:pt x="1444" y="1612"/>
                      </a:lnTo>
                      <a:lnTo>
                        <a:pt x="1507" y="1654"/>
                      </a:lnTo>
                      <a:lnTo>
                        <a:pt x="1423" y="1695"/>
                      </a:lnTo>
                      <a:lnTo>
                        <a:pt x="1298" y="1674"/>
                      </a:lnTo>
                      <a:lnTo>
                        <a:pt x="1151" y="1674"/>
                      </a:lnTo>
                      <a:lnTo>
                        <a:pt x="1047" y="1737"/>
                      </a:lnTo>
                      <a:lnTo>
                        <a:pt x="879" y="1758"/>
                      </a:lnTo>
                      <a:lnTo>
                        <a:pt x="921" y="1758"/>
                      </a:lnTo>
                      <a:lnTo>
                        <a:pt x="984" y="1800"/>
                      </a:lnTo>
                      <a:lnTo>
                        <a:pt x="921" y="1842"/>
                      </a:lnTo>
                      <a:lnTo>
                        <a:pt x="754" y="1779"/>
                      </a:lnTo>
                      <a:lnTo>
                        <a:pt x="670" y="1758"/>
                      </a:lnTo>
                      <a:lnTo>
                        <a:pt x="587" y="1800"/>
                      </a:lnTo>
                      <a:lnTo>
                        <a:pt x="607" y="1863"/>
                      </a:lnTo>
                      <a:lnTo>
                        <a:pt x="587" y="1905"/>
                      </a:lnTo>
                      <a:lnTo>
                        <a:pt x="524" y="1863"/>
                      </a:lnTo>
                      <a:lnTo>
                        <a:pt x="482" y="1863"/>
                      </a:lnTo>
                      <a:lnTo>
                        <a:pt x="503" y="1905"/>
                      </a:lnTo>
                      <a:lnTo>
                        <a:pt x="503" y="1967"/>
                      </a:lnTo>
                      <a:lnTo>
                        <a:pt x="566" y="2009"/>
                      </a:lnTo>
                      <a:lnTo>
                        <a:pt x="649" y="2051"/>
                      </a:lnTo>
                      <a:lnTo>
                        <a:pt x="607" y="2114"/>
                      </a:lnTo>
                      <a:lnTo>
                        <a:pt x="670" y="2198"/>
                      </a:lnTo>
                      <a:lnTo>
                        <a:pt x="607" y="2198"/>
                      </a:lnTo>
                      <a:lnTo>
                        <a:pt x="566" y="2114"/>
                      </a:lnTo>
                      <a:lnTo>
                        <a:pt x="503" y="2114"/>
                      </a:lnTo>
                      <a:lnTo>
                        <a:pt x="461" y="2218"/>
                      </a:lnTo>
                      <a:lnTo>
                        <a:pt x="461" y="2281"/>
                      </a:lnTo>
                      <a:lnTo>
                        <a:pt x="440" y="2323"/>
                      </a:lnTo>
                      <a:lnTo>
                        <a:pt x="440" y="2428"/>
                      </a:lnTo>
                      <a:lnTo>
                        <a:pt x="503" y="2491"/>
                      </a:lnTo>
                      <a:lnTo>
                        <a:pt x="607" y="2491"/>
                      </a:lnTo>
                      <a:lnTo>
                        <a:pt x="670" y="2532"/>
                      </a:lnTo>
                      <a:lnTo>
                        <a:pt x="712" y="2532"/>
                      </a:lnTo>
                      <a:lnTo>
                        <a:pt x="775" y="2470"/>
                      </a:lnTo>
                      <a:lnTo>
                        <a:pt x="900" y="2407"/>
                      </a:lnTo>
                      <a:lnTo>
                        <a:pt x="817" y="2511"/>
                      </a:lnTo>
                      <a:lnTo>
                        <a:pt x="859" y="2595"/>
                      </a:lnTo>
                      <a:lnTo>
                        <a:pt x="921" y="2595"/>
                      </a:lnTo>
                      <a:lnTo>
                        <a:pt x="1005" y="2511"/>
                      </a:lnTo>
                      <a:lnTo>
                        <a:pt x="1026" y="2574"/>
                      </a:lnTo>
                      <a:lnTo>
                        <a:pt x="1068" y="2679"/>
                      </a:lnTo>
                      <a:lnTo>
                        <a:pt x="1382" y="2700"/>
                      </a:lnTo>
                      <a:lnTo>
                        <a:pt x="1444" y="2595"/>
                      </a:lnTo>
                      <a:lnTo>
                        <a:pt x="1423" y="2511"/>
                      </a:lnTo>
                      <a:lnTo>
                        <a:pt x="1444" y="2407"/>
                      </a:lnTo>
                      <a:lnTo>
                        <a:pt x="1507" y="2365"/>
                      </a:lnTo>
                      <a:lnTo>
                        <a:pt x="1528" y="2407"/>
                      </a:lnTo>
                      <a:lnTo>
                        <a:pt x="1528" y="2511"/>
                      </a:lnTo>
                      <a:lnTo>
                        <a:pt x="1570" y="2616"/>
                      </a:lnTo>
                      <a:lnTo>
                        <a:pt x="1612" y="2574"/>
                      </a:lnTo>
                      <a:lnTo>
                        <a:pt x="1612" y="2470"/>
                      </a:lnTo>
                      <a:lnTo>
                        <a:pt x="1612" y="2407"/>
                      </a:lnTo>
                      <a:lnTo>
                        <a:pt x="1654" y="2323"/>
                      </a:lnTo>
                      <a:lnTo>
                        <a:pt x="1675" y="2281"/>
                      </a:lnTo>
                      <a:lnTo>
                        <a:pt x="1570" y="2302"/>
                      </a:lnTo>
                      <a:lnTo>
                        <a:pt x="1486" y="2344"/>
                      </a:lnTo>
                      <a:lnTo>
                        <a:pt x="1528" y="2239"/>
                      </a:lnTo>
                      <a:lnTo>
                        <a:pt x="1633" y="2198"/>
                      </a:lnTo>
                      <a:lnTo>
                        <a:pt x="1695" y="2135"/>
                      </a:lnTo>
                      <a:lnTo>
                        <a:pt x="1758" y="2072"/>
                      </a:lnTo>
                      <a:lnTo>
                        <a:pt x="1758" y="1988"/>
                      </a:lnTo>
                      <a:lnTo>
                        <a:pt x="1821" y="1967"/>
                      </a:lnTo>
                      <a:lnTo>
                        <a:pt x="1905" y="1988"/>
                      </a:lnTo>
                      <a:lnTo>
                        <a:pt x="1905" y="2072"/>
                      </a:lnTo>
                      <a:lnTo>
                        <a:pt x="1905" y="2156"/>
                      </a:lnTo>
                      <a:lnTo>
                        <a:pt x="1947" y="2093"/>
                      </a:lnTo>
                      <a:lnTo>
                        <a:pt x="2072" y="1926"/>
                      </a:lnTo>
                      <a:lnTo>
                        <a:pt x="2072" y="1863"/>
                      </a:lnTo>
                      <a:lnTo>
                        <a:pt x="1947" y="1779"/>
                      </a:lnTo>
                      <a:lnTo>
                        <a:pt x="1947" y="1737"/>
                      </a:lnTo>
                      <a:lnTo>
                        <a:pt x="1988" y="1674"/>
                      </a:lnTo>
                      <a:lnTo>
                        <a:pt x="2051" y="1716"/>
                      </a:lnTo>
                      <a:lnTo>
                        <a:pt x="2135" y="1716"/>
                      </a:lnTo>
                      <a:lnTo>
                        <a:pt x="2156" y="1612"/>
                      </a:lnTo>
                      <a:lnTo>
                        <a:pt x="2156" y="1549"/>
                      </a:lnTo>
                      <a:lnTo>
                        <a:pt x="2260" y="1423"/>
                      </a:lnTo>
                      <a:lnTo>
                        <a:pt x="2281" y="1340"/>
                      </a:lnTo>
                      <a:lnTo>
                        <a:pt x="2407" y="1214"/>
                      </a:lnTo>
                      <a:lnTo>
                        <a:pt x="2511" y="1151"/>
                      </a:lnTo>
                      <a:lnTo>
                        <a:pt x="2553" y="1089"/>
                      </a:lnTo>
                      <a:lnTo>
                        <a:pt x="2511" y="942"/>
                      </a:lnTo>
                      <a:lnTo>
                        <a:pt x="2616" y="775"/>
                      </a:lnTo>
                      <a:lnTo>
                        <a:pt x="2742" y="691"/>
                      </a:lnTo>
                      <a:lnTo>
                        <a:pt x="2763" y="586"/>
                      </a:lnTo>
                      <a:lnTo>
                        <a:pt x="2700" y="482"/>
                      </a:lnTo>
                      <a:lnTo>
                        <a:pt x="2595" y="461"/>
                      </a:lnTo>
                      <a:lnTo>
                        <a:pt x="2553" y="356"/>
                      </a:lnTo>
                      <a:lnTo>
                        <a:pt x="2595" y="356"/>
                      </a:lnTo>
                      <a:lnTo>
                        <a:pt x="2616" y="294"/>
                      </a:lnTo>
                      <a:lnTo>
                        <a:pt x="2595" y="252"/>
                      </a:lnTo>
                      <a:lnTo>
                        <a:pt x="2616" y="168"/>
                      </a:lnTo>
                      <a:lnTo>
                        <a:pt x="2595" y="84"/>
                      </a:lnTo>
                      <a:lnTo>
                        <a:pt x="2511" y="84"/>
                      </a:lnTo>
                      <a:lnTo>
                        <a:pt x="2553" y="147"/>
                      </a:lnTo>
                      <a:lnTo>
                        <a:pt x="2553" y="252"/>
                      </a:lnTo>
                      <a:lnTo>
                        <a:pt x="2470" y="273"/>
                      </a:lnTo>
                      <a:lnTo>
                        <a:pt x="2386" y="189"/>
                      </a:lnTo>
                      <a:lnTo>
                        <a:pt x="2302" y="273"/>
                      </a:lnTo>
                      <a:lnTo>
                        <a:pt x="2302" y="461"/>
                      </a:lnTo>
                      <a:lnTo>
                        <a:pt x="2260" y="503"/>
                      </a:lnTo>
                      <a:lnTo>
                        <a:pt x="2198" y="503"/>
                      </a:lnTo>
                      <a:lnTo>
                        <a:pt x="2156" y="566"/>
                      </a:lnTo>
                      <a:lnTo>
                        <a:pt x="2093" y="566"/>
                      </a:lnTo>
                      <a:lnTo>
                        <a:pt x="2093" y="482"/>
                      </a:lnTo>
                      <a:lnTo>
                        <a:pt x="2177" y="398"/>
                      </a:lnTo>
                      <a:lnTo>
                        <a:pt x="2219" y="168"/>
                      </a:lnTo>
                      <a:lnTo>
                        <a:pt x="2156" y="105"/>
                      </a:lnTo>
                      <a:lnTo>
                        <a:pt x="2072" y="126"/>
                      </a:lnTo>
                      <a:lnTo>
                        <a:pt x="1988" y="84"/>
                      </a:lnTo>
                      <a:lnTo>
                        <a:pt x="1967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83" name="Google Shape;2883;p66"/>
                <p:cNvSpPr/>
                <p:nvPr/>
              </p:nvSpPr>
              <p:spPr>
                <a:xfrm>
                  <a:off x="2686125" y="1510800"/>
                  <a:ext cx="62275" cy="87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91" h="3516" extrusionOk="0">
                      <a:moveTo>
                        <a:pt x="1026" y="0"/>
                      </a:moveTo>
                      <a:lnTo>
                        <a:pt x="921" y="63"/>
                      </a:lnTo>
                      <a:lnTo>
                        <a:pt x="879" y="147"/>
                      </a:lnTo>
                      <a:lnTo>
                        <a:pt x="754" y="230"/>
                      </a:lnTo>
                      <a:lnTo>
                        <a:pt x="733" y="335"/>
                      </a:lnTo>
                      <a:lnTo>
                        <a:pt x="607" y="481"/>
                      </a:lnTo>
                      <a:lnTo>
                        <a:pt x="607" y="586"/>
                      </a:lnTo>
                      <a:lnTo>
                        <a:pt x="712" y="649"/>
                      </a:lnTo>
                      <a:lnTo>
                        <a:pt x="754" y="586"/>
                      </a:lnTo>
                      <a:lnTo>
                        <a:pt x="879" y="565"/>
                      </a:lnTo>
                      <a:lnTo>
                        <a:pt x="921" y="628"/>
                      </a:lnTo>
                      <a:lnTo>
                        <a:pt x="775" y="753"/>
                      </a:lnTo>
                      <a:lnTo>
                        <a:pt x="649" y="837"/>
                      </a:lnTo>
                      <a:lnTo>
                        <a:pt x="545" y="984"/>
                      </a:lnTo>
                      <a:lnTo>
                        <a:pt x="545" y="1046"/>
                      </a:lnTo>
                      <a:lnTo>
                        <a:pt x="712" y="963"/>
                      </a:lnTo>
                      <a:lnTo>
                        <a:pt x="858" y="837"/>
                      </a:lnTo>
                      <a:lnTo>
                        <a:pt x="942" y="837"/>
                      </a:lnTo>
                      <a:lnTo>
                        <a:pt x="1026" y="774"/>
                      </a:lnTo>
                      <a:lnTo>
                        <a:pt x="1068" y="858"/>
                      </a:lnTo>
                      <a:lnTo>
                        <a:pt x="1047" y="984"/>
                      </a:lnTo>
                      <a:lnTo>
                        <a:pt x="963" y="984"/>
                      </a:lnTo>
                      <a:lnTo>
                        <a:pt x="838" y="1109"/>
                      </a:lnTo>
                      <a:lnTo>
                        <a:pt x="775" y="1193"/>
                      </a:lnTo>
                      <a:lnTo>
                        <a:pt x="838" y="1276"/>
                      </a:lnTo>
                      <a:lnTo>
                        <a:pt x="984" y="1256"/>
                      </a:lnTo>
                      <a:lnTo>
                        <a:pt x="1089" y="1297"/>
                      </a:lnTo>
                      <a:lnTo>
                        <a:pt x="963" y="1381"/>
                      </a:lnTo>
                      <a:lnTo>
                        <a:pt x="817" y="1465"/>
                      </a:lnTo>
                      <a:lnTo>
                        <a:pt x="712" y="1402"/>
                      </a:lnTo>
                      <a:lnTo>
                        <a:pt x="712" y="1486"/>
                      </a:lnTo>
                      <a:lnTo>
                        <a:pt x="838" y="1528"/>
                      </a:lnTo>
                      <a:lnTo>
                        <a:pt x="838" y="1590"/>
                      </a:lnTo>
                      <a:lnTo>
                        <a:pt x="649" y="1779"/>
                      </a:lnTo>
                      <a:lnTo>
                        <a:pt x="607" y="1779"/>
                      </a:lnTo>
                      <a:lnTo>
                        <a:pt x="545" y="1611"/>
                      </a:lnTo>
                      <a:lnTo>
                        <a:pt x="440" y="1569"/>
                      </a:lnTo>
                      <a:lnTo>
                        <a:pt x="335" y="1423"/>
                      </a:lnTo>
                      <a:lnTo>
                        <a:pt x="126" y="1528"/>
                      </a:lnTo>
                      <a:lnTo>
                        <a:pt x="126" y="1590"/>
                      </a:lnTo>
                      <a:lnTo>
                        <a:pt x="1" y="1800"/>
                      </a:lnTo>
                      <a:lnTo>
                        <a:pt x="105" y="1925"/>
                      </a:lnTo>
                      <a:lnTo>
                        <a:pt x="105" y="2051"/>
                      </a:lnTo>
                      <a:lnTo>
                        <a:pt x="189" y="2093"/>
                      </a:lnTo>
                      <a:lnTo>
                        <a:pt x="294" y="2009"/>
                      </a:lnTo>
                      <a:lnTo>
                        <a:pt x="356" y="2009"/>
                      </a:lnTo>
                      <a:lnTo>
                        <a:pt x="545" y="2051"/>
                      </a:lnTo>
                      <a:lnTo>
                        <a:pt x="733" y="2051"/>
                      </a:lnTo>
                      <a:lnTo>
                        <a:pt x="754" y="2113"/>
                      </a:lnTo>
                      <a:lnTo>
                        <a:pt x="942" y="2051"/>
                      </a:lnTo>
                      <a:lnTo>
                        <a:pt x="942" y="2134"/>
                      </a:lnTo>
                      <a:lnTo>
                        <a:pt x="838" y="2155"/>
                      </a:lnTo>
                      <a:lnTo>
                        <a:pt x="775" y="2239"/>
                      </a:lnTo>
                      <a:lnTo>
                        <a:pt x="817" y="2344"/>
                      </a:lnTo>
                      <a:lnTo>
                        <a:pt x="963" y="2323"/>
                      </a:lnTo>
                      <a:lnTo>
                        <a:pt x="1089" y="2427"/>
                      </a:lnTo>
                      <a:lnTo>
                        <a:pt x="1172" y="2616"/>
                      </a:lnTo>
                      <a:lnTo>
                        <a:pt x="1256" y="2616"/>
                      </a:lnTo>
                      <a:lnTo>
                        <a:pt x="1298" y="2657"/>
                      </a:lnTo>
                      <a:lnTo>
                        <a:pt x="1256" y="2741"/>
                      </a:lnTo>
                      <a:lnTo>
                        <a:pt x="1256" y="2867"/>
                      </a:lnTo>
                      <a:lnTo>
                        <a:pt x="1068" y="3201"/>
                      </a:lnTo>
                      <a:lnTo>
                        <a:pt x="1130" y="3390"/>
                      </a:lnTo>
                      <a:lnTo>
                        <a:pt x="1172" y="3494"/>
                      </a:lnTo>
                      <a:lnTo>
                        <a:pt x="1256" y="3494"/>
                      </a:lnTo>
                      <a:lnTo>
                        <a:pt x="1361" y="3473"/>
                      </a:lnTo>
                      <a:lnTo>
                        <a:pt x="1403" y="3515"/>
                      </a:lnTo>
                      <a:lnTo>
                        <a:pt x="1486" y="3515"/>
                      </a:lnTo>
                      <a:lnTo>
                        <a:pt x="1654" y="3411"/>
                      </a:lnTo>
                      <a:lnTo>
                        <a:pt x="1654" y="3348"/>
                      </a:lnTo>
                      <a:lnTo>
                        <a:pt x="1758" y="3285"/>
                      </a:lnTo>
                      <a:lnTo>
                        <a:pt x="1821" y="3160"/>
                      </a:lnTo>
                      <a:lnTo>
                        <a:pt x="1863" y="3034"/>
                      </a:lnTo>
                      <a:lnTo>
                        <a:pt x="1884" y="2846"/>
                      </a:lnTo>
                      <a:lnTo>
                        <a:pt x="1988" y="2678"/>
                      </a:lnTo>
                      <a:lnTo>
                        <a:pt x="1905" y="2657"/>
                      </a:lnTo>
                      <a:lnTo>
                        <a:pt x="1905" y="2574"/>
                      </a:lnTo>
                      <a:lnTo>
                        <a:pt x="1988" y="2532"/>
                      </a:lnTo>
                      <a:lnTo>
                        <a:pt x="2072" y="2365"/>
                      </a:lnTo>
                      <a:lnTo>
                        <a:pt x="2135" y="2365"/>
                      </a:lnTo>
                      <a:lnTo>
                        <a:pt x="2219" y="2260"/>
                      </a:lnTo>
                      <a:lnTo>
                        <a:pt x="2344" y="2197"/>
                      </a:lnTo>
                      <a:lnTo>
                        <a:pt x="2386" y="2030"/>
                      </a:lnTo>
                      <a:lnTo>
                        <a:pt x="2386" y="1925"/>
                      </a:lnTo>
                      <a:lnTo>
                        <a:pt x="2491" y="1841"/>
                      </a:lnTo>
                      <a:lnTo>
                        <a:pt x="2491" y="1800"/>
                      </a:lnTo>
                      <a:lnTo>
                        <a:pt x="2428" y="1695"/>
                      </a:lnTo>
                      <a:lnTo>
                        <a:pt x="2407" y="1569"/>
                      </a:lnTo>
                      <a:lnTo>
                        <a:pt x="2344" y="1569"/>
                      </a:lnTo>
                      <a:lnTo>
                        <a:pt x="2239" y="1507"/>
                      </a:lnTo>
                      <a:lnTo>
                        <a:pt x="2114" y="1507"/>
                      </a:lnTo>
                      <a:lnTo>
                        <a:pt x="2093" y="1465"/>
                      </a:lnTo>
                      <a:lnTo>
                        <a:pt x="2135" y="1360"/>
                      </a:lnTo>
                      <a:lnTo>
                        <a:pt x="2302" y="1276"/>
                      </a:lnTo>
                      <a:lnTo>
                        <a:pt x="2302" y="1193"/>
                      </a:lnTo>
                      <a:lnTo>
                        <a:pt x="2239" y="1109"/>
                      </a:lnTo>
                      <a:lnTo>
                        <a:pt x="2239" y="984"/>
                      </a:lnTo>
                      <a:lnTo>
                        <a:pt x="2281" y="879"/>
                      </a:lnTo>
                      <a:lnTo>
                        <a:pt x="2177" y="774"/>
                      </a:lnTo>
                      <a:lnTo>
                        <a:pt x="2093" y="774"/>
                      </a:lnTo>
                      <a:lnTo>
                        <a:pt x="1967" y="858"/>
                      </a:lnTo>
                      <a:lnTo>
                        <a:pt x="1779" y="900"/>
                      </a:lnTo>
                      <a:lnTo>
                        <a:pt x="1758" y="984"/>
                      </a:lnTo>
                      <a:lnTo>
                        <a:pt x="1675" y="1088"/>
                      </a:lnTo>
                      <a:lnTo>
                        <a:pt x="1591" y="1067"/>
                      </a:lnTo>
                      <a:lnTo>
                        <a:pt x="1570" y="963"/>
                      </a:lnTo>
                      <a:lnTo>
                        <a:pt x="1695" y="900"/>
                      </a:lnTo>
                      <a:lnTo>
                        <a:pt x="1758" y="837"/>
                      </a:lnTo>
                      <a:lnTo>
                        <a:pt x="1758" y="670"/>
                      </a:lnTo>
                      <a:lnTo>
                        <a:pt x="1800" y="460"/>
                      </a:lnTo>
                      <a:lnTo>
                        <a:pt x="1758" y="356"/>
                      </a:lnTo>
                      <a:lnTo>
                        <a:pt x="1695" y="272"/>
                      </a:lnTo>
                      <a:lnTo>
                        <a:pt x="1654" y="168"/>
                      </a:lnTo>
                      <a:lnTo>
                        <a:pt x="1507" y="105"/>
                      </a:lnTo>
                      <a:lnTo>
                        <a:pt x="1403" y="147"/>
                      </a:lnTo>
                      <a:lnTo>
                        <a:pt x="1277" y="105"/>
                      </a:lnTo>
                      <a:lnTo>
                        <a:pt x="1130" y="230"/>
                      </a:lnTo>
                      <a:lnTo>
                        <a:pt x="1047" y="209"/>
                      </a:lnTo>
                      <a:lnTo>
                        <a:pt x="1047" y="21"/>
                      </a:lnTo>
                      <a:lnTo>
                        <a:pt x="1026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84" name="Google Shape;2884;p66"/>
                <p:cNvSpPr/>
                <p:nvPr/>
              </p:nvSpPr>
              <p:spPr>
                <a:xfrm>
                  <a:off x="2799125" y="1455875"/>
                  <a:ext cx="96775" cy="158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1" h="6341" extrusionOk="0">
                      <a:moveTo>
                        <a:pt x="2385" y="0"/>
                      </a:moveTo>
                      <a:lnTo>
                        <a:pt x="2385" y="126"/>
                      </a:lnTo>
                      <a:lnTo>
                        <a:pt x="2302" y="272"/>
                      </a:lnTo>
                      <a:lnTo>
                        <a:pt x="2385" y="356"/>
                      </a:lnTo>
                      <a:lnTo>
                        <a:pt x="2490" y="356"/>
                      </a:lnTo>
                      <a:lnTo>
                        <a:pt x="2595" y="314"/>
                      </a:lnTo>
                      <a:lnTo>
                        <a:pt x="2741" y="377"/>
                      </a:lnTo>
                      <a:lnTo>
                        <a:pt x="2783" y="460"/>
                      </a:lnTo>
                      <a:lnTo>
                        <a:pt x="2888" y="481"/>
                      </a:lnTo>
                      <a:lnTo>
                        <a:pt x="2888" y="565"/>
                      </a:lnTo>
                      <a:lnTo>
                        <a:pt x="2699" y="733"/>
                      </a:lnTo>
                      <a:lnTo>
                        <a:pt x="2616" y="733"/>
                      </a:lnTo>
                      <a:lnTo>
                        <a:pt x="2490" y="649"/>
                      </a:lnTo>
                      <a:lnTo>
                        <a:pt x="2385" y="649"/>
                      </a:lnTo>
                      <a:lnTo>
                        <a:pt x="2281" y="628"/>
                      </a:lnTo>
                      <a:lnTo>
                        <a:pt x="2281" y="628"/>
                      </a:lnTo>
                      <a:lnTo>
                        <a:pt x="2323" y="733"/>
                      </a:lnTo>
                      <a:lnTo>
                        <a:pt x="2406" y="753"/>
                      </a:lnTo>
                      <a:lnTo>
                        <a:pt x="2323" y="837"/>
                      </a:lnTo>
                      <a:lnTo>
                        <a:pt x="2218" y="858"/>
                      </a:lnTo>
                      <a:lnTo>
                        <a:pt x="2072" y="691"/>
                      </a:lnTo>
                      <a:lnTo>
                        <a:pt x="1904" y="774"/>
                      </a:lnTo>
                      <a:lnTo>
                        <a:pt x="1862" y="942"/>
                      </a:lnTo>
                      <a:lnTo>
                        <a:pt x="1779" y="1005"/>
                      </a:lnTo>
                      <a:lnTo>
                        <a:pt x="1779" y="1088"/>
                      </a:lnTo>
                      <a:lnTo>
                        <a:pt x="1883" y="1109"/>
                      </a:lnTo>
                      <a:lnTo>
                        <a:pt x="1904" y="1256"/>
                      </a:lnTo>
                      <a:lnTo>
                        <a:pt x="2051" y="1318"/>
                      </a:lnTo>
                      <a:lnTo>
                        <a:pt x="2051" y="1381"/>
                      </a:lnTo>
                      <a:lnTo>
                        <a:pt x="1946" y="1381"/>
                      </a:lnTo>
                      <a:lnTo>
                        <a:pt x="1946" y="1465"/>
                      </a:lnTo>
                      <a:lnTo>
                        <a:pt x="1988" y="1528"/>
                      </a:lnTo>
                      <a:lnTo>
                        <a:pt x="1988" y="1611"/>
                      </a:lnTo>
                      <a:lnTo>
                        <a:pt x="1904" y="1590"/>
                      </a:lnTo>
                      <a:lnTo>
                        <a:pt x="1841" y="1528"/>
                      </a:lnTo>
                      <a:lnTo>
                        <a:pt x="1695" y="1507"/>
                      </a:lnTo>
                      <a:lnTo>
                        <a:pt x="1590" y="1423"/>
                      </a:lnTo>
                      <a:lnTo>
                        <a:pt x="1528" y="1402"/>
                      </a:lnTo>
                      <a:lnTo>
                        <a:pt x="1423" y="1486"/>
                      </a:lnTo>
                      <a:lnTo>
                        <a:pt x="1381" y="1569"/>
                      </a:lnTo>
                      <a:lnTo>
                        <a:pt x="1465" y="1674"/>
                      </a:lnTo>
                      <a:lnTo>
                        <a:pt x="1423" y="1779"/>
                      </a:lnTo>
                      <a:lnTo>
                        <a:pt x="1360" y="1737"/>
                      </a:lnTo>
                      <a:lnTo>
                        <a:pt x="1360" y="1674"/>
                      </a:lnTo>
                      <a:lnTo>
                        <a:pt x="1276" y="1611"/>
                      </a:lnTo>
                      <a:lnTo>
                        <a:pt x="1151" y="1569"/>
                      </a:lnTo>
                      <a:lnTo>
                        <a:pt x="1109" y="1569"/>
                      </a:lnTo>
                      <a:lnTo>
                        <a:pt x="1025" y="1486"/>
                      </a:lnTo>
                      <a:lnTo>
                        <a:pt x="942" y="1465"/>
                      </a:lnTo>
                      <a:lnTo>
                        <a:pt x="921" y="1528"/>
                      </a:lnTo>
                      <a:lnTo>
                        <a:pt x="963" y="1674"/>
                      </a:lnTo>
                      <a:lnTo>
                        <a:pt x="963" y="1800"/>
                      </a:lnTo>
                      <a:lnTo>
                        <a:pt x="1004" y="1946"/>
                      </a:lnTo>
                      <a:lnTo>
                        <a:pt x="1109" y="2009"/>
                      </a:lnTo>
                      <a:lnTo>
                        <a:pt x="1235" y="2030"/>
                      </a:lnTo>
                      <a:lnTo>
                        <a:pt x="1276" y="2093"/>
                      </a:lnTo>
                      <a:lnTo>
                        <a:pt x="1256" y="2113"/>
                      </a:lnTo>
                      <a:lnTo>
                        <a:pt x="1130" y="2113"/>
                      </a:lnTo>
                      <a:lnTo>
                        <a:pt x="1256" y="2197"/>
                      </a:lnTo>
                      <a:lnTo>
                        <a:pt x="1318" y="2260"/>
                      </a:lnTo>
                      <a:lnTo>
                        <a:pt x="1423" y="2344"/>
                      </a:lnTo>
                      <a:lnTo>
                        <a:pt x="1548" y="2344"/>
                      </a:lnTo>
                      <a:lnTo>
                        <a:pt x="1632" y="2260"/>
                      </a:lnTo>
                      <a:lnTo>
                        <a:pt x="1674" y="2260"/>
                      </a:lnTo>
                      <a:lnTo>
                        <a:pt x="1674" y="2344"/>
                      </a:lnTo>
                      <a:lnTo>
                        <a:pt x="1590" y="2427"/>
                      </a:lnTo>
                      <a:lnTo>
                        <a:pt x="1548" y="2616"/>
                      </a:lnTo>
                      <a:lnTo>
                        <a:pt x="1486" y="2616"/>
                      </a:lnTo>
                      <a:lnTo>
                        <a:pt x="1339" y="2469"/>
                      </a:lnTo>
                      <a:lnTo>
                        <a:pt x="1025" y="2427"/>
                      </a:lnTo>
                      <a:lnTo>
                        <a:pt x="921" y="2260"/>
                      </a:lnTo>
                      <a:lnTo>
                        <a:pt x="837" y="2239"/>
                      </a:lnTo>
                      <a:lnTo>
                        <a:pt x="795" y="2155"/>
                      </a:lnTo>
                      <a:lnTo>
                        <a:pt x="753" y="2155"/>
                      </a:lnTo>
                      <a:lnTo>
                        <a:pt x="712" y="2302"/>
                      </a:lnTo>
                      <a:lnTo>
                        <a:pt x="712" y="2344"/>
                      </a:lnTo>
                      <a:lnTo>
                        <a:pt x="649" y="2406"/>
                      </a:lnTo>
                      <a:lnTo>
                        <a:pt x="712" y="2574"/>
                      </a:lnTo>
                      <a:lnTo>
                        <a:pt x="628" y="2637"/>
                      </a:lnTo>
                      <a:lnTo>
                        <a:pt x="544" y="2616"/>
                      </a:lnTo>
                      <a:lnTo>
                        <a:pt x="544" y="2762"/>
                      </a:lnTo>
                      <a:lnTo>
                        <a:pt x="502" y="2783"/>
                      </a:lnTo>
                      <a:lnTo>
                        <a:pt x="502" y="3034"/>
                      </a:lnTo>
                      <a:lnTo>
                        <a:pt x="586" y="3097"/>
                      </a:lnTo>
                      <a:lnTo>
                        <a:pt x="732" y="3097"/>
                      </a:lnTo>
                      <a:lnTo>
                        <a:pt x="837" y="3160"/>
                      </a:lnTo>
                      <a:lnTo>
                        <a:pt x="942" y="3139"/>
                      </a:lnTo>
                      <a:lnTo>
                        <a:pt x="942" y="3181"/>
                      </a:lnTo>
                      <a:lnTo>
                        <a:pt x="858" y="3243"/>
                      </a:lnTo>
                      <a:lnTo>
                        <a:pt x="753" y="3181"/>
                      </a:lnTo>
                      <a:lnTo>
                        <a:pt x="586" y="3181"/>
                      </a:lnTo>
                      <a:lnTo>
                        <a:pt x="523" y="3160"/>
                      </a:lnTo>
                      <a:lnTo>
                        <a:pt x="419" y="3181"/>
                      </a:lnTo>
                      <a:lnTo>
                        <a:pt x="272" y="3369"/>
                      </a:lnTo>
                      <a:lnTo>
                        <a:pt x="230" y="3473"/>
                      </a:lnTo>
                      <a:lnTo>
                        <a:pt x="314" y="3557"/>
                      </a:lnTo>
                      <a:lnTo>
                        <a:pt x="293" y="3599"/>
                      </a:lnTo>
                      <a:lnTo>
                        <a:pt x="209" y="3620"/>
                      </a:lnTo>
                      <a:lnTo>
                        <a:pt x="209" y="3725"/>
                      </a:lnTo>
                      <a:lnTo>
                        <a:pt x="293" y="3787"/>
                      </a:lnTo>
                      <a:lnTo>
                        <a:pt x="335" y="3725"/>
                      </a:lnTo>
                      <a:lnTo>
                        <a:pt x="502" y="3725"/>
                      </a:lnTo>
                      <a:lnTo>
                        <a:pt x="586" y="3662"/>
                      </a:lnTo>
                      <a:lnTo>
                        <a:pt x="628" y="3704"/>
                      </a:lnTo>
                      <a:lnTo>
                        <a:pt x="628" y="3787"/>
                      </a:lnTo>
                      <a:lnTo>
                        <a:pt x="523" y="3808"/>
                      </a:lnTo>
                      <a:lnTo>
                        <a:pt x="440" y="3913"/>
                      </a:lnTo>
                      <a:lnTo>
                        <a:pt x="502" y="3976"/>
                      </a:lnTo>
                      <a:lnTo>
                        <a:pt x="586" y="3976"/>
                      </a:lnTo>
                      <a:lnTo>
                        <a:pt x="691" y="3892"/>
                      </a:lnTo>
                      <a:lnTo>
                        <a:pt x="753" y="3892"/>
                      </a:lnTo>
                      <a:lnTo>
                        <a:pt x="858" y="3808"/>
                      </a:lnTo>
                      <a:lnTo>
                        <a:pt x="858" y="3871"/>
                      </a:lnTo>
                      <a:lnTo>
                        <a:pt x="816" y="3934"/>
                      </a:lnTo>
                      <a:lnTo>
                        <a:pt x="858" y="3976"/>
                      </a:lnTo>
                      <a:lnTo>
                        <a:pt x="1046" y="3976"/>
                      </a:lnTo>
                      <a:lnTo>
                        <a:pt x="1067" y="4018"/>
                      </a:lnTo>
                      <a:lnTo>
                        <a:pt x="963" y="4038"/>
                      </a:lnTo>
                      <a:lnTo>
                        <a:pt x="963" y="4122"/>
                      </a:lnTo>
                      <a:lnTo>
                        <a:pt x="1067" y="4143"/>
                      </a:lnTo>
                      <a:lnTo>
                        <a:pt x="1172" y="4122"/>
                      </a:lnTo>
                      <a:lnTo>
                        <a:pt x="1318" y="4206"/>
                      </a:lnTo>
                      <a:lnTo>
                        <a:pt x="1590" y="4290"/>
                      </a:lnTo>
                      <a:lnTo>
                        <a:pt x="1632" y="4331"/>
                      </a:lnTo>
                      <a:lnTo>
                        <a:pt x="1381" y="4310"/>
                      </a:lnTo>
                      <a:lnTo>
                        <a:pt x="1276" y="4331"/>
                      </a:lnTo>
                      <a:lnTo>
                        <a:pt x="1130" y="4227"/>
                      </a:lnTo>
                      <a:lnTo>
                        <a:pt x="963" y="4290"/>
                      </a:lnTo>
                      <a:lnTo>
                        <a:pt x="963" y="4352"/>
                      </a:lnTo>
                      <a:lnTo>
                        <a:pt x="1130" y="4415"/>
                      </a:lnTo>
                      <a:lnTo>
                        <a:pt x="1339" y="4436"/>
                      </a:lnTo>
                      <a:lnTo>
                        <a:pt x="1569" y="4436"/>
                      </a:lnTo>
                      <a:lnTo>
                        <a:pt x="1653" y="4499"/>
                      </a:lnTo>
                      <a:lnTo>
                        <a:pt x="1423" y="4541"/>
                      </a:lnTo>
                      <a:lnTo>
                        <a:pt x="1339" y="4520"/>
                      </a:lnTo>
                      <a:lnTo>
                        <a:pt x="1109" y="4499"/>
                      </a:lnTo>
                      <a:lnTo>
                        <a:pt x="942" y="4457"/>
                      </a:lnTo>
                      <a:lnTo>
                        <a:pt x="900" y="4394"/>
                      </a:lnTo>
                      <a:lnTo>
                        <a:pt x="753" y="4352"/>
                      </a:lnTo>
                      <a:lnTo>
                        <a:pt x="607" y="4206"/>
                      </a:lnTo>
                      <a:lnTo>
                        <a:pt x="544" y="4248"/>
                      </a:lnTo>
                      <a:lnTo>
                        <a:pt x="481" y="4331"/>
                      </a:lnTo>
                      <a:lnTo>
                        <a:pt x="293" y="4352"/>
                      </a:lnTo>
                      <a:lnTo>
                        <a:pt x="209" y="4415"/>
                      </a:lnTo>
                      <a:lnTo>
                        <a:pt x="188" y="4624"/>
                      </a:lnTo>
                      <a:lnTo>
                        <a:pt x="314" y="4729"/>
                      </a:lnTo>
                      <a:lnTo>
                        <a:pt x="314" y="4854"/>
                      </a:lnTo>
                      <a:lnTo>
                        <a:pt x="272" y="4917"/>
                      </a:lnTo>
                      <a:lnTo>
                        <a:pt x="188" y="4729"/>
                      </a:lnTo>
                      <a:lnTo>
                        <a:pt x="126" y="4729"/>
                      </a:lnTo>
                      <a:lnTo>
                        <a:pt x="63" y="4980"/>
                      </a:lnTo>
                      <a:lnTo>
                        <a:pt x="84" y="5126"/>
                      </a:lnTo>
                      <a:lnTo>
                        <a:pt x="168" y="5147"/>
                      </a:lnTo>
                      <a:lnTo>
                        <a:pt x="188" y="5126"/>
                      </a:lnTo>
                      <a:lnTo>
                        <a:pt x="272" y="5126"/>
                      </a:lnTo>
                      <a:lnTo>
                        <a:pt x="335" y="5252"/>
                      </a:lnTo>
                      <a:lnTo>
                        <a:pt x="419" y="5273"/>
                      </a:lnTo>
                      <a:lnTo>
                        <a:pt x="335" y="5294"/>
                      </a:lnTo>
                      <a:lnTo>
                        <a:pt x="272" y="5336"/>
                      </a:lnTo>
                      <a:lnTo>
                        <a:pt x="188" y="5231"/>
                      </a:lnTo>
                      <a:lnTo>
                        <a:pt x="21" y="5252"/>
                      </a:lnTo>
                      <a:lnTo>
                        <a:pt x="0" y="5461"/>
                      </a:lnTo>
                      <a:lnTo>
                        <a:pt x="63" y="5503"/>
                      </a:lnTo>
                      <a:lnTo>
                        <a:pt x="126" y="5482"/>
                      </a:lnTo>
                      <a:lnTo>
                        <a:pt x="84" y="5566"/>
                      </a:lnTo>
                      <a:lnTo>
                        <a:pt x="84" y="5817"/>
                      </a:lnTo>
                      <a:lnTo>
                        <a:pt x="168" y="5754"/>
                      </a:lnTo>
                      <a:lnTo>
                        <a:pt x="230" y="5775"/>
                      </a:lnTo>
                      <a:lnTo>
                        <a:pt x="230" y="5963"/>
                      </a:lnTo>
                      <a:lnTo>
                        <a:pt x="398" y="6005"/>
                      </a:lnTo>
                      <a:lnTo>
                        <a:pt x="628" y="6173"/>
                      </a:lnTo>
                      <a:lnTo>
                        <a:pt x="732" y="6110"/>
                      </a:lnTo>
                      <a:lnTo>
                        <a:pt x="795" y="6005"/>
                      </a:lnTo>
                      <a:lnTo>
                        <a:pt x="753" y="5922"/>
                      </a:lnTo>
                      <a:lnTo>
                        <a:pt x="921" y="5922"/>
                      </a:lnTo>
                      <a:lnTo>
                        <a:pt x="942" y="6026"/>
                      </a:lnTo>
                      <a:lnTo>
                        <a:pt x="921" y="6131"/>
                      </a:lnTo>
                      <a:lnTo>
                        <a:pt x="942" y="6235"/>
                      </a:lnTo>
                      <a:lnTo>
                        <a:pt x="1004" y="6214"/>
                      </a:lnTo>
                      <a:lnTo>
                        <a:pt x="1067" y="5963"/>
                      </a:lnTo>
                      <a:lnTo>
                        <a:pt x="1067" y="5712"/>
                      </a:lnTo>
                      <a:lnTo>
                        <a:pt x="1130" y="5566"/>
                      </a:lnTo>
                      <a:lnTo>
                        <a:pt x="1256" y="5440"/>
                      </a:lnTo>
                      <a:lnTo>
                        <a:pt x="1318" y="5294"/>
                      </a:lnTo>
                      <a:lnTo>
                        <a:pt x="1318" y="5461"/>
                      </a:lnTo>
                      <a:lnTo>
                        <a:pt x="1172" y="5670"/>
                      </a:lnTo>
                      <a:lnTo>
                        <a:pt x="1151" y="5817"/>
                      </a:lnTo>
                      <a:lnTo>
                        <a:pt x="1172" y="5922"/>
                      </a:lnTo>
                      <a:lnTo>
                        <a:pt x="1130" y="6131"/>
                      </a:lnTo>
                      <a:lnTo>
                        <a:pt x="1172" y="6235"/>
                      </a:lnTo>
                      <a:lnTo>
                        <a:pt x="1151" y="6319"/>
                      </a:lnTo>
                      <a:lnTo>
                        <a:pt x="1214" y="6340"/>
                      </a:lnTo>
                      <a:lnTo>
                        <a:pt x="1256" y="6298"/>
                      </a:lnTo>
                      <a:lnTo>
                        <a:pt x="1339" y="6173"/>
                      </a:lnTo>
                      <a:lnTo>
                        <a:pt x="1528" y="5984"/>
                      </a:lnTo>
                      <a:lnTo>
                        <a:pt x="1590" y="5691"/>
                      </a:lnTo>
                      <a:lnTo>
                        <a:pt x="1674" y="5650"/>
                      </a:lnTo>
                      <a:lnTo>
                        <a:pt x="1674" y="5754"/>
                      </a:lnTo>
                      <a:lnTo>
                        <a:pt x="1632" y="5880"/>
                      </a:lnTo>
                      <a:lnTo>
                        <a:pt x="1632" y="5963"/>
                      </a:lnTo>
                      <a:lnTo>
                        <a:pt x="1737" y="5984"/>
                      </a:lnTo>
                      <a:lnTo>
                        <a:pt x="1862" y="5859"/>
                      </a:lnTo>
                      <a:lnTo>
                        <a:pt x="1946" y="5775"/>
                      </a:lnTo>
                      <a:lnTo>
                        <a:pt x="1946" y="5670"/>
                      </a:lnTo>
                      <a:lnTo>
                        <a:pt x="1841" y="5650"/>
                      </a:lnTo>
                      <a:lnTo>
                        <a:pt x="1841" y="5608"/>
                      </a:lnTo>
                      <a:lnTo>
                        <a:pt x="1946" y="5566"/>
                      </a:lnTo>
                      <a:lnTo>
                        <a:pt x="1946" y="5398"/>
                      </a:lnTo>
                      <a:lnTo>
                        <a:pt x="1904" y="5336"/>
                      </a:lnTo>
                      <a:lnTo>
                        <a:pt x="1904" y="5231"/>
                      </a:lnTo>
                      <a:lnTo>
                        <a:pt x="2072" y="5126"/>
                      </a:lnTo>
                      <a:lnTo>
                        <a:pt x="2113" y="4938"/>
                      </a:lnTo>
                      <a:lnTo>
                        <a:pt x="2218" y="4875"/>
                      </a:lnTo>
                      <a:lnTo>
                        <a:pt x="2281" y="4813"/>
                      </a:lnTo>
                      <a:lnTo>
                        <a:pt x="2281" y="4917"/>
                      </a:lnTo>
                      <a:lnTo>
                        <a:pt x="2281" y="4959"/>
                      </a:lnTo>
                      <a:lnTo>
                        <a:pt x="2197" y="4980"/>
                      </a:lnTo>
                      <a:lnTo>
                        <a:pt x="2113" y="5168"/>
                      </a:lnTo>
                      <a:lnTo>
                        <a:pt x="2051" y="5294"/>
                      </a:lnTo>
                      <a:lnTo>
                        <a:pt x="2009" y="5461"/>
                      </a:lnTo>
                      <a:lnTo>
                        <a:pt x="2072" y="5566"/>
                      </a:lnTo>
                      <a:lnTo>
                        <a:pt x="2092" y="5691"/>
                      </a:lnTo>
                      <a:lnTo>
                        <a:pt x="2155" y="5650"/>
                      </a:lnTo>
                      <a:lnTo>
                        <a:pt x="2260" y="5461"/>
                      </a:lnTo>
                      <a:lnTo>
                        <a:pt x="2469" y="5273"/>
                      </a:lnTo>
                      <a:lnTo>
                        <a:pt x="2532" y="5147"/>
                      </a:lnTo>
                      <a:lnTo>
                        <a:pt x="2532" y="4980"/>
                      </a:lnTo>
                      <a:lnTo>
                        <a:pt x="2616" y="4875"/>
                      </a:lnTo>
                      <a:lnTo>
                        <a:pt x="2699" y="4854"/>
                      </a:lnTo>
                      <a:lnTo>
                        <a:pt x="2699" y="4917"/>
                      </a:lnTo>
                      <a:lnTo>
                        <a:pt x="2678" y="4959"/>
                      </a:lnTo>
                      <a:lnTo>
                        <a:pt x="2678" y="5085"/>
                      </a:lnTo>
                      <a:lnTo>
                        <a:pt x="2741" y="5064"/>
                      </a:lnTo>
                      <a:lnTo>
                        <a:pt x="2888" y="4875"/>
                      </a:lnTo>
                      <a:lnTo>
                        <a:pt x="2971" y="4875"/>
                      </a:lnTo>
                      <a:lnTo>
                        <a:pt x="3139" y="4917"/>
                      </a:lnTo>
                      <a:lnTo>
                        <a:pt x="3327" y="4854"/>
                      </a:lnTo>
                      <a:lnTo>
                        <a:pt x="3432" y="4834"/>
                      </a:lnTo>
                      <a:lnTo>
                        <a:pt x="3494" y="4750"/>
                      </a:lnTo>
                      <a:lnTo>
                        <a:pt x="3620" y="4729"/>
                      </a:lnTo>
                      <a:lnTo>
                        <a:pt x="3662" y="4624"/>
                      </a:lnTo>
                      <a:lnTo>
                        <a:pt x="3662" y="4541"/>
                      </a:lnTo>
                      <a:lnTo>
                        <a:pt x="3683" y="4457"/>
                      </a:lnTo>
                      <a:lnTo>
                        <a:pt x="3620" y="4394"/>
                      </a:lnTo>
                      <a:lnTo>
                        <a:pt x="3662" y="4227"/>
                      </a:lnTo>
                      <a:lnTo>
                        <a:pt x="3662" y="3976"/>
                      </a:lnTo>
                      <a:lnTo>
                        <a:pt x="3620" y="3976"/>
                      </a:lnTo>
                      <a:lnTo>
                        <a:pt x="3536" y="4122"/>
                      </a:lnTo>
                      <a:lnTo>
                        <a:pt x="3411" y="4290"/>
                      </a:lnTo>
                      <a:lnTo>
                        <a:pt x="3348" y="4290"/>
                      </a:lnTo>
                      <a:lnTo>
                        <a:pt x="3348" y="4206"/>
                      </a:lnTo>
                      <a:lnTo>
                        <a:pt x="3432" y="4101"/>
                      </a:lnTo>
                      <a:lnTo>
                        <a:pt x="3536" y="4018"/>
                      </a:lnTo>
                      <a:lnTo>
                        <a:pt x="3557" y="3934"/>
                      </a:lnTo>
                      <a:lnTo>
                        <a:pt x="3432" y="3829"/>
                      </a:lnTo>
                      <a:lnTo>
                        <a:pt x="3411" y="3725"/>
                      </a:lnTo>
                      <a:lnTo>
                        <a:pt x="3348" y="3725"/>
                      </a:lnTo>
                      <a:lnTo>
                        <a:pt x="3306" y="3766"/>
                      </a:lnTo>
                      <a:lnTo>
                        <a:pt x="3264" y="3829"/>
                      </a:lnTo>
                      <a:lnTo>
                        <a:pt x="3201" y="3787"/>
                      </a:lnTo>
                      <a:lnTo>
                        <a:pt x="3097" y="3808"/>
                      </a:lnTo>
                      <a:lnTo>
                        <a:pt x="3013" y="3871"/>
                      </a:lnTo>
                      <a:lnTo>
                        <a:pt x="2909" y="3829"/>
                      </a:lnTo>
                      <a:lnTo>
                        <a:pt x="2950" y="3787"/>
                      </a:lnTo>
                      <a:lnTo>
                        <a:pt x="3222" y="3683"/>
                      </a:lnTo>
                      <a:lnTo>
                        <a:pt x="3327" y="3662"/>
                      </a:lnTo>
                      <a:lnTo>
                        <a:pt x="3536" y="3453"/>
                      </a:lnTo>
                      <a:lnTo>
                        <a:pt x="3578" y="3390"/>
                      </a:lnTo>
                      <a:lnTo>
                        <a:pt x="3725" y="3160"/>
                      </a:lnTo>
                      <a:lnTo>
                        <a:pt x="3766" y="2971"/>
                      </a:lnTo>
                      <a:lnTo>
                        <a:pt x="3725" y="2950"/>
                      </a:lnTo>
                      <a:lnTo>
                        <a:pt x="3641" y="2971"/>
                      </a:lnTo>
                      <a:lnTo>
                        <a:pt x="3578" y="3034"/>
                      </a:lnTo>
                      <a:lnTo>
                        <a:pt x="3536" y="2950"/>
                      </a:lnTo>
                      <a:lnTo>
                        <a:pt x="3578" y="2888"/>
                      </a:lnTo>
                      <a:lnTo>
                        <a:pt x="3641" y="2846"/>
                      </a:lnTo>
                      <a:lnTo>
                        <a:pt x="3725" y="2867"/>
                      </a:lnTo>
                      <a:lnTo>
                        <a:pt x="3766" y="2783"/>
                      </a:lnTo>
                      <a:lnTo>
                        <a:pt x="3766" y="2657"/>
                      </a:lnTo>
                      <a:lnTo>
                        <a:pt x="3871" y="2553"/>
                      </a:lnTo>
                      <a:lnTo>
                        <a:pt x="3871" y="2427"/>
                      </a:lnTo>
                      <a:lnTo>
                        <a:pt x="3850" y="2365"/>
                      </a:lnTo>
                      <a:lnTo>
                        <a:pt x="3850" y="2302"/>
                      </a:lnTo>
                      <a:lnTo>
                        <a:pt x="3745" y="2260"/>
                      </a:lnTo>
                      <a:lnTo>
                        <a:pt x="3641" y="2302"/>
                      </a:lnTo>
                      <a:lnTo>
                        <a:pt x="3494" y="2553"/>
                      </a:lnTo>
                      <a:lnTo>
                        <a:pt x="3494" y="2678"/>
                      </a:lnTo>
                      <a:lnTo>
                        <a:pt x="3557" y="2762"/>
                      </a:lnTo>
                      <a:lnTo>
                        <a:pt x="3473" y="2846"/>
                      </a:lnTo>
                      <a:lnTo>
                        <a:pt x="3432" y="2888"/>
                      </a:lnTo>
                      <a:lnTo>
                        <a:pt x="3369" y="2867"/>
                      </a:lnTo>
                      <a:lnTo>
                        <a:pt x="3411" y="2825"/>
                      </a:lnTo>
                      <a:lnTo>
                        <a:pt x="3348" y="2762"/>
                      </a:lnTo>
                      <a:lnTo>
                        <a:pt x="3348" y="2657"/>
                      </a:lnTo>
                      <a:lnTo>
                        <a:pt x="3453" y="2448"/>
                      </a:lnTo>
                      <a:lnTo>
                        <a:pt x="3432" y="2344"/>
                      </a:lnTo>
                      <a:lnTo>
                        <a:pt x="3453" y="2302"/>
                      </a:lnTo>
                      <a:lnTo>
                        <a:pt x="3473" y="2323"/>
                      </a:lnTo>
                      <a:lnTo>
                        <a:pt x="3557" y="2302"/>
                      </a:lnTo>
                      <a:lnTo>
                        <a:pt x="3536" y="2134"/>
                      </a:lnTo>
                      <a:lnTo>
                        <a:pt x="3453" y="2030"/>
                      </a:lnTo>
                      <a:lnTo>
                        <a:pt x="3348" y="2030"/>
                      </a:lnTo>
                      <a:lnTo>
                        <a:pt x="3222" y="2051"/>
                      </a:lnTo>
                      <a:lnTo>
                        <a:pt x="3160" y="2155"/>
                      </a:lnTo>
                      <a:lnTo>
                        <a:pt x="3139" y="2113"/>
                      </a:lnTo>
                      <a:lnTo>
                        <a:pt x="3118" y="2051"/>
                      </a:lnTo>
                      <a:lnTo>
                        <a:pt x="3139" y="1904"/>
                      </a:lnTo>
                      <a:lnTo>
                        <a:pt x="3055" y="1737"/>
                      </a:lnTo>
                      <a:lnTo>
                        <a:pt x="3097" y="1507"/>
                      </a:lnTo>
                      <a:lnTo>
                        <a:pt x="3097" y="1318"/>
                      </a:lnTo>
                      <a:lnTo>
                        <a:pt x="3139" y="1193"/>
                      </a:lnTo>
                      <a:lnTo>
                        <a:pt x="3160" y="1005"/>
                      </a:lnTo>
                      <a:lnTo>
                        <a:pt x="3139" y="858"/>
                      </a:lnTo>
                      <a:lnTo>
                        <a:pt x="3243" y="670"/>
                      </a:lnTo>
                      <a:lnTo>
                        <a:pt x="3243" y="523"/>
                      </a:lnTo>
                      <a:lnTo>
                        <a:pt x="3139" y="419"/>
                      </a:lnTo>
                      <a:lnTo>
                        <a:pt x="3118" y="272"/>
                      </a:lnTo>
                      <a:lnTo>
                        <a:pt x="2950" y="147"/>
                      </a:lnTo>
                      <a:lnTo>
                        <a:pt x="2909" y="63"/>
                      </a:lnTo>
                      <a:lnTo>
                        <a:pt x="2741" y="0"/>
                      </a:lnTo>
                      <a:lnTo>
                        <a:pt x="2699" y="21"/>
                      </a:lnTo>
                      <a:lnTo>
                        <a:pt x="2699" y="105"/>
                      </a:lnTo>
                      <a:lnTo>
                        <a:pt x="2678" y="126"/>
                      </a:lnTo>
                      <a:lnTo>
                        <a:pt x="2511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85" name="Google Shape;2885;p66"/>
                <p:cNvSpPr/>
                <p:nvPr/>
              </p:nvSpPr>
              <p:spPr>
                <a:xfrm>
                  <a:off x="2744725" y="1557875"/>
                  <a:ext cx="36625" cy="48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65" h="1926" extrusionOk="0">
                      <a:moveTo>
                        <a:pt x="711" y="0"/>
                      </a:moveTo>
                      <a:lnTo>
                        <a:pt x="586" y="105"/>
                      </a:lnTo>
                      <a:lnTo>
                        <a:pt x="502" y="168"/>
                      </a:lnTo>
                      <a:lnTo>
                        <a:pt x="502" y="356"/>
                      </a:lnTo>
                      <a:lnTo>
                        <a:pt x="419" y="419"/>
                      </a:lnTo>
                      <a:lnTo>
                        <a:pt x="356" y="377"/>
                      </a:lnTo>
                      <a:lnTo>
                        <a:pt x="272" y="544"/>
                      </a:lnTo>
                      <a:lnTo>
                        <a:pt x="272" y="733"/>
                      </a:lnTo>
                      <a:lnTo>
                        <a:pt x="188" y="837"/>
                      </a:lnTo>
                      <a:lnTo>
                        <a:pt x="272" y="963"/>
                      </a:lnTo>
                      <a:lnTo>
                        <a:pt x="147" y="963"/>
                      </a:lnTo>
                      <a:lnTo>
                        <a:pt x="167" y="1005"/>
                      </a:lnTo>
                      <a:lnTo>
                        <a:pt x="272" y="1088"/>
                      </a:lnTo>
                      <a:lnTo>
                        <a:pt x="398" y="1256"/>
                      </a:lnTo>
                      <a:lnTo>
                        <a:pt x="377" y="1360"/>
                      </a:lnTo>
                      <a:lnTo>
                        <a:pt x="356" y="1360"/>
                      </a:lnTo>
                      <a:lnTo>
                        <a:pt x="209" y="1256"/>
                      </a:lnTo>
                      <a:lnTo>
                        <a:pt x="84" y="1256"/>
                      </a:lnTo>
                      <a:lnTo>
                        <a:pt x="63" y="1318"/>
                      </a:lnTo>
                      <a:lnTo>
                        <a:pt x="0" y="1402"/>
                      </a:lnTo>
                      <a:lnTo>
                        <a:pt x="105" y="1465"/>
                      </a:lnTo>
                      <a:lnTo>
                        <a:pt x="147" y="1590"/>
                      </a:lnTo>
                      <a:lnTo>
                        <a:pt x="188" y="1632"/>
                      </a:lnTo>
                      <a:lnTo>
                        <a:pt x="105" y="1737"/>
                      </a:lnTo>
                      <a:lnTo>
                        <a:pt x="105" y="1883"/>
                      </a:lnTo>
                      <a:lnTo>
                        <a:pt x="251" y="1821"/>
                      </a:lnTo>
                      <a:lnTo>
                        <a:pt x="272" y="1737"/>
                      </a:lnTo>
                      <a:lnTo>
                        <a:pt x="356" y="1737"/>
                      </a:lnTo>
                      <a:lnTo>
                        <a:pt x="377" y="1883"/>
                      </a:lnTo>
                      <a:lnTo>
                        <a:pt x="460" y="1883"/>
                      </a:lnTo>
                      <a:lnTo>
                        <a:pt x="607" y="1842"/>
                      </a:lnTo>
                      <a:lnTo>
                        <a:pt x="711" y="1883"/>
                      </a:lnTo>
                      <a:lnTo>
                        <a:pt x="837" y="1779"/>
                      </a:lnTo>
                      <a:lnTo>
                        <a:pt x="900" y="1821"/>
                      </a:lnTo>
                      <a:lnTo>
                        <a:pt x="900" y="1925"/>
                      </a:lnTo>
                      <a:lnTo>
                        <a:pt x="983" y="1925"/>
                      </a:lnTo>
                      <a:lnTo>
                        <a:pt x="1025" y="1883"/>
                      </a:lnTo>
                      <a:lnTo>
                        <a:pt x="1235" y="1737"/>
                      </a:lnTo>
                      <a:lnTo>
                        <a:pt x="1235" y="1632"/>
                      </a:lnTo>
                      <a:lnTo>
                        <a:pt x="1214" y="1465"/>
                      </a:lnTo>
                      <a:lnTo>
                        <a:pt x="1151" y="1465"/>
                      </a:lnTo>
                      <a:lnTo>
                        <a:pt x="1109" y="1402"/>
                      </a:lnTo>
                      <a:lnTo>
                        <a:pt x="1193" y="1360"/>
                      </a:lnTo>
                      <a:lnTo>
                        <a:pt x="1297" y="1381"/>
                      </a:lnTo>
                      <a:lnTo>
                        <a:pt x="1339" y="1298"/>
                      </a:lnTo>
                      <a:lnTo>
                        <a:pt x="1465" y="1214"/>
                      </a:lnTo>
                      <a:lnTo>
                        <a:pt x="1423" y="984"/>
                      </a:lnTo>
                      <a:lnTo>
                        <a:pt x="1360" y="900"/>
                      </a:lnTo>
                      <a:lnTo>
                        <a:pt x="1360" y="837"/>
                      </a:lnTo>
                      <a:lnTo>
                        <a:pt x="1235" y="837"/>
                      </a:lnTo>
                      <a:lnTo>
                        <a:pt x="1193" y="691"/>
                      </a:lnTo>
                      <a:lnTo>
                        <a:pt x="1193" y="649"/>
                      </a:lnTo>
                      <a:lnTo>
                        <a:pt x="1130" y="586"/>
                      </a:lnTo>
                      <a:lnTo>
                        <a:pt x="1109" y="482"/>
                      </a:lnTo>
                      <a:lnTo>
                        <a:pt x="1046" y="461"/>
                      </a:lnTo>
                      <a:lnTo>
                        <a:pt x="1004" y="377"/>
                      </a:lnTo>
                      <a:lnTo>
                        <a:pt x="1025" y="272"/>
                      </a:lnTo>
                      <a:lnTo>
                        <a:pt x="983" y="168"/>
                      </a:lnTo>
                      <a:lnTo>
                        <a:pt x="837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86" name="Google Shape;2886;p66"/>
                <p:cNvSpPr/>
                <p:nvPr/>
              </p:nvSpPr>
              <p:spPr>
                <a:xfrm>
                  <a:off x="2789175" y="1410350"/>
                  <a:ext cx="386600" cy="302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64" h="12095" extrusionOk="0">
                      <a:moveTo>
                        <a:pt x="9625" y="1"/>
                      </a:moveTo>
                      <a:lnTo>
                        <a:pt x="9521" y="105"/>
                      </a:lnTo>
                      <a:lnTo>
                        <a:pt x="9416" y="105"/>
                      </a:lnTo>
                      <a:lnTo>
                        <a:pt x="9353" y="168"/>
                      </a:lnTo>
                      <a:lnTo>
                        <a:pt x="9416" y="252"/>
                      </a:lnTo>
                      <a:lnTo>
                        <a:pt x="9521" y="273"/>
                      </a:lnTo>
                      <a:lnTo>
                        <a:pt x="9584" y="315"/>
                      </a:lnTo>
                      <a:lnTo>
                        <a:pt x="9458" y="315"/>
                      </a:lnTo>
                      <a:lnTo>
                        <a:pt x="9395" y="377"/>
                      </a:lnTo>
                      <a:lnTo>
                        <a:pt x="9458" y="461"/>
                      </a:lnTo>
                      <a:lnTo>
                        <a:pt x="9584" y="566"/>
                      </a:lnTo>
                      <a:lnTo>
                        <a:pt x="9563" y="629"/>
                      </a:lnTo>
                      <a:lnTo>
                        <a:pt x="9521" y="691"/>
                      </a:lnTo>
                      <a:lnTo>
                        <a:pt x="9625" y="796"/>
                      </a:lnTo>
                      <a:lnTo>
                        <a:pt x="9709" y="817"/>
                      </a:lnTo>
                      <a:lnTo>
                        <a:pt x="9709" y="880"/>
                      </a:lnTo>
                      <a:lnTo>
                        <a:pt x="9605" y="901"/>
                      </a:lnTo>
                      <a:lnTo>
                        <a:pt x="9605" y="942"/>
                      </a:lnTo>
                      <a:lnTo>
                        <a:pt x="9395" y="712"/>
                      </a:lnTo>
                      <a:lnTo>
                        <a:pt x="9353" y="712"/>
                      </a:lnTo>
                      <a:lnTo>
                        <a:pt x="9312" y="796"/>
                      </a:lnTo>
                      <a:lnTo>
                        <a:pt x="9312" y="901"/>
                      </a:lnTo>
                      <a:lnTo>
                        <a:pt x="9270" y="880"/>
                      </a:lnTo>
                      <a:lnTo>
                        <a:pt x="9249" y="691"/>
                      </a:lnTo>
                      <a:lnTo>
                        <a:pt x="9270" y="566"/>
                      </a:lnTo>
                      <a:lnTo>
                        <a:pt x="9186" y="419"/>
                      </a:lnTo>
                      <a:lnTo>
                        <a:pt x="9186" y="273"/>
                      </a:lnTo>
                      <a:lnTo>
                        <a:pt x="9123" y="210"/>
                      </a:lnTo>
                      <a:lnTo>
                        <a:pt x="9081" y="252"/>
                      </a:lnTo>
                      <a:lnTo>
                        <a:pt x="8956" y="147"/>
                      </a:lnTo>
                      <a:lnTo>
                        <a:pt x="8872" y="105"/>
                      </a:lnTo>
                      <a:lnTo>
                        <a:pt x="8851" y="252"/>
                      </a:lnTo>
                      <a:lnTo>
                        <a:pt x="8872" y="461"/>
                      </a:lnTo>
                      <a:lnTo>
                        <a:pt x="8851" y="670"/>
                      </a:lnTo>
                      <a:lnTo>
                        <a:pt x="8893" y="817"/>
                      </a:lnTo>
                      <a:lnTo>
                        <a:pt x="8935" y="984"/>
                      </a:lnTo>
                      <a:lnTo>
                        <a:pt x="8935" y="1047"/>
                      </a:lnTo>
                      <a:lnTo>
                        <a:pt x="8935" y="1193"/>
                      </a:lnTo>
                      <a:lnTo>
                        <a:pt x="8872" y="1235"/>
                      </a:lnTo>
                      <a:lnTo>
                        <a:pt x="8830" y="1131"/>
                      </a:lnTo>
                      <a:lnTo>
                        <a:pt x="8788" y="984"/>
                      </a:lnTo>
                      <a:lnTo>
                        <a:pt x="8747" y="901"/>
                      </a:lnTo>
                      <a:lnTo>
                        <a:pt x="8747" y="775"/>
                      </a:lnTo>
                      <a:lnTo>
                        <a:pt x="8726" y="629"/>
                      </a:lnTo>
                      <a:lnTo>
                        <a:pt x="8684" y="482"/>
                      </a:lnTo>
                      <a:lnTo>
                        <a:pt x="8475" y="357"/>
                      </a:lnTo>
                      <a:lnTo>
                        <a:pt x="8412" y="357"/>
                      </a:lnTo>
                      <a:lnTo>
                        <a:pt x="8370" y="482"/>
                      </a:lnTo>
                      <a:lnTo>
                        <a:pt x="8349" y="524"/>
                      </a:lnTo>
                      <a:lnTo>
                        <a:pt x="8370" y="691"/>
                      </a:lnTo>
                      <a:lnTo>
                        <a:pt x="8558" y="817"/>
                      </a:lnTo>
                      <a:lnTo>
                        <a:pt x="8558" y="901"/>
                      </a:lnTo>
                      <a:lnTo>
                        <a:pt x="8370" y="880"/>
                      </a:lnTo>
                      <a:lnTo>
                        <a:pt x="8328" y="838"/>
                      </a:lnTo>
                      <a:lnTo>
                        <a:pt x="8244" y="838"/>
                      </a:lnTo>
                      <a:lnTo>
                        <a:pt x="8161" y="921"/>
                      </a:lnTo>
                      <a:lnTo>
                        <a:pt x="8244" y="1131"/>
                      </a:lnTo>
                      <a:lnTo>
                        <a:pt x="8224" y="1193"/>
                      </a:lnTo>
                      <a:lnTo>
                        <a:pt x="8077" y="1235"/>
                      </a:lnTo>
                      <a:lnTo>
                        <a:pt x="8035" y="1340"/>
                      </a:lnTo>
                      <a:lnTo>
                        <a:pt x="7952" y="1403"/>
                      </a:lnTo>
                      <a:lnTo>
                        <a:pt x="7910" y="1319"/>
                      </a:lnTo>
                      <a:lnTo>
                        <a:pt x="7910" y="1214"/>
                      </a:lnTo>
                      <a:lnTo>
                        <a:pt x="7847" y="1214"/>
                      </a:lnTo>
                      <a:lnTo>
                        <a:pt x="7784" y="1361"/>
                      </a:lnTo>
                      <a:lnTo>
                        <a:pt x="7700" y="1403"/>
                      </a:lnTo>
                      <a:lnTo>
                        <a:pt x="7680" y="1131"/>
                      </a:lnTo>
                      <a:lnTo>
                        <a:pt x="7700" y="984"/>
                      </a:lnTo>
                      <a:lnTo>
                        <a:pt x="7700" y="921"/>
                      </a:lnTo>
                      <a:lnTo>
                        <a:pt x="7491" y="838"/>
                      </a:lnTo>
                      <a:lnTo>
                        <a:pt x="7470" y="775"/>
                      </a:lnTo>
                      <a:lnTo>
                        <a:pt x="7533" y="691"/>
                      </a:lnTo>
                      <a:lnTo>
                        <a:pt x="7554" y="608"/>
                      </a:lnTo>
                      <a:lnTo>
                        <a:pt x="7470" y="566"/>
                      </a:lnTo>
                      <a:lnTo>
                        <a:pt x="7261" y="524"/>
                      </a:lnTo>
                      <a:lnTo>
                        <a:pt x="7219" y="482"/>
                      </a:lnTo>
                      <a:lnTo>
                        <a:pt x="7073" y="524"/>
                      </a:lnTo>
                      <a:lnTo>
                        <a:pt x="7031" y="629"/>
                      </a:lnTo>
                      <a:lnTo>
                        <a:pt x="7115" y="712"/>
                      </a:lnTo>
                      <a:lnTo>
                        <a:pt x="7115" y="921"/>
                      </a:lnTo>
                      <a:lnTo>
                        <a:pt x="7073" y="984"/>
                      </a:lnTo>
                      <a:lnTo>
                        <a:pt x="6968" y="942"/>
                      </a:lnTo>
                      <a:lnTo>
                        <a:pt x="6864" y="984"/>
                      </a:lnTo>
                      <a:lnTo>
                        <a:pt x="6780" y="901"/>
                      </a:lnTo>
                      <a:lnTo>
                        <a:pt x="6654" y="901"/>
                      </a:lnTo>
                      <a:lnTo>
                        <a:pt x="6633" y="1026"/>
                      </a:lnTo>
                      <a:lnTo>
                        <a:pt x="6675" y="1089"/>
                      </a:lnTo>
                      <a:lnTo>
                        <a:pt x="6738" y="1193"/>
                      </a:lnTo>
                      <a:lnTo>
                        <a:pt x="6801" y="1256"/>
                      </a:lnTo>
                      <a:lnTo>
                        <a:pt x="6801" y="1403"/>
                      </a:lnTo>
                      <a:lnTo>
                        <a:pt x="6864" y="1465"/>
                      </a:lnTo>
                      <a:lnTo>
                        <a:pt x="6905" y="1465"/>
                      </a:lnTo>
                      <a:lnTo>
                        <a:pt x="7010" y="1633"/>
                      </a:lnTo>
                      <a:lnTo>
                        <a:pt x="7010" y="1779"/>
                      </a:lnTo>
                      <a:lnTo>
                        <a:pt x="6968" y="1842"/>
                      </a:lnTo>
                      <a:lnTo>
                        <a:pt x="6989" y="1717"/>
                      </a:lnTo>
                      <a:lnTo>
                        <a:pt x="6947" y="1717"/>
                      </a:lnTo>
                      <a:lnTo>
                        <a:pt x="6843" y="1842"/>
                      </a:lnTo>
                      <a:lnTo>
                        <a:pt x="6780" y="1758"/>
                      </a:lnTo>
                      <a:lnTo>
                        <a:pt x="6780" y="1654"/>
                      </a:lnTo>
                      <a:lnTo>
                        <a:pt x="6801" y="1633"/>
                      </a:lnTo>
                      <a:lnTo>
                        <a:pt x="6780" y="1549"/>
                      </a:lnTo>
                      <a:lnTo>
                        <a:pt x="6738" y="1612"/>
                      </a:lnTo>
                      <a:lnTo>
                        <a:pt x="6654" y="1612"/>
                      </a:lnTo>
                      <a:lnTo>
                        <a:pt x="6654" y="1758"/>
                      </a:lnTo>
                      <a:lnTo>
                        <a:pt x="6592" y="1842"/>
                      </a:lnTo>
                      <a:lnTo>
                        <a:pt x="6571" y="1758"/>
                      </a:lnTo>
                      <a:lnTo>
                        <a:pt x="6508" y="1675"/>
                      </a:lnTo>
                      <a:lnTo>
                        <a:pt x="6550" y="1570"/>
                      </a:lnTo>
                      <a:lnTo>
                        <a:pt x="6550" y="1424"/>
                      </a:lnTo>
                      <a:lnTo>
                        <a:pt x="6445" y="1298"/>
                      </a:lnTo>
                      <a:lnTo>
                        <a:pt x="6382" y="1298"/>
                      </a:lnTo>
                      <a:lnTo>
                        <a:pt x="6257" y="1465"/>
                      </a:lnTo>
                      <a:lnTo>
                        <a:pt x="6215" y="1507"/>
                      </a:lnTo>
                      <a:lnTo>
                        <a:pt x="6215" y="1633"/>
                      </a:lnTo>
                      <a:lnTo>
                        <a:pt x="6257" y="1717"/>
                      </a:lnTo>
                      <a:lnTo>
                        <a:pt x="6215" y="1758"/>
                      </a:lnTo>
                      <a:lnTo>
                        <a:pt x="6131" y="1675"/>
                      </a:lnTo>
                      <a:lnTo>
                        <a:pt x="6152" y="1612"/>
                      </a:lnTo>
                      <a:lnTo>
                        <a:pt x="6110" y="1528"/>
                      </a:lnTo>
                      <a:lnTo>
                        <a:pt x="6131" y="1424"/>
                      </a:lnTo>
                      <a:lnTo>
                        <a:pt x="6110" y="1298"/>
                      </a:lnTo>
                      <a:lnTo>
                        <a:pt x="5985" y="1235"/>
                      </a:lnTo>
                      <a:lnTo>
                        <a:pt x="5985" y="1089"/>
                      </a:lnTo>
                      <a:lnTo>
                        <a:pt x="5985" y="984"/>
                      </a:lnTo>
                      <a:lnTo>
                        <a:pt x="5943" y="984"/>
                      </a:lnTo>
                      <a:lnTo>
                        <a:pt x="5796" y="1110"/>
                      </a:lnTo>
                      <a:lnTo>
                        <a:pt x="5713" y="1131"/>
                      </a:lnTo>
                      <a:lnTo>
                        <a:pt x="5692" y="1256"/>
                      </a:lnTo>
                      <a:lnTo>
                        <a:pt x="5713" y="1340"/>
                      </a:lnTo>
                      <a:lnTo>
                        <a:pt x="5692" y="1403"/>
                      </a:lnTo>
                      <a:lnTo>
                        <a:pt x="5692" y="1465"/>
                      </a:lnTo>
                      <a:lnTo>
                        <a:pt x="5608" y="1528"/>
                      </a:lnTo>
                      <a:lnTo>
                        <a:pt x="5608" y="1445"/>
                      </a:lnTo>
                      <a:lnTo>
                        <a:pt x="5629" y="1403"/>
                      </a:lnTo>
                      <a:lnTo>
                        <a:pt x="5608" y="1340"/>
                      </a:lnTo>
                      <a:lnTo>
                        <a:pt x="5524" y="1424"/>
                      </a:lnTo>
                      <a:lnTo>
                        <a:pt x="5462" y="1570"/>
                      </a:lnTo>
                      <a:lnTo>
                        <a:pt x="5399" y="1612"/>
                      </a:lnTo>
                      <a:lnTo>
                        <a:pt x="5399" y="1340"/>
                      </a:lnTo>
                      <a:lnTo>
                        <a:pt x="5420" y="1256"/>
                      </a:lnTo>
                      <a:lnTo>
                        <a:pt x="5420" y="1193"/>
                      </a:lnTo>
                      <a:lnTo>
                        <a:pt x="5336" y="1152"/>
                      </a:lnTo>
                      <a:lnTo>
                        <a:pt x="5273" y="1214"/>
                      </a:lnTo>
                      <a:lnTo>
                        <a:pt x="5022" y="1214"/>
                      </a:lnTo>
                      <a:lnTo>
                        <a:pt x="4876" y="1319"/>
                      </a:lnTo>
                      <a:lnTo>
                        <a:pt x="4771" y="1298"/>
                      </a:lnTo>
                      <a:lnTo>
                        <a:pt x="4646" y="1361"/>
                      </a:lnTo>
                      <a:lnTo>
                        <a:pt x="4583" y="1465"/>
                      </a:lnTo>
                      <a:lnTo>
                        <a:pt x="4457" y="1465"/>
                      </a:lnTo>
                      <a:lnTo>
                        <a:pt x="4353" y="1528"/>
                      </a:lnTo>
                      <a:lnTo>
                        <a:pt x="4332" y="1654"/>
                      </a:lnTo>
                      <a:lnTo>
                        <a:pt x="4248" y="1612"/>
                      </a:lnTo>
                      <a:lnTo>
                        <a:pt x="4227" y="1633"/>
                      </a:lnTo>
                      <a:lnTo>
                        <a:pt x="4248" y="1737"/>
                      </a:lnTo>
                      <a:lnTo>
                        <a:pt x="4290" y="1758"/>
                      </a:lnTo>
                      <a:lnTo>
                        <a:pt x="4269" y="1863"/>
                      </a:lnTo>
                      <a:lnTo>
                        <a:pt x="4290" y="1968"/>
                      </a:lnTo>
                      <a:lnTo>
                        <a:pt x="4415" y="1947"/>
                      </a:lnTo>
                      <a:lnTo>
                        <a:pt x="4478" y="1863"/>
                      </a:lnTo>
                      <a:lnTo>
                        <a:pt x="4478" y="1779"/>
                      </a:lnTo>
                      <a:lnTo>
                        <a:pt x="4604" y="1758"/>
                      </a:lnTo>
                      <a:lnTo>
                        <a:pt x="4667" y="1717"/>
                      </a:lnTo>
                      <a:lnTo>
                        <a:pt x="4708" y="1675"/>
                      </a:lnTo>
                      <a:lnTo>
                        <a:pt x="4750" y="1821"/>
                      </a:lnTo>
                      <a:lnTo>
                        <a:pt x="4813" y="1758"/>
                      </a:lnTo>
                      <a:lnTo>
                        <a:pt x="4855" y="1654"/>
                      </a:lnTo>
                      <a:lnTo>
                        <a:pt x="4897" y="1633"/>
                      </a:lnTo>
                      <a:lnTo>
                        <a:pt x="4876" y="1779"/>
                      </a:lnTo>
                      <a:lnTo>
                        <a:pt x="4918" y="1842"/>
                      </a:lnTo>
                      <a:lnTo>
                        <a:pt x="5064" y="1842"/>
                      </a:lnTo>
                      <a:lnTo>
                        <a:pt x="4939" y="1884"/>
                      </a:lnTo>
                      <a:lnTo>
                        <a:pt x="4771" y="1926"/>
                      </a:lnTo>
                      <a:lnTo>
                        <a:pt x="4604" y="2051"/>
                      </a:lnTo>
                      <a:lnTo>
                        <a:pt x="4478" y="2093"/>
                      </a:lnTo>
                      <a:lnTo>
                        <a:pt x="4499" y="2198"/>
                      </a:lnTo>
                      <a:lnTo>
                        <a:pt x="4499" y="2281"/>
                      </a:lnTo>
                      <a:lnTo>
                        <a:pt x="4583" y="2281"/>
                      </a:lnTo>
                      <a:lnTo>
                        <a:pt x="4667" y="2198"/>
                      </a:lnTo>
                      <a:lnTo>
                        <a:pt x="4771" y="2198"/>
                      </a:lnTo>
                      <a:lnTo>
                        <a:pt x="4918" y="2156"/>
                      </a:lnTo>
                      <a:lnTo>
                        <a:pt x="5127" y="2135"/>
                      </a:lnTo>
                      <a:lnTo>
                        <a:pt x="5378" y="2072"/>
                      </a:lnTo>
                      <a:lnTo>
                        <a:pt x="5420" y="2135"/>
                      </a:lnTo>
                      <a:lnTo>
                        <a:pt x="5420" y="2198"/>
                      </a:lnTo>
                      <a:lnTo>
                        <a:pt x="5336" y="2240"/>
                      </a:lnTo>
                      <a:lnTo>
                        <a:pt x="5273" y="2177"/>
                      </a:lnTo>
                      <a:lnTo>
                        <a:pt x="5169" y="2177"/>
                      </a:lnTo>
                      <a:lnTo>
                        <a:pt x="5064" y="2261"/>
                      </a:lnTo>
                      <a:lnTo>
                        <a:pt x="4876" y="2261"/>
                      </a:lnTo>
                      <a:lnTo>
                        <a:pt x="4708" y="2386"/>
                      </a:lnTo>
                      <a:lnTo>
                        <a:pt x="4562" y="2386"/>
                      </a:lnTo>
                      <a:lnTo>
                        <a:pt x="4541" y="2449"/>
                      </a:lnTo>
                      <a:lnTo>
                        <a:pt x="4604" y="2554"/>
                      </a:lnTo>
                      <a:lnTo>
                        <a:pt x="4708" y="2554"/>
                      </a:lnTo>
                      <a:lnTo>
                        <a:pt x="4813" y="2616"/>
                      </a:lnTo>
                      <a:lnTo>
                        <a:pt x="4750" y="2658"/>
                      </a:lnTo>
                      <a:lnTo>
                        <a:pt x="4562" y="2658"/>
                      </a:lnTo>
                      <a:lnTo>
                        <a:pt x="4478" y="2574"/>
                      </a:lnTo>
                      <a:lnTo>
                        <a:pt x="4415" y="2574"/>
                      </a:lnTo>
                      <a:lnTo>
                        <a:pt x="4353" y="2616"/>
                      </a:lnTo>
                      <a:lnTo>
                        <a:pt x="4353" y="2763"/>
                      </a:lnTo>
                      <a:lnTo>
                        <a:pt x="4290" y="2826"/>
                      </a:lnTo>
                      <a:lnTo>
                        <a:pt x="4332" y="2909"/>
                      </a:lnTo>
                      <a:lnTo>
                        <a:pt x="4415" y="2972"/>
                      </a:lnTo>
                      <a:lnTo>
                        <a:pt x="4562" y="2909"/>
                      </a:lnTo>
                      <a:lnTo>
                        <a:pt x="4750" y="3014"/>
                      </a:lnTo>
                      <a:lnTo>
                        <a:pt x="4897" y="2993"/>
                      </a:lnTo>
                      <a:lnTo>
                        <a:pt x="4918" y="3035"/>
                      </a:lnTo>
                      <a:lnTo>
                        <a:pt x="5022" y="3035"/>
                      </a:lnTo>
                      <a:lnTo>
                        <a:pt x="5169" y="3139"/>
                      </a:lnTo>
                      <a:lnTo>
                        <a:pt x="5231" y="3139"/>
                      </a:lnTo>
                      <a:lnTo>
                        <a:pt x="5315" y="3118"/>
                      </a:lnTo>
                      <a:lnTo>
                        <a:pt x="5462" y="3139"/>
                      </a:lnTo>
                      <a:lnTo>
                        <a:pt x="5545" y="3139"/>
                      </a:lnTo>
                      <a:lnTo>
                        <a:pt x="5713" y="3035"/>
                      </a:lnTo>
                      <a:lnTo>
                        <a:pt x="5943" y="3035"/>
                      </a:lnTo>
                      <a:lnTo>
                        <a:pt x="6110" y="3014"/>
                      </a:lnTo>
                      <a:lnTo>
                        <a:pt x="6173" y="2972"/>
                      </a:lnTo>
                      <a:lnTo>
                        <a:pt x="6236" y="2930"/>
                      </a:lnTo>
                      <a:lnTo>
                        <a:pt x="6320" y="2930"/>
                      </a:lnTo>
                      <a:lnTo>
                        <a:pt x="6320" y="2993"/>
                      </a:lnTo>
                      <a:lnTo>
                        <a:pt x="6278" y="3077"/>
                      </a:lnTo>
                      <a:lnTo>
                        <a:pt x="6068" y="3098"/>
                      </a:lnTo>
                      <a:lnTo>
                        <a:pt x="5838" y="3139"/>
                      </a:lnTo>
                      <a:lnTo>
                        <a:pt x="5755" y="3202"/>
                      </a:lnTo>
                      <a:lnTo>
                        <a:pt x="5650" y="3223"/>
                      </a:lnTo>
                      <a:lnTo>
                        <a:pt x="5629" y="3244"/>
                      </a:lnTo>
                      <a:lnTo>
                        <a:pt x="5462" y="3223"/>
                      </a:lnTo>
                      <a:lnTo>
                        <a:pt x="5336" y="3286"/>
                      </a:lnTo>
                      <a:lnTo>
                        <a:pt x="5231" y="3286"/>
                      </a:lnTo>
                      <a:lnTo>
                        <a:pt x="5190" y="3223"/>
                      </a:lnTo>
                      <a:lnTo>
                        <a:pt x="5085" y="3223"/>
                      </a:lnTo>
                      <a:lnTo>
                        <a:pt x="4897" y="3118"/>
                      </a:lnTo>
                      <a:lnTo>
                        <a:pt x="4562" y="3118"/>
                      </a:lnTo>
                      <a:lnTo>
                        <a:pt x="4499" y="3077"/>
                      </a:lnTo>
                      <a:lnTo>
                        <a:pt x="4374" y="3098"/>
                      </a:lnTo>
                      <a:lnTo>
                        <a:pt x="4269" y="3077"/>
                      </a:lnTo>
                      <a:lnTo>
                        <a:pt x="4227" y="3118"/>
                      </a:lnTo>
                      <a:lnTo>
                        <a:pt x="4248" y="3286"/>
                      </a:lnTo>
                      <a:lnTo>
                        <a:pt x="4290" y="3328"/>
                      </a:lnTo>
                      <a:lnTo>
                        <a:pt x="4290" y="3516"/>
                      </a:lnTo>
                      <a:lnTo>
                        <a:pt x="4353" y="3642"/>
                      </a:lnTo>
                      <a:lnTo>
                        <a:pt x="4395" y="3704"/>
                      </a:lnTo>
                      <a:lnTo>
                        <a:pt x="4478" y="3725"/>
                      </a:lnTo>
                      <a:lnTo>
                        <a:pt x="4646" y="3934"/>
                      </a:lnTo>
                      <a:lnTo>
                        <a:pt x="4708" y="3976"/>
                      </a:lnTo>
                      <a:lnTo>
                        <a:pt x="4771" y="3955"/>
                      </a:lnTo>
                      <a:lnTo>
                        <a:pt x="4897" y="3767"/>
                      </a:lnTo>
                      <a:lnTo>
                        <a:pt x="5106" y="3662"/>
                      </a:lnTo>
                      <a:lnTo>
                        <a:pt x="5315" y="3537"/>
                      </a:lnTo>
                      <a:lnTo>
                        <a:pt x="5441" y="3432"/>
                      </a:lnTo>
                      <a:lnTo>
                        <a:pt x="5503" y="3349"/>
                      </a:lnTo>
                      <a:lnTo>
                        <a:pt x="5545" y="3349"/>
                      </a:lnTo>
                      <a:lnTo>
                        <a:pt x="5817" y="3411"/>
                      </a:lnTo>
                      <a:lnTo>
                        <a:pt x="6027" y="3390"/>
                      </a:lnTo>
                      <a:lnTo>
                        <a:pt x="6173" y="3390"/>
                      </a:lnTo>
                      <a:lnTo>
                        <a:pt x="6320" y="3495"/>
                      </a:lnTo>
                      <a:lnTo>
                        <a:pt x="6571" y="3516"/>
                      </a:lnTo>
                      <a:lnTo>
                        <a:pt x="6780" y="3516"/>
                      </a:lnTo>
                      <a:lnTo>
                        <a:pt x="6864" y="3558"/>
                      </a:lnTo>
                      <a:lnTo>
                        <a:pt x="6843" y="3600"/>
                      </a:lnTo>
                      <a:lnTo>
                        <a:pt x="6654" y="3621"/>
                      </a:lnTo>
                      <a:lnTo>
                        <a:pt x="6550" y="3600"/>
                      </a:lnTo>
                      <a:lnTo>
                        <a:pt x="6361" y="3558"/>
                      </a:lnTo>
                      <a:lnTo>
                        <a:pt x="6152" y="3453"/>
                      </a:lnTo>
                      <a:lnTo>
                        <a:pt x="6047" y="3453"/>
                      </a:lnTo>
                      <a:lnTo>
                        <a:pt x="5964" y="3495"/>
                      </a:lnTo>
                      <a:lnTo>
                        <a:pt x="5734" y="3453"/>
                      </a:lnTo>
                      <a:lnTo>
                        <a:pt x="5608" y="3432"/>
                      </a:lnTo>
                      <a:lnTo>
                        <a:pt x="5545" y="3516"/>
                      </a:lnTo>
                      <a:lnTo>
                        <a:pt x="5399" y="3600"/>
                      </a:lnTo>
                      <a:lnTo>
                        <a:pt x="5294" y="3725"/>
                      </a:lnTo>
                      <a:lnTo>
                        <a:pt x="5106" y="3830"/>
                      </a:lnTo>
                      <a:lnTo>
                        <a:pt x="5022" y="3976"/>
                      </a:lnTo>
                      <a:lnTo>
                        <a:pt x="4939" y="4060"/>
                      </a:lnTo>
                      <a:lnTo>
                        <a:pt x="4918" y="4123"/>
                      </a:lnTo>
                      <a:lnTo>
                        <a:pt x="5064" y="4227"/>
                      </a:lnTo>
                      <a:lnTo>
                        <a:pt x="5190" y="4227"/>
                      </a:lnTo>
                      <a:lnTo>
                        <a:pt x="5190" y="4290"/>
                      </a:lnTo>
                      <a:lnTo>
                        <a:pt x="5294" y="4395"/>
                      </a:lnTo>
                      <a:lnTo>
                        <a:pt x="5503" y="4395"/>
                      </a:lnTo>
                      <a:lnTo>
                        <a:pt x="5755" y="4478"/>
                      </a:lnTo>
                      <a:lnTo>
                        <a:pt x="5943" y="4478"/>
                      </a:lnTo>
                      <a:lnTo>
                        <a:pt x="6110" y="4332"/>
                      </a:lnTo>
                      <a:lnTo>
                        <a:pt x="6131" y="4144"/>
                      </a:lnTo>
                      <a:lnTo>
                        <a:pt x="6278" y="4081"/>
                      </a:lnTo>
                      <a:lnTo>
                        <a:pt x="6382" y="4123"/>
                      </a:lnTo>
                      <a:lnTo>
                        <a:pt x="6257" y="4165"/>
                      </a:lnTo>
                      <a:lnTo>
                        <a:pt x="6257" y="4269"/>
                      </a:lnTo>
                      <a:lnTo>
                        <a:pt x="6361" y="4290"/>
                      </a:lnTo>
                      <a:lnTo>
                        <a:pt x="6508" y="4248"/>
                      </a:lnTo>
                      <a:lnTo>
                        <a:pt x="6654" y="4269"/>
                      </a:lnTo>
                      <a:lnTo>
                        <a:pt x="6780" y="4186"/>
                      </a:lnTo>
                      <a:lnTo>
                        <a:pt x="6884" y="4227"/>
                      </a:lnTo>
                      <a:lnTo>
                        <a:pt x="6780" y="4332"/>
                      </a:lnTo>
                      <a:lnTo>
                        <a:pt x="6571" y="4353"/>
                      </a:lnTo>
                      <a:lnTo>
                        <a:pt x="6466" y="4374"/>
                      </a:lnTo>
                      <a:lnTo>
                        <a:pt x="6320" y="4374"/>
                      </a:lnTo>
                      <a:lnTo>
                        <a:pt x="6152" y="4541"/>
                      </a:lnTo>
                      <a:lnTo>
                        <a:pt x="6173" y="4604"/>
                      </a:lnTo>
                      <a:lnTo>
                        <a:pt x="6257" y="4646"/>
                      </a:lnTo>
                      <a:lnTo>
                        <a:pt x="6445" y="4604"/>
                      </a:lnTo>
                      <a:lnTo>
                        <a:pt x="6571" y="4771"/>
                      </a:lnTo>
                      <a:lnTo>
                        <a:pt x="7010" y="4771"/>
                      </a:lnTo>
                      <a:lnTo>
                        <a:pt x="7156" y="4750"/>
                      </a:lnTo>
                      <a:lnTo>
                        <a:pt x="7554" y="4583"/>
                      </a:lnTo>
                      <a:lnTo>
                        <a:pt x="7680" y="4562"/>
                      </a:lnTo>
                      <a:lnTo>
                        <a:pt x="7889" y="4395"/>
                      </a:lnTo>
                      <a:lnTo>
                        <a:pt x="7847" y="4353"/>
                      </a:lnTo>
                      <a:lnTo>
                        <a:pt x="7805" y="4353"/>
                      </a:lnTo>
                      <a:lnTo>
                        <a:pt x="7952" y="4165"/>
                      </a:lnTo>
                      <a:lnTo>
                        <a:pt x="8056" y="4165"/>
                      </a:lnTo>
                      <a:lnTo>
                        <a:pt x="8140" y="4039"/>
                      </a:lnTo>
                      <a:lnTo>
                        <a:pt x="8161" y="4060"/>
                      </a:lnTo>
                      <a:lnTo>
                        <a:pt x="8224" y="4165"/>
                      </a:lnTo>
                      <a:lnTo>
                        <a:pt x="8265" y="4165"/>
                      </a:lnTo>
                      <a:lnTo>
                        <a:pt x="8265" y="4060"/>
                      </a:lnTo>
                      <a:lnTo>
                        <a:pt x="8579" y="3830"/>
                      </a:lnTo>
                      <a:lnTo>
                        <a:pt x="8788" y="3809"/>
                      </a:lnTo>
                      <a:lnTo>
                        <a:pt x="9123" y="3662"/>
                      </a:lnTo>
                      <a:lnTo>
                        <a:pt x="9123" y="3746"/>
                      </a:lnTo>
                      <a:lnTo>
                        <a:pt x="8851" y="3872"/>
                      </a:lnTo>
                      <a:lnTo>
                        <a:pt x="8684" y="3872"/>
                      </a:lnTo>
                      <a:lnTo>
                        <a:pt x="8370" y="4060"/>
                      </a:lnTo>
                      <a:lnTo>
                        <a:pt x="8328" y="4227"/>
                      </a:lnTo>
                      <a:lnTo>
                        <a:pt x="8203" y="4332"/>
                      </a:lnTo>
                      <a:lnTo>
                        <a:pt x="8056" y="4332"/>
                      </a:lnTo>
                      <a:lnTo>
                        <a:pt x="8014" y="4478"/>
                      </a:lnTo>
                      <a:lnTo>
                        <a:pt x="7952" y="4541"/>
                      </a:lnTo>
                      <a:lnTo>
                        <a:pt x="7952" y="4583"/>
                      </a:lnTo>
                      <a:lnTo>
                        <a:pt x="8244" y="4562"/>
                      </a:lnTo>
                      <a:lnTo>
                        <a:pt x="8328" y="4604"/>
                      </a:lnTo>
                      <a:lnTo>
                        <a:pt x="8454" y="4604"/>
                      </a:lnTo>
                      <a:lnTo>
                        <a:pt x="8579" y="4688"/>
                      </a:lnTo>
                      <a:lnTo>
                        <a:pt x="8558" y="4750"/>
                      </a:lnTo>
                      <a:lnTo>
                        <a:pt x="8663" y="4792"/>
                      </a:lnTo>
                      <a:lnTo>
                        <a:pt x="8747" y="4792"/>
                      </a:lnTo>
                      <a:lnTo>
                        <a:pt x="8788" y="4855"/>
                      </a:lnTo>
                      <a:lnTo>
                        <a:pt x="8663" y="4876"/>
                      </a:lnTo>
                      <a:lnTo>
                        <a:pt x="8558" y="4918"/>
                      </a:lnTo>
                      <a:lnTo>
                        <a:pt x="8433" y="4813"/>
                      </a:lnTo>
                      <a:lnTo>
                        <a:pt x="8224" y="4750"/>
                      </a:lnTo>
                      <a:lnTo>
                        <a:pt x="7952" y="4771"/>
                      </a:lnTo>
                      <a:lnTo>
                        <a:pt x="7554" y="4813"/>
                      </a:lnTo>
                      <a:lnTo>
                        <a:pt x="7408" y="4876"/>
                      </a:lnTo>
                      <a:lnTo>
                        <a:pt x="7303" y="4876"/>
                      </a:lnTo>
                      <a:lnTo>
                        <a:pt x="7303" y="4918"/>
                      </a:lnTo>
                      <a:lnTo>
                        <a:pt x="7324" y="4981"/>
                      </a:lnTo>
                      <a:lnTo>
                        <a:pt x="7512" y="5022"/>
                      </a:lnTo>
                      <a:lnTo>
                        <a:pt x="7680" y="5022"/>
                      </a:lnTo>
                      <a:lnTo>
                        <a:pt x="7784" y="5085"/>
                      </a:lnTo>
                      <a:lnTo>
                        <a:pt x="7784" y="5169"/>
                      </a:lnTo>
                      <a:lnTo>
                        <a:pt x="7638" y="5190"/>
                      </a:lnTo>
                      <a:lnTo>
                        <a:pt x="7533" y="5106"/>
                      </a:lnTo>
                      <a:lnTo>
                        <a:pt x="7324" y="5085"/>
                      </a:lnTo>
                      <a:lnTo>
                        <a:pt x="7219" y="5002"/>
                      </a:lnTo>
                      <a:lnTo>
                        <a:pt x="7115" y="4981"/>
                      </a:lnTo>
                      <a:lnTo>
                        <a:pt x="6947" y="5064"/>
                      </a:lnTo>
                      <a:lnTo>
                        <a:pt x="6696" y="5085"/>
                      </a:lnTo>
                      <a:lnTo>
                        <a:pt x="6508" y="5002"/>
                      </a:lnTo>
                      <a:lnTo>
                        <a:pt x="6361" y="5002"/>
                      </a:lnTo>
                      <a:lnTo>
                        <a:pt x="6215" y="4960"/>
                      </a:lnTo>
                      <a:lnTo>
                        <a:pt x="6131" y="4897"/>
                      </a:lnTo>
                      <a:lnTo>
                        <a:pt x="5922" y="4918"/>
                      </a:lnTo>
                      <a:lnTo>
                        <a:pt x="5859" y="5064"/>
                      </a:lnTo>
                      <a:lnTo>
                        <a:pt x="5922" y="5169"/>
                      </a:lnTo>
                      <a:lnTo>
                        <a:pt x="5922" y="5587"/>
                      </a:lnTo>
                      <a:lnTo>
                        <a:pt x="5943" y="5629"/>
                      </a:lnTo>
                      <a:lnTo>
                        <a:pt x="5838" y="5755"/>
                      </a:lnTo>
                      <a:lnTo>
                        <a:pt x="5838" y="5839"/>
                      </a:lnTo>
                      <a:lnTo>
                        <a:pt x="5922" y="5901"/>
                      </a:lnTo>
                      <a:lnTo>
                        <a:pt x="5985" y="6006"/>
                      </a:lnTo>
                      <a:lnTo>
                        <a:pt x="6131" y="6006"/>
                      </a:lnTo>
                      <a:lnTo>
                        <a:pt x="6236" y="6069"/>
                      </a:lnTo>
                      <a:lnTo>
                        <a:pt x="6110" y="6048"/>
                      </a:lnTo>
                      <a:lnTo>
                        <a:pt x="6027" y="6111"/>
                      </a:lnTo>
                      <a:lnTo>
                        <a:pt x="5985" y="6173"/>
                      </a:lnTo>
                      <a:lnTo>
                        <a:pt x="5964" y="6069"/>
                      </a:lnTo>
                      <a:lnTo>
                        <a:pt x="5859" y="5964"/>
                      </a:lnTo>
                      <a:lnTo>
                        <a:pt x="5817" y="5964"/>
                      </a:lnTo>
                      <a:lnTo>
                        <a:pt x="5796" y="6027"/>
                      </a:lnTo>
                      <a:lnTo>
                        <a:pt x="5713" y="5922"/>
                      </a:lnTo>
                      <a:lnTo>
                        <a:pt x="5692" y="5734"/>
                      </a:lnTo>
                      <a:lnTo>
                        <a:pt x="5692" y="5525"/>
                      </a:lnTo>
                      <a:lnTo>
                        <a:pt x="5629" y="5232"/>
                      </a:lnTo>
                      <a:lnTo>
                        <a:pt x="5503" y="5085"/>
                      </a:lnTo>
                      <a:lnTo>
                        <a:pt x="5503" y="4981"/>
                      </a:lnTo>
                      <a:lnTo>
                        <a:pt x="5231" y="4792"/>
                      </a:lnTo>
                      <a:lnTo>
                        <a:pt x="5169" y="4792"/>
                      </a:lnTo>
                      <a:lnTo>
                        <a:pt x="5001" y="4688"/>
                      </a:lnTo>
                      <a:lnTo>
                        <a:pt x="4980" y="4583"/>
                      </a:lnTo>
                      <a:lnTo>
                        <a:pt x="4876" y="4541"/>
                      </a:lnTo>
                      <a:lnTo>
                        <a:pt x="4708" y="4583"/>
                      </a:lnTo>
                      <a:lnTo>
                        <a:pt x="4353" y="4981"/>
                      </a:lnTo>
                      <a:lnTo>
                        <a:pt x="4290" y="5106"/>
                      </a:lnTo>
                      <a:lnTo>
                        <a:pt x="4290" y="5211"/>
                      </a:lnTo>
                      <a:lnTo>
                        <a:pt x="4374" y="5274"/>
                      </a:lnTo>
                      <a:lnTo>
                        <a:pt x="4499" y="5315"/>
                      </a:lnTo>
                      <a:lnTo>
                        <a:pt x="4562" y="5441"/>
                      </a:lnTo>
                      <a:lnTo>
                        <a:pt x="4562" y="5525"/>
                      </a:lnTo>
                      <a:lnTo>
                        <a:pt x="4541" y="5546"/>
                      </a:lnTo>
                      <a:lnTo>
                        <a:pt x="4457" y="5420"/>
                      </a:lnTo>
                      <a:lnTo>
                        <a:pt x="4374" y="5399"/>
                      </a:lnTo>
                      <a:lnTo>
                        <a:pt x="4290" y="5336"/>
                      </a:lnTo>
                      <a:lnTo>
                        <a:pt x="4248" y="5378"/>
                      </a:lnTo>
                      <a:lnTo>
                        <a:pt x="4164" y="5399"/>
                      </a:lnTo>
                      <a:lnTo>
                        <a:pt x="4143" y="5483"/>
                      </a:lnTo>
                      <a:lnTo>
                        <a:pt x="4185" y="5608"/>
                      </a:lnTo>
                      <a:lnTo>
                        <a:pt x="4269" y="5650"/>
                      </a:lnTo>
                      <a:lnTo>
                        <a:pt x="4332" y="5818"/>
                      </a:lnTo>
                      <a:lnTo>
                        <a:pt x="4353" y="6131"/>
                      </a:lnTo>
                      <a:lnTo>
                        <a:pt x="4269" y="6278"/>
                      </a:lnTo>
                      <a:lnTo>
                        <a:pt x="4269" y="6445"/>
                      </a:lnTo>
                      <a:lnTo>
                        <a:pt x="4185" y="6634"/>
                      </a:lnTo>
                      <a:lnTo>
                        <a:pt x="4185" y="6759"/>
                      </a:lnTo>
                      <a:lnTo>
                        <a:pt x="4227" y="6780"/>
                      </a:lnTo>
                      <a:lnTo>
                        <a:pt x="4290" y="6759"/>
                      </a:lnTo>
                      <a:lnTo>
                        <a:pt x="4290" y="6759"/>
                      </a:lnTo>
                      <a:lnTo>
                        <a:pt x="4269" y="6906"/>
                      </a:lnTo>
                      <a:lnTo>
                        <a:pt x="4185" y="7052"/>
                      </a:lnTo>
                      <a:lnTo>
                        <a:pt x="4143" y="6968"/>
                      </a:lnTo>
                      <a:lnTo>
                        <a:pt x="4123" y="6864"/>
                      </a:lnTo>
                      <a:lnTo>
                        <a:pt x="4018" y="6780"/>
                      </a:lnTo>
                      <a:lnTo>
                        <a:pt x="3934" y="6864"/>
                      </a:lnTo>
                      <a:lnTo>
                        <a:pt x="3934" y="7052"/>
                      </a:lnTo>
                      <a:lnTo>
                        <a:pt x="4081" y="7303"/>
                      </a:lnTo>
                      <a:lnTo>
                        <a:pt x="4248" y="7282"/>
                      </a:lnTo>
                      <a:lnTo>
                        <a:pt x="4353" y="7324"/>
                      </a:lnTo>
                      <a:lnTo>
                        <a:pt x="4395" y="7408"/>
                      </a:lnTo>
                      <a:lnTo>
                        <a:pt x="4583" y="7408"/>
                      </a:lnTo>
                      <a:lnTo>
                        <a:pt x="4792" y="7491"/>
                      </a:lnTo>
                      <a:lnTo>
                        <a:pt x="4876" y="7408"/>
                      </a:lnTo>
                      <a:lnTo>
                        <a:pt x="5001" y="7324"/>
                      </a:lnTo>
                      <a:lnTo>
                        <a:pt x="5001" y="7261"/>
                      </a:lnTo>
                      <a:lnTo>
                        <a:pt x="5085" y="7219"/>
                      </a:lnTo>
                      <a:lnTo>
                        <a:pt x="5085" y="7303"/>
                      </a:lnTo>
                      <a:lnTo>
                        <a:pt x="5022" y="7408"/>
                      </a:lnTo>
                      <a:lnTo>
                        <a:pt x="5022" y="7533"/>
                      </a:lnTo>
                      <a:lnTo>
                        <a:pt x="4980" y="7596"/>
                      </a:lnTo>
                      <a:lnTo>
                        <a:pt x="4876" y="7533"/>
                      </a:lnTo>
                      <a:lnTo>
                        <a:pt x="4646" y="7533"/>
                      </a:lnTo>
                      <a:lnTo>
                        <a:pt x="4541" y="7575"/>
                      </a:lnTo>
                      <a:lnTo>
                        <a:pt x="4541" y="7680"/>
                      </a:lnTo>
                      <a:lnTo>
                        <a:pt x="4583" y="7701"/>
                      </a:lnTo>
                      <a:lnTo>
                        <a:pt x="4708" y="7701"/>
                      </a:lnTo>
                      <a:lnTo>
                        <a:pt x="4750" y="7784"/>
                      </a:lnTo>
                      <a:lnTo>
                        <a:pt x="4646" y="7784"/>
                      </a:lnTo>
                      <a:lnTo>
                        <a:pt x="4646" y="7952"/>
                      </a:lnTo>
                      <a:lnTo>
                        <a:pt x="4478" y="7722"/>
                      </a:lnTo>
                      <a:lnTo>
                        <a:pt x="4395" y="7722"/>
                      </a:lnTo>
                      <a:lnTo>
                        <a:pt x="4353" y="7617"/>
                      </a:lnTo>
                      <a:lnTo>
                        <a:pt x="4290" y="7533"/>
                      </a:lnTo>
                      <a:lnTo>
                        <a:pt x="4039" y="7366"/>
                      </a:lnTo>
                      <a:lnTo>
                        <a:pt x="3976" y="7366"/>
                      </a:lnTo>
                      <a:lnTo>
                        <a:pt x="3830" y="7199"/>
                      </a:lnTo>
                      <a:lnTo>
                        <a:pt x="3830" y="7178"/>
                      </a:lnTo>
                      <a:lnTo>
                        <a:pt x="3725" y="7178"/>
                      </a:lnTo>
                      <a:lnTo>
                        <a:pt x="3620" y="7261"/>
                      </a:lnTo>
                      <a:lnTo>
                        <a:pt x="3516" y="7261"/>
                      </a:lnTo>
                      <a:lnTo>
                        <a:pt x="3432" y="7303"/>
                      </a:lnTo>
                      <a:lnTo>
                        <a:pt x="3286" y="7261"/>
                      </a:lnTo>
                      <a:lnTo>
                        <a:pt x="3034" y="7303"/>
                      </a:lnTo>
                      <a:lnTo>
                        <a:pt x="2972" y="7282"/>
                      </a:lnTo>
                      <a:lnTo>
                        <a:pt x="2783" y="7471"/>
                      </a:lnTo>
                      <a:lnTo>
                        <a:pt x="2700" y="7617"/>
                      </a:lnTo>
                      <a:lnTo>
                        <a:pt x="2700" y="7743"/>
                      </a:lnTo>
                      <a:lnTo>
                        <a:pt x="2595" y="7784"/>
                      </a:lnTo>
                      <a:lnTo>
                        <a:pt x="2490" y="7847"/>
                      </a:lnTo>
                      <a:lnTo>
                        <a:pt x="2365" y="7910"/>
                      </a:lnTo>
                      <a:lnTo>
                        <a:pt x="2344" y="7994"/>
                      </a:lnTo>
                      <a:lnTo>
                        <a:pt x="2198" y="8098"/>
                      </a:lnTo>
                      <a:lnTo>
                        <a:pt x="2177" y="8224"/>
                      </a:lnTo>
                      <a:lnTo>
                        <a:pt x="2260" y="8224"/>
                      </a:lnTo>
                      <a:lnTo>
                        <a:pt x="2281" y="8307"/>
                      </a:lnTo>
                      <a:lnTo>
                        <a:pt x="2177" y="8307"/>
                      </a:lnTo>
                      <a:lnTo>
                        <a:pt x="2093" y="8349"/>
                      </a:lnTo>
                      <a:lnTo>
                        <a:pt x="2260" y="8475"/>
                      </a:lnTo>
                      <a:lnTo>
                        <a:pt x="2407" y="8517"/>
                      </a:lnTo>
                      <a:lnTo>
                        <a:pt x="2511" y="8433"/>
                      </a:lnTo>
                      <a:lnTo>
                        <a:pt x="2490" y="8349"/>
                      </a:lnTo>
                      <a:lnTo>
                        <a:pt x="2658" y="8370"/>
                      </a:lnTo>
                      <a:lnTo>
                        <a:pt x="2825" y="8245"/>
                      </a:lnTo>
                      <a:lnTo>
                        <a:pt x="2825" y="8349"/>
                      </a:lnTo>
                      <a:lnTo>
                        <a:pt x="2700" y="8412"/>
                      </a:lnTo>
                      <a:lnTo>
                        <a:pt x="2616" y="8538"/>
                      </a:lnTo>
                      <a:lnTo>
                        <a:pt x="2616" y="8621"/>
                      </a:lnTo>
                      <a:lnTo>
                        <a:pt x="2783" y="8621"/>
                      </a:lnTo>
                      <a:lnTo>
                        <a:pt x="2888" y="8642"/>
                      </a:lnTo>
                      <a:lnTo>
                        <a:pt x="3014" y="8475"/>
                      </a:lnTo>
                      <a:lnTo>
                        <a:pt x="3202" y="8349"/>
                      </a:lnTo>
                      <a:lnTo>
                        <a:pt x="3307" y="8119"/>
                      </a:lnTo>
                      <a:lnTo>
                        <a:pt x="3453" y="7931"/>
                      </a:lnTo>
                      <a:lnTo>
                        <a:pt x="3558" y="7910"/>
                      </a:lnTo>
                      <a:lnTo>
                        <a:pt x="3558" y="7910"/>
                      </a:lnTo>
                      <a:lnTo>
                        <a:pt x="3537" y="7994"/>
                      </a:lnTo>
                      <a:lnTo>
                        <a:pt x="3453" y="8035"/>
                      </a:lnTo>
                      <a:lnTo>
                        <a:pt x="3307" y="8245"/>
                      </a:lnTo>
                      <a:lnTo>
                        <a:pt x="3348" y="8349"/>
                      </a:lnTo>
                      <a:lnTo>
                        <a:pt x="3244" y="8349"/>
                      </a:lnTo>
                      <a:lnTo>
                        <a:pt x="3181" y="8454"/>
                      </a:lnTo>
                      <a:lnTo>
                        <a:pt x="3202" y="8538"/>
                      </a:lnTo>
                      <a:lnTo>
                        <a:pt x="3286" y="8538"/>
                      </a:lnTo>
                      <a:lnTo>
                        <a:pt x="3223" y="8580"/>
                      </a:lnTo>
                      <a:lnTo>
                        <a:pt x="3139" y="8580"/>
                      </a:lnTo>
                      <a:lnTo>
                        <a:pt x="3034" y="8684"/>
                      </a:lnTo>
                      <a:lnTo>
                        <a:pt x="3076" y="8747"/>
                      </a:lnTo>
                      <a:lnTo>
                        <a:pt x="3202" y="8747"/>
                      </a:lnTo>
                      <a:lnTo>
                        <a:pt x="3118" y="8789"/>
                      </a:lnTo>
                      <a:lnTo>
                        <a:pt x="2993" y="8747"/>
                      </a:lnTo>
                      <a:lnTo>
                        <a:pt x="2888" y="8747"/>
                      </a:lnTo>
                      <a:lnTo>
                        <a:pt x="2804" y="8789"/>
                      </a:lnTo>
                      <a:lnTo>
                        <a:pt x="2721" y="8831"/>
                      </a:lnTo>
                      <a:lnTo>
                        <a:pt x="2679" y="8872"/>
                      </a:lnTo>
                      <a:lnTo>
                        <a:pt x="2721" y="8977"/>
                      </a:lnTo>
                      <a:lnTo>
                        <a:pt x="2804" y="8977"/>
                      </a:lnTo>
                      <a:lnTo>
                        <a:pt x="2867" y="8935"/>
                      </a:lnTo>
                      <a:lnTo>
                        <a:pt x="2909" y="8956"/>
                      </a:lnTo>
                      <a:lnTo>
                        <a:pt x="3014" y="8956"/>
                      </a:lnTo>
                      <a:lnTo>
                        <a:pt x="3014" y="9040"/>
                      </a:lnTo>
                      <a:lnTo>
                        <a:pt x="2930" y="9040"/>
                      </a:lnTo>
                      <a:lnTo>
                        <a:pt x="2825" y="8998"/>
                      </a:lnTo>
                      <a:lnTo>
                        <a:pt x="2783" y="9040"/>
                      </a:lnTo>
                      <a:lnTo>
                        <a:pt x="2783" y="9082"/>
                      </a:lnTo>
                      <a:lnTo>
                        <a:pt x="2888" y="9103"/>
                      </a:lnTo>
                      <a:lnTo>
                        <a:pt x="2867" y="9144"/>
                      </a:lnTo>
                      <a:lnTo>
                        <a:pt x="2783" y="9186"/>
                      </a:lnTo>
                      <a:lnTo>
                        <a:pt x="2700" y="9186"/>
                      </a:lnTo>
                      <a:lnTo>
                        <a:pt x="2700" y="9249"/>
                      </a:lnTo>
                      <a:lnTo>
                        <a:pt x="2783" y="9396"/>
                      </a:lnTo>
                      <a:lnTo>
                        <a:pt x="2867" y="9396"/>
                      </a:lnTo>
                      <a:lnTo>
                        <a:pt x="2909" y="9312"/>
                      </a:lnTo>
                      <a:lnTo>
                        <a:pt x="3034" y="9207"/>
                      </a:lnTo>
                      <a:lnTo>
                        <a:pt x="3014" y="9312"/>
                      </a:lnTo>
                      <a:lnTo>
                        <a:pt x="2909" y="9396"/>
                      </a:lnTo>
                      <a:lnTo>
                        <a:pt x="2825" y="9479"/>
                      </a:lnTo>
                      <a:lnTo>
                        <a:pt x="2804" y="9563"/>
                      </a:lnTo>
                      <a:lnTo>
                        <a:pt x="2972" y="9626"/>
                      </a:lnTo>
                      <a:lnTo>
                        <a:pt x="3097" y="9626"/>
                      </a:lnTo>
                      <a:lnTo>
                        <a:pt x="3118" y="9605"/>
                      </a:lnTo>
                      <a:lnTo>
                        <a:pt x="3181" y="9605"/>
                      </a:lnTo>
                      <a:lnTo>
                        <a:pt x="3244" y="9668"/>
                      </a:lnTo>
                      <a:lnTo>
                        <a:pt x="3432" y="9584"/>
                      </a:lnTo>
                      <a:lnTo>
                        <a:pt x="3620" y="9416"/>
                      </a:lnTo>
                      <a:lnTo>
                        <a:pt x="3620" y="9396"/>
                      </a:lnTo>
                      <a:lnTo>
                        <a:pt x="3725" y="9312"/>
                      </a:lnTo>
                      <a:lnTo>
                        <a:pt x="3934" y="9103"/>
                      </a:lnTo>
                      <a:lnTo>
                        <a:pt x="3934" y="9040"/>
                      </a:lnTo>
                      <a:lnTo>
                        <a:pt x="4018" y="8956"/>
                      </a:lnTo>
                      <a:lnTo>
                        <a:pt x="4081" y="8956"/>
                      </a:lnTo>
                      <a:lnTo>
                        <a:pt x="4018" y="9040"/>
                      </a:lnTo>
                      <a:lnTo>
                        <a:pt x="3976" y="9144"/>
                      </a:lnTo>
                      <a:lnTo>
                        <a:pt x="3809" y="9354"/>
                      </a:lnTo>
                      <a:lnTo>
                        <a:pt x="3599" y="9479"/>
                      </a:lnTo>
                      <a:lnTo>
                        <a:pt x="3453" y="9626"/>
                      </a:lnTo>
                      <a:lnTo>
                        <a:pt x="3307" y="9709"/>
                      </a:lnTo>
                      <a:lnTo>
                        <a:pt x="3223" y="9793"/>
                      </a:lnTo>
                      <a:lnTo>
                        <a:pt x="3286" y="9877"/>
                      </a:lnTo>
                      <a:lnTo>
                        <a:pt x="3223" y="9898"/>
                      </a:lnTo>
                      <a:lnTo>
                        <a:pt x="3076" y="9772"/>
                      </a:lnTo>
                      <a:lnTo>
                        <a:pt x="2825" y="9772"/>
                      </a:lnTo>
                      <a:lnTo>
                        <a:pt x="2825" y="9835"/>
                      </a:lnTo>
                      <a:lnTo>
                        <a:pt x="2783" y="9814"/>
                      </a:lnTo>
                      <a:lnTo>
                        <a:pt x="2700" y="9688"/>
                      </a:lnTo>
                      <a:lnTo>
                        <a:pt x="2490" y="9584"/>
                      </a:lnTo>
                      <a:lnTo>
                        <a:pt x="2407" y="9605"/>
                      </a:lnTo>
                      <a:lnTo>
                        <a:pt x="2365" y="9563"/>
                      </a:lnTo>
                      <a:lnTo>
                        <a:pt x="2407" y="9416"/>
                      </a:lnTo>
                      <a:lnTo>
                        <a:pt x="2407" y="9082"/>
                      </a:lnTo>
                      <a:lnTo>
                        <a:pt x="2365" y="8872"/>
                      </a:lnTo>
                      <a:lnTo>
                        <a:pt x="2239" y="8726"/>
                      </a:lnTo>
                      <a:lnTo>
                        <a:pt x="2156" y="8726"/>
                      </a:lnTo>
                      <a:lnTo>
                        <a:pt x="2030" y="8663"/>
                      </a:lnTo>
                      <a:lnTo>
                        <a:pt x="1946" y="8684"/>
                      </a:lnTo>
                      <a:lnTo>
                        <a:pt x="1821" y="8684"/>
                      </a:lnTo>
                      <a:lnTo>
                        <a:pt x="1737" y="8726"/>
                      </a:lnTo>
                      <a:lnTo>
                        <a:pt x="1633" y="8747"/>
                      </a:lnTo>
                      <a:lnTo>
                        <a:pt x="1633" y="8831"/>
                      </a:lnTo>
                      <a:lnTo>
                        <a:pt x="1654" y="8935"/>
                      </a:lnTo>
                      <a:lnTo>
                        <a:pt x="1633" y="8977"/>
                      </a:lnTo>
                      <a:lnTo>
                        <a:pt x="1612" y="9165"/>
                      </a:lnTo>
                      <a:lnTo>
                        <a:pt x="1654" y="9249"/>
                      </a:lnTo>
                      <a:lnTo>
                        <a:pt x="1716" y="9249"/>
                      </a:lnTo>
                      <a:lnTo>
                        <a:pt x="1716" y="9312"/>
                      </a:lnTo>
                      <a:lnTo>
                        <a:pt x="1612" y="9396"/>
                      </a:lnTo>
                      <a:lnTo>
                        <a:pt x="1570" y="9458"/>
                      </a:lnTo>
                      <a:lnTo>
                        <a:pt x="1654" y="9563"/>
                      </a:lnTo>
                      <a:lnTo>
                        <a:pt x="1737" y="9563"/>
                      </a:lnTo>
                      <a:lnTo>
                        <a:pt x="1758" y="9500"/>
                      </a:lnTo>
                      <a:lnTo>
                        <a:pt x="1884" y="9563"/>
                      </a:lnTo>
                      <a:lnTo>
                        <a:pt x="1863" y="9584"/>
                      </a:lnTo>
                      <a:lnTo>
                        <a:pt x="1737" y="9584"/>
                      </a:lnTo>
                      <a:lnTo>
                        <a:pt x="1737" y="9605"/>
                      </a:lnTo>
                      <a:lnTo>
                        <a:pt x="1821" y="9668"/>
                      </a:lnTo>
                      <a:lnTo>
                        <a:pt x="1821" y="9709"/>
                      </a:lnTo>
                      <a:lnTo>
                        <a:pt x="1737" y="9772"/>
                      </a:lnTo>
                      <a:lnTo>
                        <a:pt x="1716" y="9793"/>
                      </a:lnTo>
                      <a:lnTo>
                        <a:pt x="1779" y="9814"/>
                      </a:lnTo>
                      <a:lnTo>
                        <a:pt x="1842" y="9877"/>
                      </a:lnTo>
                      <a:lnTo>
                        <a:pt x="1946" y="9877"/>
                      </a:lnTo>
                      <a:lnTo>
                        <a:pt x="1967" y="9898"/>
                      </a:lnTo>
                      <a:lnTo>
                        <a:pt x="1926" y="9940"/>
                      </a:lnTo>
                      <a:lnTo>
                        <a:pt x="1821" y="9940"/>
                      </a:lnTo>
                      <a:lnTo>
                        <a:pt x="1779" y="9981"/>
                      </a:lnTo>
                      <a:lnTo>
                        <a:pt x="1654" y="9877"/>
                      </a:lnTo>
                      <a:lnTo>
                        <a:pt x="1612" y="9898"/>
                      </a:lnTo>
                      <a:lnTo>
                        <a:pt x="1570" y="9940"/>
                      </a:lnTo>
                      <a:lnTo>
                        <a:pt x="1507" y="9940"/>
                      </a:lnTo>
                      <a:lnTo>
                        <a:pt x="1444" y="9835"/>
                      </a:lnTo>
                      <a:lnTo>
                        <a:pt x="1361" y="9814"/>
                      </a:lnTo>
                      <a:lnTo>
                        <a:pt x="1298" y="9877"/>
                      </a:lnTo>
                      <a:lnTo>
                        <a:pt x="1110" y="9877"/>
                      </a:lnTo>
                      <a:lnTo>
                        <a:pt x="984" y="9793"/>
                      </a:lnTo>
                      <a:lnTo>
                        <a:pt x="879" y="9793"/>
                      </a:lnTo>
                      <a:lnTo>
                        <a:pt x="817" y="9835"/>
                      </a:lnTo>
                      <a:lnTo>
                        <a:pt x="817" y="9919"/>
                      </a:lnTo>
                      <a:lnTo>
                        <a:pt x="733" y="9940"/>
                      </a:lnTo>
                      <a:lnTo>
                        <a:pt x="628" y="9981"/>
                      </a:lnTo>
                      <a:lnTo>
                        <a:pt x="586" y="10044"/>
                      </a:lnTo>
                      <a:lnTo>
                        <a:pt x="419" y="10086"/>
                      </a:lnTo>
                      <a:lnTo>
                        <a:pt x="377" y="10107"/>
                      </a:lnTo>
                      <a:lnTo>
                        <a:pt x="273" y="10128"/>
                      </a:lnTo>
                      <a:lnTo>
                        <a:pt x="189" y="10212"/>
                      </a:lnTo>
                      <a:lnTo>
                        <a:pt x="168" y="10316"/>
                      </a:lnTo>
                      <a:lnTo>
                        <a:pt x="168" y="10358"/>
                      </a:lnTo>
                      <a:lnTo>
                        <a:pt x="147" y="10442"/>
                      </a:lnTo>
                      <a:lnTo>
                        <a:pt x="1" y="10525"/>
                      </a:lnTo>
                      <a:lnTo>
                        <a:pt x="1" y="10609"/>
                      </a:lnTo>
                      <a:lnTo>
                        <a:pt x="42" y="10651"/>
                      </a:lnTo>
                      <a:lnTo>
                        <a:pt x="42" y="10818"/>
                      </a:lnTo>
                      <a:lnTo>
                        <a:pt x="63" y="10860"/>
                      </a:lnTo>
                      <a:lnTo>
                        <a:pt x="189" y="10860"/>
                      </a:lnTo>
                      <a:lnTo>
                        <a:pt x="252" y="10735"/>
                      </a:lnTo>
                      <a:lnTo>
                        <a:pt x="294" y="10735"/>
                      </a:lnTo>
                      <a:lnTo>
                        <a:pt x="273" y="10756"/>
                      </a:lnTo>
                      <a:lnTo>
                        <a:pt x="210" y="10860"/>
                      </a:lnTo>
                      <a:lnTo>
                        <a:pt x="273" y="10881"/>
                      </a:lnTo>
                      <a:lnTo>
                        <a:pt x="356" y="10818"/>
                      </a:lnTo>
                      <a:lnTo>
                        <a:pt x="356" y="10651"/>
                      </a:lnTo>
                      <a:lnTo>
                        <a:pt x="398" y="10421"/>
                      </a:lnTo>
                      <a:lnTo>
                        <a:pt x="482" y="10400"/>
                      </a:lnTo>
                      <a:lnTo>
                        <a:pt x="566" y="10337"/>
                      </a:lnTo>
                      <a:lnTo>
                        <a:pt x="419" y="10567"/>
                      </a:lnTo>
                      <a:lnTo>
                        <a:pt x="419" y="10672"/>
                      </a:lnTo>
                      <a:lnTo>
                        <a:pt x="398" y="10714"/>
                      </a:lnTo>
                      <a:lnTo>
                        <a:pt x="377" y="10839"/>
                      </a:lnTo>
                      <a:lnTo>
                        <a:pt x="314" y="10944"/>
                      </a:lnTo>
                      <a:lnTo>
                        <a:pt x="377" y="10986"/>
                      </a:lnTo>
                      <a:lnTo>
                        <a:pt x="419" y="10986"/>
                      </a:lnTo>
                      <a:lnTo>
                        <a:pt x="503" y="11069"/>
                      </a:lnTo>
                      <a:lnTo>
                        <a:pt x="607" y="11069"/>
                      </a:lnTo>
                      <a:lnTo>
                        <a:pt x="628" y="10965"/>
                      </a:lnTo>
                      <a:lnTo>
                        <a:pt x="607" y="10944"/>
                      </a:lnTo>
                      <a:lnTo>
                        <a:pt x="670" y="10839"/>
                      </a:lnTo>
                      <a:lnTo>
                        <a:pt x="691" y="10735"/>
                      </a:lnTo>
                      <a:lnTo>
                        <a:pt x="733" y="10672"/>
                      </a:lnTo>
                      <a:lnTo>
                        <a:pt x="733" y="10756"/>
                      </a:lnTo>
                      <a:lnTo>
                        <a:pt x="775" y="10818"/>
                      </a:lnTo>
                      <a:lnTo>
                        <a:pt x="712" y="10944"/>
                      </a:lnTo>
                      <a:lnTo>
                        <a:pt x="712" y="11028"/>
                      </a:lnTo>
                      <a:lnTo>
                        <a:pt x="712" y="11090"/>
                      </a:lnTo>
                      <a:lnTo>
                        <a:pt x="796" y="11195"/>
                      </a:lnTo>
                      <a:lnTo>
                        <a:pt x="838" y="11237"/>
                      </a:lnTo>
                      <a:lnTo>
                        <a:pt x="921" y="11153"/>
                      </a:lnTo>
                      <a:lnTo>
                        <a:pt x="900" y="11069"/>
                      </a:lnTo>
                      <a:lnTo>
                        <a:pt x="900" y="11048"/>
                      </a:lnTo>
                      <a:lnTo>
                        <a:pt x="921" y="11028"/>
                      </a:lnTo>
                      <a:lnTo>
                        <a:pt x="1005" y="11028"/>
                      </a:lnTo>
                      <a:lnTo>
                        <a:pt x="1047" y="10965"/>
                      </a:lnTo>
                      <a:lnTo>
                        <a:pt x="1026" y="10860"/>
                      </a:lnTo>
                      <a:lnTo>
                        <a:pt x="984" y="10818"/>
                      </a:lnTo>
                      <a:lnTo>
                        <a:pt x="984" y="10735"/>
                      </a:lnTo>
                      <a:lnTo>
                        <a:pt x="1026" y="10756"/>
                      </a:lnTo>
                      <a:lnTo>
                        <a:pt x="1110" y="10923"/>
                      </a:lnTo>
                      <a:lnTo>
                        <a:pt x="1110" y="10986"/>
                      </a:lnTo>
                      <a:lnTo>
                        <a:pt x="1047" y="11090"/>
                      </a:lnTo>
                      <a:lnTo>
                        <a:pt x="1005" y="11090"/>
                      </a:lnTo>
                      <a:lnTo>
                        <a:pt x="942" y="11195"/>
                      </a:lnTo>
                      <a:lnTo>
                        <a:pt x="984" y="11258"/>
                      </a:lnTo>
                      <a:lnTo>
                        <a:pt x="1026" y="11258"/>
                      </a:lnTo>
                      <a:lnTo>
                        <a:pt x="1089" y="11279"/>
                      </a:lnTo>
                      <a:lnTo>
                        <a:pt x="1110" y="11341"/>
                      </a:lnTo>
                      <a:lnTo>
                        <a:pt x="1151" y="11341"/>
                      </a:lnTo>
                      <a:lnTo>
                        <a:pt x="1340" y="11446"/>
                      </a:lnTo>
                      <a:lnTo>
                        <a:pt x="1402" y="11446"/>
                      </a:lnTo>
                      <a:lnTo>
                        <a:pt x="1402" y="11551"/>
                      </a:lnTo>
                      <a:lnTo>
                        <a:pt x="1612" y="11551"/>
                      </a:lnTo>
                      <a:lnTo>
                        <a:pt x="1674" y="11593"/>
                      </a:lnTo>
                      <a:lnTo>
                        <a:pt x="1737" y="11572"/>
                      </a:lnTo>
                      <a:lnTo>
                        <a:pt x="1779" y="11488"/>
                      </a:lnTo>
                      <a:lnTo>
                        <a:pt x="1716" y="11362"/>
                      </a:lnTo>
                      <a:lnTo>
                        <a:pt x="1654" y="11174"/>
                      </a:lnTo>
                      <a:lnTo>
                        <a:pt x="1716" y="11048"/>
                      </a:lnTo>
                      <a:lnTo>
                        <a:pt x="1758" y="10986"/>
                      </a:lnTo>
                      <a:lnTo>
                        <a:pt x="1779" y="11048"/>
                      </a:lnTo>
                      <a:lnTo>
                        <a:pt x="1821" y="11174"/>
                      </a:lnTo>
                      <a:lnTo>
                        <a:pt x="1821" y="11279"/>
                      </a:lnTo>
                      <a:lnTo>
                        <a:pt x="1842" y="11341"/>
                      </a:lnTo>
                      <a:lnTo>
                        <a:pt x="1926" y="11341"/>
                      </a:lnTo>
                      <a:lnTo>
                        <a:pt x="1946" y="11279"/>
                      </a:lnTo>
                      <a:lnTo>
                        <a:pt x="2030" y="11279"/>
                      </a:lnTo>
                      <a:lnTo>
                        <a:pt x="2051" y="11237"/>
                      </a:lnTo>
                      <a:lnTo>
                        <a:pt x="2072" y="11153"/>
                      </a:lnTo>
                      <a:lnTo>
                        <a:pt x="2135" y="11090"/>
                      </a:lnTo>
                      <a:lnTo>
                        <a:pt x="2156" y="10965"/>
                      </a:lnTo>
                      <a:lnTo>
                        <a:pt x="2177" y="10923"/>
                      </a:lnTo>
                      <a:lnTo>
                        <a:pt x="2198" y="10923"/>
                      </a:lnTo>
                      <a:lnTo>
                        <a:pt x="2260" y="11048"/>
                      </a:lnTo>
                      <a:lnTo>
                        <a:pt x="2239" y="11090"/>
                      </a:lnTo>
                      <a:lnTo>
                        <a:pt x="2177" y="11195"/>
                      </a:lnTo>
                      <a:lnTo>
                        <a:pt x="2156" y="11279"/>
                      </a:lnTo>
                      <a:lnTo>
                        <a:pt x="2198" y="11341"/>
                      </a:lnTo>
                      <a:lnTo>
                        <a:pt x="2198" y="11404"/>
                      </a:lnTo>
                      <a:lnTo>
                        <a:pt x="2302" y="11488"/>
                      </a:lnTo>
                      <a:lnTo>
                        <a:pt x="2386" y="11446"/>
                      </a:lnTo>
                      <a:lnTo>
                        <a:pt x="2490" y="11279"/>
                      </a:lnTo>
                      <a:lnTo>
                        <a:pt x="2449" y="11174"/>
                      </a:lnTo>
                      <a:lnTo>
                        <a:pt x="2470" y="11028"/>
                      </a:lnTo>
                      <a:lnTo>
                        <a:pt x="2574" y="10944"/>
                      </a:lnTo>
                      <a:lnTo>
                        <a:pt x="2679" y="10923"/>
                      </a:lnTo>
                      <a:lnTo>
                        <a:pt x="2574" y="11028"/>
                      </a:lnTo>
                      <a:lnTo>
                        <a:pt x="2553" y="11132"/>
                      </a:lnTo>
                      <a:lnTo>
                        <a:pt x="2595" y="11237"/>
                      </a:lnTo>
                      <a:lnTo>
                        <a:pt x="2511" y="11446"/>
                      </a:lnTo>
                      <a:lnTo>
                        <a:pt x="2511" y="11509"/>
                      </a:lnTo>
                      <a:lnTo>
                        <a:pt x="2595" y="11593"/>
                      </a:lnTo>
                      <a:lnTo>
                        <a:pt x="2700" y="11572"/>
                      </a:lnTo>
                      <a:lnTo>
                        <a:pt x="2783" y="11593"/>
                      </a:lnTo>
                      <a:lnTo>
                        <a:pt x="2867" y="11572"/>
                      </a:lnTo>
                      <a:lnTo>
                        <a:pt x="2867" y="11446"/>
                      </a:lnTo>
                      <a:lnTo>
                        <a:pt x="2930" y="11362"/>
                      </a:lnTo>
                      <a:lnTo>
                        <a:pt x="2909" y="11279"/>
                      </a:lnTo>
                      <a:lnTo>
                        <a:pt x="2825" y="11132"/>
                      </a:lnTo>
                      <a:lnTo>
                        <a:pt x="2909" y="10944"/>
                      </a:lnTo>
                      <a:lnTo>
                        <a:pt x="2909" y="10818"/>
                      </a:lnTo>
                      <a:lnTo>
                        <a:pt x="2972" y="10923"/>
                      </a:lnTo>
                      <a:lnTo>
                        <a:pt x="2930" y="11028"/>
                      </a:lnTo>
                      <a:lnTo>
                        <a:pt x="2909" y="11090"/>
                      </a:lnTo>
                      <a:lnTo>
                        <a:pt x="2993" y="11258"/>
                      </a:lnTo>
                      <a:lnTo>
                        <a:pt x="3076" y="11279"/>
                      </a:lnTo>
                      <a:lnTo>
                        <a:pt x="3118" y="11300"/>
                      </a:lnTo>
                      <a:lnTo>
                        <a:pt x="3034" y="11341"/>
                      </a:lnTo>
                      <a:lnTo>
                        <a:pt x="2993" y="11488"/>
                      </a:lnTo>
                      <a:lnTo>
                        <a:pt x="3014" y="11551"/>
                      </a:lnTo>
                      <a:lnTo>
                        <a:pt x="3181" y="11593"/>
                      </a:lnTo>
                      <a:lnTo>
                        <a:pt x="3244" y="11551"/>
                      </a:lnTo>
                      <a:lnTo>
                        <a:pt x="3348" y="11697"/>
                      </a:lnTo>
                      <a:lnTo>
                        <a:pt x="3348" y="11802"/>
                      </a:lnTo>
                      <a:lnTo>
                        <a:pt x="3286" y="11906"/>
                      </a:lnTo>
                      <a:lnTo>
                        <a:pt x="3181" y="11990"/>
                      </a:lnTo>
                      <a:lnTo>
                        <a:pt x="3223" y="12011"/>
                      </a:lnTo>
                      <a:lnTo>
                        <a:pt x="3286" y="12095"/>
                      </a:lnTo>
                      <a:lnTo>
                        <a:pt x="3369" y="12095"/>
                      </a:lnTo>
                      <a:lnTo>
                        <a:pt x="3495" y="12074"/>
                      </a:lnTo>
                      <a:lnTo>
                        <a:pt x="3537" y="12095"/>
                      </a:lnTo>
                      <a:lnTo>
                        <a:pt x="3725" y="11927"/>
                      </a:lnTo>
                      <a:lnTo>
                        <a:pt x="3830" y="11969"/>
                      </a:lnTo>
                      <a:lnTo>
                        <a:pt x="3871" y="11990"/>
                      </a:lnTo>
                      <a:lnTo>
                        <a:pt x="4039" y="11823"/>
                      </a:lnTo>
                      <a:lnTo>
                        <a:pt x="4123" y="11802"/>
                      </a:lnTo>
                      <a:lnTo>
                        <a:pt x="4227" y="11655"/>
                      </a:lnTo>
                      <a:lnTo>
                        <a:pt x="4290" y="11593"/>
                      </a:lnTo>
                      <a:lnTo>
                        <a:pt x="4332" y="11613"/>
                      </a:lnTo>
                      <a:lnTo>
                        <a:pt x="4290" y="11781"/>
                      </a:lnTo>
                      <a:lnTo>
                        <a:pt x="4269" y="11906"/>
                      </a:lnTo>
                      <a:lnTo>
                        <a:pt x="4290" y="11927"/>
                      </a:lnTo>
                      <a:lnTo>
                        <a:pt x="4395" y="11865"/>
                      </a:lnTo>
                      <a:lnTo>
                        <a:pt x="4478" y="11718"/>
                      </a:lnTo>
                      <a:lnTo>
                        <a:pt x="4583" y="11655"/>
                      </a:lnTo>
                      <a:lnTo>
                        <a:pt x="4687" y="11655"/>
                      </a:lnTo>
                      <a:lnTo>
                        <a:pt x="4813" y="11446"/>
                      </a:lnTo>
                      <a:lnTo>
                        <a:pt x="4876" y="11237"/>
                      </a:lnTo>
                      <a:lnTo>
                        <a:pt x="4855" y="11153"/>
                      </a:lnTo>
                      <a:lnTo>
                        <a:pt x="4876" y="11048"/>
                      </a:lnTo>
                      <a:lnTo>
                        <a:pt x="4792" y="11028"/>
                      </a:lnTo>
                      <a:lnTo>
                        <a:pt x="4750" y="11048"/>
                      </a:lnTo>
                      <a:lnTo>
                        <a:pt x="4667" y="11048"/>
                      </a:lnTo>
                      <a:lnTo>
                        <a:pt x="4541" y="11132"/>
                      </a:lnTo>
                      <a:lnTo>
                        <a:pt x="4478" y="11195"/>
                      </a:lnTo>
                      <a:lnTo>
                        <a:pt x="4374" y="11195"/>
                      </a:lnTo>
                      <a:lnTo>
                        <a:pt x="4457" y="11090"/>
                      </a:lnTo>
                      <a:lnTo>
                        <a:pt x="4478" y="11028"/>
                      </a:lnTo>
                      <a:lnTo>
                        <a:pt x="4374" y="11048"/>
                      </a:lnTo>
                      <a:lnTo>
                        <a:pt x="4353" y="10986"/>
                      </a:lnTo>
                      <a:lnTo>
                        <a:pt x="4374" y="10923"/>
                      </a:lnTo>
                      <a:lnTo>
                        <a:pt x="4457" y="10923"/>
                      </a:lnTo>
                      <a:lnTo>
                        <a:pt x="4499" y="10735"/>
                      </a:lnTo>
                      <a:lnTo>
                        <a:pt x="4562" y="10651"/>
                      </a:lnTo>
                      <a:lnTo>
                        <a:pt x="4541" y="10546"/>
                      </a:lnTo>
                      <a:lnTo>
                        <a:pt x="4395" y="10463"/>
                      </a:lnTo>
                      <a:lnTo>
                        <a:pt x="4185" y="10525"/>
                      </a:lnTo>
                      <a:lnTo>
                        <a:pt x="4060" y="10630"/>
                      </a:lnTo>
                      <a:lnTo>
                        <a:pt x="4123" y="10504"/>
                      </a:lnTo>
                      <a:lnTo>
                        <a:pt x="4039" y="10358"/>
                      </a:lnTo>
                      <a:lnTo>
                        <a:pt x="3892" y="10295"/>
                      </a:lnTo>
                      <a:lnTo>
                        <a:pt x="3830" y="10316"/>
                      </a:lnTo>
                      <a:lnTo>
                        <a:pt x="3767" y="10358"/>
                      </a:lnTo>
                      <a:lnTo>
                        <a:pt x="3725" y="10358"/>
                      </a:lnTo>
                      <a:lnTo>
                        <a:pt x="3599" y="10525"/>
                      </a:lnTo>
                      <a:lnTo>
                        <a:pt x="3495" y="10525"/>
                      </a:lnTo>
                      <a:lnTo>
                        <a:pt x="3558" y="10337"/>
                      </a:lnTo>
                      <a:lnTo>
                        <a:pt x="3453" y="10232"/>
                      </a:lnTo>
                      <a:lnTo>
                        <a:pt x="3809" y="10232"/>
                      </a:lnTo>
                      <a:lnTo>
                        <a:pt x="3830" y="10191"/>
                      </a:lnTo>
                      <a:lnTo>
                        <a:pt x="3725" y="10044"/>
                      </a:lnTo>
                      <a:lnTo>
                        <a:pt x="3767" y="9981"/>
                      </a:lnTo>
                      <a:lnTo>
                        <a:pt x="3830" y="9793"/>
                      </a:lnTo>
                      <a:lnTo>
                        <a:pt x="3830" y="9709"/>
                      </a:lnTo>
                      <a:lnTo>
                        <a:pt x="3934" y="9605"/>
                      </a:lnTo>
                      <a:lnTo>
                        <a:pt x="3934" y="9668"/>
                      </a:lnTo>
                      <a:lnTo>
                        <a:pt x="3955" y="9730"/>
                      </a:lnTo>
                      <a:lnTo>
                        <a:pt x="3934" y="9835"/>
                      </a:lnTo>
                      <a:lnTo>
                        <a:pt x="3871" y="9898"/>
                      </a:lnTo>
                      <a:lnTo>
                        <a:pt x="3934" y="10128"/>
                      </a:lnTo>
                      <a:lnTo>
                        <a:pt x="4164" y="10421"/>
                      </a:lnTo>
                      <a:lnTo>
                        <a:pt x="4332" y="10442"/>
                      </a:lnTo>
                      <a:lnTo>
                        <a:pt x="4353" y="10421"/>
                      </a:lnTo>
                      <a:lnTo>
                        <a:pt x="4478" y="10421"/>
                      </a:lnTo>
                      <a:lnTo>
                        <a:pt x="4771" y="10546"/>
                      </a:lnTo>
                      <a:lnTo>
                        <a:pt x="4813" y="10525"/>
                      </a:lnTo>
                      <a:lnTo>
                        <a:pt x="4897" y="10358"/>
                      </a:lnTo>
                      <a:lnTo>
                        <a:pt x="4980" y="10295"/>
                      </a:lnTo>
                      <a:lnTo>
                        <a:pt x="5022" y="10295"/>
                      </a:lnTo>
                      <a:lnTo>
                        <a:pt x="4980" y="10358"/>
                      </a:lnTo>
                      <a:lnTo>
                        <a:pt x="5064" y="10400"/>
                      </a:lnTo>
                      <a:lnTo>
                        <a:pt x="5169" y="10337"/>
                      </a:lnTo>
                      <a:lnTo>
                        <a:pt x="5190" y="10253"/>
                      </a:lnTo>
                      <a:lnTo>
                        <a:pt x="5211" y="10212"/>
                      </a:lnTo>
                      <a:lnTo>
                        <a:pt x="5273" y="10253"/>
                      </a:lnTo>
                      <a:lnTo>
                        <a:pt x="5399" y="10212"/>
                      </a:lnTo>
                      <a:lnTo>
                        <a:pt x="5399" y="10086"/>
                      </a:lnTo>
                      <a:lnTo>
                        <a:pt x="5545" y="9981"/>
                      </a:lnTo>
                      <a:lnTo>
                        <a:pt x="5545" y="9877"/>
                      </a:lnTo>
                      <a:lnTo>
                        <a:pt x="5524" y="9835"/>
                      </a:lnTo>
                      <a:lnTo>
                        <a:pt x="5420" y="9835"/>
                      </a:lnTo>
                      <a:lnTo>
                        <a:pt x="5524" y="9730"/>
                      </a:lnTo>
                      <a:lnTo>
                        <a:pt x="5545" y="9521"/>
                      </a:lnTo>
                      <a:lnTo>
                        <a:pt x="5713" y="9500"/>
                      </a:lnTo>
                      <a:lnTo>
                        <a:pt x="5943" y="9563"/>
                      </a:lnTo>
                      <a:lnTo>
                        <a:pt x="6027" y="9626"/>
                      </a:lnTo>
                      <a:lnTo>
                        <a:pt x="6173" y="9626"/>
                      </a:lnTo>
                      <a:lnTo>
                        <a:pt x="6278" y="9563"/>
                      </a:lnTo>
                      <a:lnTo>
                        <a:pt x="6382" y="9563"/>
                      </a:lnTo>
                      <a:lnTo>
                        <a:pt x="6466" y="9668"/>
                      </a:lnTo>
                      <a:lnTo>
                        <a:pt x="6571" y="9626"/>
                      </a:lnTo>
                      <a:lnTo>
                        <a:pt x="6675" y="9521"/>
                      </a:lnTo>
                      <a:lnTo>
                        <a:pt x="6759" y="9479"/>
                      </a:lnTo>
                      <a:lnTo>
                        <a:pt x="6759" y="9396"/>
                      </a:lnTo>
                      <a:lnTo>
                        <a:pt x="6633" y="9396"/>
                      </a:lnTo>
                      <a:lnTo>
                        <a:pt x="6278" y="9207"/>
                      </a:lnTo>
                      <a:lnTo>
                        <a:pt x="6257" y="9144"/>
                      </a:lnTo>
                      <a:lnTo>
                        <a:pt x="6340" y="9082"/>
                      </a:lnTo>
                      <a:lnTo>
                        <a:pt x="6445" y="9103"/>
                      </a:lnTo>
                      <a:lnTo>
                        <a:pt x="6487" y="9165"/>
                      </a:lnTo>
                      <a:lnTo>
                        <a:pt x="6592" y="9144"/>
                      </a:lnTo>
                      <a:lnTo>
                        <a:pt x="6780" y="9291"/>
                      </a:lnTo>
                      <a:lnTo>
                        <a:pt x="6864" y="9270"/>
                      </a:lnTo>
                      <a:lnTo>
                        <a:pt x="6989" y="9165"/>
                      </a:lnTo>
                      <a:lnTo>
                        <a:pt x="7073" y="9144"/>
                      </a:lnTo>
                      <a:lnTo>
                        <a:pt x="7115" y="9061"/>
                      </a:lnTo>
                      <a:lnTo>
                        <a:pt x="7094" y="8935"/>
                      </a:lnTo>
                      <a:lnTo>
                        <a:pt x="6968" y="8831"/>
                      </a:lnTo>
                      <a:lnTo>
                        <a:pt x="6884" y="8831"/>
                      </a:lnTo>
                      <a:lnTo>
                        <a:pt x="6864" y="8747"/>
                      </a:lnTo>
                      <a:lnTo>
                        <a:pt x="6738" y="8684"/>
                      </a:lnTo>
                      <a:lnTo>
                        <a:pt x="6738" y="8642"/>
                      </a:lnTo>
                      <a:lnTo>
                        <a:pt x="6864" y="8663"/>
                      </a:lnTo>
                      <a:lnTo>
                        <a:pt x="6947" y="8684"/>
                      </a:lnTo>
                      <a:lnTo>
                        <a:pt x="6968" y="8768"/>
                      </a:lnTo>
                      <a:lnTo>
                        <a:pt x="7031" y="8789"/>
                      </a:lnTo>
                      <a:lnTo>
                        <a:pt x="7156" y="8789"/>
                      </a:lnTo>
                      <a:lnTo>
                        <a:pt x="7198" y="8852"/>
                      </a:lnTo>
                      <a:lnTo>
                        <a:pt x="7387" y="8726"/>
                      </a:lnTo>
                      <a:lnTo>
                        <a:pt x="7428" y="8726"/>
                      </a:lnTo>
                      <a:lnTo>
                        <a:pt x="7470" y="8538"/>
                      </a:lnTo>
                      <a:lnTo>
                        <a:pt x="7596" y="8328"/>
                      </a:lnTo>
                      <a:lnTo>
                        <a:pt x="7596" y="8224"/>
                      </a:lnTo>
                      <a:lnTo>
                        <a:pt x="7512" y="8161"/>
                      </a:lnTo>
                      <a:lnTo>
                        <a:pt x="7387" y="8056"/>
                      </a:lnTo>
                      <a:lnTo>
                        <a:pt x="7198" y="8056"/>
                      </a:lnTo>
                      <a:lnTo>
                        <a:pt x="7094" y="8119"/>
                      </a:lnTo>
                      <a:lnTo>
                        <a:pt x="7094" y="8035"/>
                      </a:lnTo>
                      <a:lnTo>
                        <a:pt x="7219" y="7994"/>
                      </a:lnTo>
                      <a:lnTo>
                        <a:pt x="7366" y="7994"/>
                      </a:lnTo>
                      <a:lnTo>
                        <a:pt x="7387" y="7931"/>
                      </a:lnTo>
                      <a:lnTo>
                        <a:pt x="7198" y="7784"/>
                      </a:lnTo>
                      <a:lnTo>
                        <a:pt x="7115" y="7743"/>
                      </a:lnTo>
                      <a:lnTo>
                        <a:pt x="7010" y="7743"/>
                      </a:lnTo>
                      <a:lnTo>
                        <a:pt x="6968" y="7722"/>
                      </a:lnTo>
                      <a:lnTo>
                        <a:pt x="6947" y="7743"/>
                      </a:lnTo>
                      <a:lnTo>
                        <a:pt x="6843" y="7784"/>
                      </a:lnTo>
                      <a:lnTo>
                        <a:pt x="6801" y="7743"/>
                      </a:lnTo>
                      <a:lnTo>
                        <a:pt x="6780" y="7784"/>
                      </a:lnTo>
                      <a:lnTo>
                        <a:pt x="6675" y="7784"/>
                      </a:lnTo>
                      <a:lnTo>
                        <a:pt x="6675" y="7701"/>
                      </a:lnTo>
                      <a:lnTo>
                        <a:pt x="6696" y="7638"/>
                      </a:lnTo>
                      <a:lnTo>
                        <a:pt x="6487" y="7533"/>
                      </a:lnTo>
                      <a:lnTo>
                        <a:pt x="6466" y="7491"/>
                      </a:lnTo>
                      <a:lnTo>
                        <a:pt x="6466" y="7491"/>
                      </a:lnTo>
                      <a:lnTo>
                        <a:pt x="6571" y="7533"/>
                      </a:lnTo>
                      <a:lnTo>
                        <a:pt x="6759" y="7575"/>
                      </a:lnTo>
                      <a:lnTo>
                        <a:pt x="6843" y="7617"/>
                      </a:lnTo>
                      <a:lnTo>
                        <a:pt x="6801" y="7701"/>
                      </a:lnTo>
                      <a:lnTo>
                        <a:pt x="6801" y="7701"/>
                      </a:lnTo>
                      <a:lnTo>
                        <a:pt x="6989" y="7638"/>
                      </a:lnTo>
                      <a:lnTo>
                        <a:pt x="7198" y="7638"/>
                      </a:lnTo>
                      <a:lnTo>
                        <a:pt x="7324" y="7743"/>
                      </a:lnTo>
                      <a:lnTo>
                        <a:pt x="7366" y="7722"/>
                      </a:lnTo>
                      <a:lnTo>
                        <a:pt x="7387" y="7596"/>
                      </a:lnTo>
                      <a:lnTo>
                        <a:pt x="7115" y="7512"/>
                      </a:lnTo>
                      <a:lnTo>
                        <a:pt x="6905" y="7491"/>
                      </a:lnTo>
                      <a:lnTo>
                        <a:pt x="6759" y="7429"/>
                      </a:lnTo>
                      <a:lnTo>
                        <a:pt x="6780" y="7387"/>
                      </a:lnTo>
                      <a:lnTo>
                        <a:pt x="6884" y="7366"/>
                      </a:lnTo>
                      <a:lnTo>
                        <a:pt x="6989" y="7429"/>
                      </a:lnTo>
                      <a:lnTo>
                        <a:pt x="7219" y="7491"/>
                      </a:lnTo>
                      <a:lnTo>
                        <a:pt x="7408" y="7491"/>
                      </a:lnTo>
                      <a:lnTo>
                        <a:pt x="7470" y="7596"/>
                      </a:lnTo>
                      <a:lnTo>
                        <a:pt x="7470" y="7722"/>
                      </a:lnTo>
                      <a:lnTo>
                        <a:pt x="7491" y="7805"/>
                      </a:lnTo>
                      <a:lnTo>
                        <a:pt x="7638" y="7910"/>
                      </a:lnTo>
                      <a:lnTo>
                        <a:pt x="7805" y="7952"/>
                      </a:lnTo>
                      <a:lnTo>
                        <a:pt x="7889" y="8035"/>
                      </a:lnTo>
                      <a:lnTo>
                        <a:pt x="7910" y="8035"/>
                      </a:lnTo>
                      <a:lnTo>
                        <a:pt x="7993" y="7994"/>
                      </a:lnTo>
                      <a:lnTo>
                        <a:pt x="7952" y="7847"/>
                      </a:lnTo>
                      <a:lnTo>
                        <a:pt x="7993" y="7743"/>
                      </a:lnTo>
                      <a:lnTo>
                        <a:pt x="7952" y="7701"/>
                      </a:lnTo>
                      <a:lnTo>
                        <a:pt x="8056" y="7617"/>
                      </a:lnTo>
                      <a:lnTo>
                        <a:pt x="7993" y="7575"/>
                      </a:lnTo>
                      <a:lnTo>
                        <a:pt x="7680" y="7491"/>
                      </a:lnTo>
                      <a:lnTo>
                        <a:pt x="7554" y="7512"/>
                      </a:lnTo>
                      <a:lnTo>
                        <a:pt x="7512" y="7512"/>
                      </a:lnTo>
                      <a:lnTo>
                        <a:pt x="7408" y="7408"/>
                      </a:lnTo>
                      <a:lnTo>
                        <a:pt x="7282" y="7387"/>
                      </a:lnTo>
                      <a:lnTo>
                        <a:pt x="7198" y="7282"/>
                      </a:lnTo>
                      <a:lnTo>
                        <a:pt x="7115" y="7282"/>
                      </a:lnTo>
                      <a:lnTo>
                        <a:pt x="7073" y="7324"/>
                      </a:lnTo>
                      <a:lnTo>
                        <a:pt x="6989" y="7324"/>
                      </a:lnTo>
                      <a:lnTo>
                        <a:pt x="7010" y="7219"/>
                      </a:lnTo>
                      <a:lnTo>
                        <a:pt x="6864" y="7178"/>
                      </a:lnTo>
                      <a:lnTo>
                        <a:pt x="6843" y="7094"/>
                      </a:lnTo>
                      <a:lnTo>
                        <a:pt x="6947" y="7073"/>
                      </a:lnTo>
                      <a:lnTo>
                        <a:pt x="6989" y="7115"/>
                      </a:lnTo>
                      <a:lnTo>
                        <a:pt x="7094" y="7157"/>
                      </a:lnTo>
                      <a:lnTo>
                        <a:pt x="7156" y="7073"/>
                      </a:lnTo>
                      <a:lnTo>
                        <a:pt x="7115" y="7010"/>
                      </a:lnTo>
                      <a:lnTo>
                        <a:pt x="7156" y="6968"/>
                      </a:lnTo>
                      <a:lnTo>
                        <a:pt x="7219" y="7052"/>
                      </a:lnTo>
                      <a:lnTo>
                        <a:pt x="7219" y="7178"/>
                      </a:lnTo>
                      <a:lnTo>
                        <a:pt x="7324" y="7219"/>
                      </a:lnTo>
                      <a:lnTo>
                        <a:pt x="7638" y="7303"/>
                      </a:lnTo>
                      <a:lnTo>
                        <a:pt x="7700" y="7261"/>
                      </a:lnTo>
                      <a:lnTo>
                        <a:pt x="7554" y="7052"/>
                      </a:lnTo>
                      <a:lnTo>
                        <a:pt x="7408" y="6989"/>
                      </a:lnTo>
                      <a:lnTo>
                        <a:pt x="7303" y="6947"/>
                      </a:lnTo>
                      <a:lnTo>
                        <a:pt x="7303" y="6864"/>
                      </a:lnTo>
                      <a:lnTo>
                        <a:pt x="7324" y="6801"/>
                      </a:lnTo>
                      <a:lnTo>
                        <a:pt x="7408" y="6906"/>
                      </a:lnTo>
                      <a:lnTo>
                        <a:pt x="7554" y="6906"/>
                      </a:lnTo>
                      <a:lnTo>
                        <a:pt x="7638" y="6968"/>
                      </a:lnTo>
                      <a:lnTo>
                        <a:pt x="7680" y="7073"/>
                      </a:lnTo>
                      <a:lnTo>
                        <a:pt x="7721" y="7052"/>
                      </a:lnTo>
                      <a:lnTo>
                        <a:pt x="7805" y="7157"/>
                      </a:lnTo>
                      <a:lnTo>
                        <a:pt x="7910" y="7199"/>
                      </a:lnTo>
                      <a:lnTo>
                        <a:pt x="7952" y="7261"/>
                      </a:lnTo>
                      <a:lnTo>
                        <a:pt x="8014" y="7282"/>
                      </a:lnTo>
                      <a:lnTo>
                        <a:pt x="8077" y="7178"/>
                      </a:lnTo>
                      <a:lnTo>
                        <a:pt x="8203" y="7178"/>
                      </a:lnTo>
                      <a:lnTo>
                        <a:pt x="8307" y="7282"/>
                      </a:lnTo>
                      <a:lnTo>
                        <a:pt x="8349" y="7261"/>
                      </a:lnTo>
                      <a:lnTo>
                        <a:pt x="8349" y="7157"/>
                      </a:lnTo>
                      <a:lnTo>
                        <a:pt x="8412" y="7157"/>
                      </a:lnTo>
                      <a:lnTo>
                        <a:pt x="8516" y="7261"/>
                      </a:lnTo>
                      <a:lnTo>
                        <a:pt x="8642" y="7261"/>
                      </a:lnTo>
                      <a:lnTo>
                        <a:pt x="8684" y="7199"/>
                      </a:lnTo>
                      <a:lnTo>
                        <a:pt x="8684" y="6885"/>
                      </a:lnTo>
                      <a:lnTo>
                        <a:pt x="8433" y="6634"/>
                      </a:lnTo>
                      <a:lnTo>
                        <a:pt x="8349" y="6634"/>
                      </a:lnTo>
                      <a:lnTo>
                        <a:pt x="8307" y="6655"/>
                      </a:lnTo>
                      <a:lnTo>
                        <a:pt x="8224" y="6634"/>
                      </a:lnTo>
                      <a:lnTo>
                        <a:pt x="8244" y="6571"/>
                      </a:lnTo>
                      <a:lnTo>
                        <a:pt x="8433" y="6550"/>
                      </a:lnTo>
                      <a:lnTo>
                        <a:pt x="8516" y="6571"/>
                      </a:lnTo>
                      <a:lnTo>
                        <a:pt x="8558" y="6550"/>
                      </a:lnTo>
                      <a:lnTo>
                        <a:pt x="8642" y="6592"/>
                      </a:lnTo>
                      <a:lnTo>
                        <a:pt x="8642" y="6696"/>
                      </a:lnTo>
                      <a:lnTo>
                        <a:pt x="8684" y="6759"/>
                      </a:lnTo>
                      <a:lnTo>
                        <a:pt x="8851" y="6780"/>
                      </a:lnTo>
                      <a:lnTo>
                        <a:pt x="8851" y="6968"/>
                      </a:lnTo>
                      <a:lnTo>
                        <a:pt x="8893" y="7052"/>
                      </a:lnTo>
                      <a:lnTo>
                        <a:pt x="8998" y="7052"/>
                      </a:lnTo>
                      <a:lnTo>
                        <a:pt x="9060" y="7094"/>
                      </a:lnTo>
                      <a:lnTo>
                        <a:pt x="9353" y="7115"/>
                      </a:lnTo>
                      <a:lnTo>
                        <a:pt x="9500" y="7115"/>
                      </a:lnTo>
                      <a:lnTo>
                        <a:pt x="9688" y="6947"/>
                      </a:lnTo>
                      <a:lnTo>
                        <a:pt x="9709" y="6864"/>
                      </a:lnTo>
                      <a:lnTo>
                        <a:pt x="9605" y="6801"/>
                      </a:lnTo>
                      <a:lnTo>
                        <a:pt x="9563" y="6843"/>
                      </a:lnTo>
                      <a:lnTo>
                        <a:pt x="9500" y="6780"/>
                      </a:lnTo>
                      <a:lnTo>
                        <a:pt x="9563" y="6759"/>
                      </a:lnTo>
                      <a:lnTo>
                        <a:pt x="9709" y="6696"/>
                      </a:lnTo>
                      <a:lnTo>
                        <a:pt x="9835" y="6738"/>
                      </a:lnTo>
                      <a:lnTo>
                        <a:pt x="9981" y="6675"/>
                      </a:lnTo>
                      <a:lnTo>
                        <a:pt x="10002" y="6571"/>
                      </a:lnTo>
                      <a:lnTo>
                        <a:pt x="9918" y="6466"/>
                      </a:lnTo>
                      <a:lnTo>
                        <a:pt x="9625" y="6466"/>
                      </a:lnTo>
                      <a:lnTo>
                        <a:pt x="9395" y="6424"/>
                      </a:lnTo>
                      <a:lnTo>
                        <a:pt x="9416" y="6362"/>
                      </a:lnTo>
                      <a:lnTo>
                        <a:pt x="9521" y="6362"/>
                      </a:lnTo>
                      <a:lnTo>
                        <a:pt x="9563" y="6257"/>
                      </a:lnTo>
                      <a:lnTo>
                        <a:pt x="9605" y="6278"/>
                      </a:lnTo>
                      <a:lnTo>
                        <a:pt x="9625" y="6383"/>
                      </a:lnTo>
                      <a:lnTo>
                        <a:pt x="9709" y="6383"/>
                      </a:lnTo>
                      <a:lnTo>
                        <a:pt x="9772" y="6341"/>
                      </a:lnTo>
                      <a:lnTo>
                        <a:pt x="9981" y="6424"/>
                      </a:lnTo>
                      <a:lnTo>
                        <a:pt x="10044" y="6362"/>
                      </a:lnTo>
                      <a:lnTo>
                        <a:pt x="10149" y="6445"/>
                      </a:lnTo>
                      <a:lnTo>
                        <a:pt x="10211" y="6445"/>
                      </a:lnTo>
                      <a:lnTo>
                        <a:pt x="10316" y="6320"/>
                      </a:lnTo>
                      <a:lnTo>
                        <a:pt x="10295" y="6236"/>
                      </a:lnTo>
                      <a:lnTo>
                        <a:pt x="10149" y="6152"/>
                      </a:lnTo>
                      <a:lnTo>
                        <a:pt x="10211" y="6048"/>
                      </a:lnTo>
                      <a:lnTo>
                        <a:pt x="10253" y="6006"/>
                      </a:lnTo>
                      <a:lnTo>
                        <a:pt x="10232" y="5839"/>
                      </a:lnTo>
                      <a:lnTo>
                        <a:pt x="10316" y="5901"/>
                      </a:lnTo>
                      <a:lnTo>
                        <a:pt x="10316" y="6006"/>
                      </a:lnTo>
                      <a:lnTo>
                        <a:pt x="10253" y="6069"/>
                      </a:lnTo>
                      <a:lnTo>
                        <a:pt x="10295" y="6152"/>
                      </a:lnTo>
                      <a:lnTo>
                        <a:pt x="10358" y="6173"/>
                      </a:lnTo>
                      <a:lnTo>
                        <a:pt x="10441" y="6111"/>
                      </a:lnTo>
                      <a:lnTo>
                        <a:pt x="10734" y="6111"/>
                      </a:lnTo>
                      <a:lnTo>
                        <a:pt x="10776" y="6027"/>
                      </a:lnTo>
                      <a:lnTo>
                        <a:pt x="10923" y="5922"/>
                      </a:lnTo>
                      <a:lnTo>
                        <a:pt x="10881" y="5797"/>
                      </a:lnTo>
                      <a:lnTo>
                        <a:pt x="10944" y="5755"/>
                      </a:lnTo>
                      <a:lnTo>
                        <a:pt x="11048" y="5755"/>
                      </a:lnTo>
                      <a:lnTo>
                        <a:pt x="11132" y="5650"/>
                      </a:lnTo>
                      <a:lnTo>
                        <a:pt x="11216" y="5692"/>
                      </a:lnTo>
                      <a:lnTo>
                        <a:pt x="11299" y="5629"/>
                      </a:lnTo>
                      <a:lnTo>
                        <a:pt x="11550" y="5608"/>
                      </a:lnTo>
                      <a:lnTo>
                        <a:pt x="11613" y="5483"/>
                      </a:lnTo>
                      <a:lnTo>
                        <a:pt x="11822" y="5420"/>
                      </a:lnTo>
                      <a:lnTo>
                        <a:pt x="11927" y="5336"/>
                      </a:lnTo>
                      <a:lnTo>
                        <a:pt x="12073" y="5336"/>
                      </a:lnTo>
                      <a:lnTo>
                        <a:pt x="12136" y="5315"/>
                      </a:lnTo>
                      <a:lnTo>
                        <a:pt x="12262" y="5315"/>
                      </a:lnTo>
                      <a:lnTo>
                        <a:pt x="12429" y="5232"/>
                      </a:lnTo>
                      <a:lnTo>
                        <a:pt x="12555" y="5106"/>
                      </a:lnTo>
                      <a:lnTo>
                        <a:pt x="12659" y="5085"/>
                      </a:lnTo>
                      <a:lnTo>
                        <a:pt x="12743" y="4960"/>
                      </a:lnTo>
                      <a:lnTo>
                        <a:pt x="12952" y="4918"/>
                      </a:lnTo>
                      <a:lnTo>
                        <a:pt x="13036" y="4876"/>
                      </a:lnTo>
                      <a:lnTo>
                        <a:pt x="13224" y="4771"/>
                      </a:lnTo>
                      <a:lnTo>
                        <a:pt x="13308" y="4604"/>
                      </a:lnTo>
                      <a:lnTo>
                        <a:pt x="13371" y="4458"/>
                      </a:lnTo>
                      <a:lnTo>
                        <a:pt x="13182" y="4458"/>
                      </a:lnTo>
                      <a:lnTo>
                        <a:pt x="13057" y="4478"/>
                      </a:lnTo>
                      <a:lnTo>
                        <a:pt x="12973" y="4437"/>
                      </a:lnTo>
                      <a:lnTo>
                        <a:pt x="12848" y="4458"/>
                      </a:lnTo>
                      <a:lnTo>
                        <a:pt x="12659" y="4646"/>
                      </a:lnTo>
                      <a:lnTo>
                        <a:pt x="12387" y="4667"/>
                      </a:lnTo>
                      <a:lnTo>
                        <a:pt x="11927" y="4709"/>
                      </a:lnTo>
                      <a:lnTo>
                        <a:pt x="11801" y="4688"/>
                      </a:lnTo>
                      <a:lnTo>
                        <a:pt x="11488" y="4688"/>
                      </a:lnTo>
                      <a:lnTo>
                        <a:pt x="11299" y="4771"/>
                      </a:lnTo>
                      <a:lnTo>
                        <a:pt x="11299" y="4667"/>
                      </a:lnTo>
                      <a:lnTo>
                        <a:pt x="11174" y="4667"/>
                      </a:lnTo>
                      <a:lnTo>
                        <a:pt x="11216" y="4562"/>
                      </a:lnTo>
                      <a:lnTo>
                        <a:pt x="11362" y="4562"/>
                      </a:lnTo>
                      <a:lnTo>
                        <a:pt x="11446" y="4583"/>
                      </a:lnTo>
                      <a:lnTo>
                        <a:pt x="11550" y="4541"/>
                      </a:lnTo>
                      <a:lnTo>
                        <a:pt x="11571" y="4604"/>
                      </a:lnTo>
                      <a:lnTo>
                        <a:pt x="11718" y="4604"/>
                      </a:lnTo>
                      <a:lnTo>
                        <a:pt x="11906" y="4583"/>
                      </a:lnTo>
                      <a:lnTo>
                        <a:pt x="12032" y="4583"/>
                      </a:lnTo>
                      <a:lnTo>
                        <a:pt x="12346" y="4541"/>
                      </a:lnTo>
                      <a:lnTo>
                        <a:pt x="12848" y="4332"/>
                      </a:lnTo>
                      <a:lnTo>
                        <a:pt x="12931" y="4269"/>
                      </a:lnTo>
                      <a:lnTo>
                        <a:pt x="12848" y="4186"/>
                      </a:lnTo>
                      <a:lnTo>
                        <a:pt x="12638" y="4144"/>
                      </a:lnTo>
                      <a:lnTo>
                        <a:pt x="12262" y="4081"/>
                      </a:lnTo>
                      <a:lnTo>
                        <a:pt x="12199" y="3976"/>
                      </a:lnTo>
                      <a:lnTo>
                        <a:pt x="12199" y="3976"/>
                      </a:lnTo>
                      <a:lnTo>
                        <a:pt x="12346" y="4060"/>
                      </a:lnTo>
                      <a:lnTo>
                        <a:pt x="12450" y="4039"/>
                      </a:lnTo>
                      <a:lnTo>
                        <a:pt x="12450" y="3976"/>
                      </a:lnTo>
                      <a:lnTo>
                        <a:pt x="12325" y="3851"/>
                      </a:lnTo>
                      <a:lnTo>
                        <a:pt x="12304" y="3725"/>
                      </a:lnTo>
                      <a:lnTo>
                        <a:pt x="12408" y="3851"/>
                      </a:lnTo>
                      <a:lnTo>
                        <a:pt x="12597" y="4060"/>
                      </a:lnTo>
                      <a:lnTo>
                        <a:pt x="12638" y="4060"/>
                      </a:lnTo>
                      <a:lnTo>
                        <a:pt x="12722" y="4018"/>
                      </a:lnTo>
                      <a:lnTo>
                        <a:pt x="12764" y="4081"/>
                      </a:lnTo>
                      <a:lnTo>
                        <a:pt x="12973" y="4081"/>
                      </a:lnTo>
                      <a:lnTo>
                        <a:pt x="13057" y="4144"/>
                      </a:lnTo>
                      <a:lnTo>
                        <a:pt x="13141" y="4144"/>
                      </a:lnTo>
                      <a:lnTo>
                        <a:pt x="13287" y="4165"/>
                      </a:lnTo>
                      <a:lnTo>
                        <a:pt x="13371" y="4123"/>
                      </a:lnTo>
                      <a:lnTo>
                        <a:pt x="13308" y="4081"/>
                      </a:lnTo>
                      <a:lnTo>
                        <a:pt x="13162" y="4060"/>
                      </a:lnTo>
                      <a:lnTo>
                        <a:pt x="13162" y="3976"/>
                      </a:lnTo>
                      <a:lnTo>
                        <a:pt x="13350" y="4018"/>
                      </a:lnTo>
                      <a:lnTo>
                        <a:pt x="13475" y="4060"/>
                      </a:lnTo>
                      <a:lnTo>
                        <a:pt x="13601" y="4165"/>
                      </a:lnTo>
                      <a:lnTo>
                        <a:pt x="13664" y="4144"/>
                      </a:lnTo>
                      <a:lnTo>
                        <a:pt x="13706" y="4018"/>
                      </a:lnTo>
                      <a:lnTo>
                        <a:pt x="13810" y="4081"/>
                      </a:lnTo>
                      <a:lnTo>
                        <a:pt x="13978" y="4081"/>
                      </a:lnTo>
                      <a:lnTo>
                        <a:pt x="14124" y="4039"/>
                      </a:lnTo>
                      <a:lnTo>
                        <a:pt x="14229" y="4018"/>
                      </a:lnTo>
                      <a:lnTo>
                        <a:pt x="14354" y="3914"/>
                      </a:lnTo>
                      <a:lnTo>
                        <a:pt x="14710" y="3746"/>
                      </a:lnTo>
                      <a:lnTo>
                        <a:pt x="14794" y="3662"/>
                      </a:lnTo>
                      <a:lnTo>
                        <a:pt x="14794" y="3621"/>
                      </a:lnTo>
                      <a:lnTo>
                        <a:pt x="14877" y="3600"/>
                      </a:lnTo>
                      <a:lnTo>
                        <a:pt x="15003" y="3621"/>
                      </a:lnTo>
                      <a:lnTo>
                        <a:pt x="15045" y="3558"/>
                      </a:lnTo>
                      <a:lnTo>
                        <a:pt x="15275" y="3432"/>
                      </a:lnTo>
                      <a:lnTo>
                        <a:pt x="15400" y="3181"/>
                      </a:lnTo>
                      <a:lnTo>
                        <a:pt x="15463" y="2909"/>
                      </a:lnTo>
                      <a:lnTo>
                        <a:pt x="15442" y="2721"/>
                      </a:lnTo>
                      <a:lnTo>
                        <a:pt x="15379" y="2595"/>
                      </a:lnTo>
                      <a:lnTo>
                        <a:pt x="15233" y="2512"/>
                      </a:lnTo>
                      <a:lnTo>
                        <a:pt x="15149" y="2512"/>
                      </a:lnTo>
                      <a:lnTo>
                        <a:pt x="15128" y="2554"/>
                      </a:lnTo>
                      <a:lnTo>
                        <a:pt x="15024" y="2554"/>
                      </a:lnTo>
                      <a:lnTo>
                        <a:pt x="14961" y="2658"/>
                      </a:lnTo>
                      <a:lnTo>
                        <a:pt x="14877" y="2700"/>
                      </a:lnTo>
                      <a:lnTo>
                        <a:pt x="14835" y="2658"/>
                      </a:lnTo>
                      <a:lnTo>
                        <a:pt x="14961" y="2470"/>
                      </a:lnTo>
                      <a:lnTo>
                        <a:pt x="15003" y="2386"/>
                      </a:lnTo>
                      <a:lnTo>
                        <a:pt x="15107" y="2302"/>
                      </a:lnTo>
                      <a:lnTo>
                        <a:pt x="15128" y="2156"/>
                      </a:lnTo>
                      <a:lnTo>
                        <a:pt x="15066" y="2051"/>
                      </a:lnTo>
                      <a:lnTo>
                        <a:pt x="15024" y="2030"/>
                      </a:lnTo>
                      <a:lnTo>
                        <a:pt x="15107" y="1968"/>
                      </a:lnTo>
                      <a:lnTo>
                        <a:pt x="15170" y="1737"/>
                      </a:lnTo>
                      <a:lnTo>
                        <a:pt x="15066" y="1717"/>
                      </a:lnTo>
                      <a:lnTo>
                        <a:pt x="14940" y="1737"/>
                      </a:lnTo>
                      <a:lnTo>
                        <a:pt x="14919" y="1842"/>
                      </a:lnTo>
                      <a:lnTo>
                        <a:pt x="14856" y="1884"/>
                      </a:lnTo>
                      <a:lnTo>
                        <a:pt x="14794" y="1926"/>
                      </a:lnTo>
                      <a:lnTo>
                        <a:pt x="14731" y="1863"/>
                      </a:lnTo>
                      <a:lnTo>
                        <a:pt x="14794" y="1779"/>
                      </a:lnTo>
                      <a:lnTo>
                        <a:pt x="14794" y="1717"/>
                      </a:lnTo>
                      <a:lnTo>
                        <a:pt x="14835" y="1633"/>
                      </a:lnTo>
                      <a:lnTo>
                        <a:pt x="14814" y="1570"/>
                      </a:lnTo>
                      <a:lnTo>
                        <a:pt x="14689" y="1654"/>
                      </a:lnTo>
                      <a:lnTo>
                        <a:pt x="14626" y="1779"/>
                      </a:lnTo>
                      <a:lnTo>
                        <a:pt x="14584" y="1821"/>
                      </a:lnTo>
                      <a:lnTo>
                        <a:pt x="14522" y="1758"/>
                      </a:lnTo>
                      <a:lnTo>
                        <a:pt x="14584" y="1633"/>
                      </a:lnTo>
                      <a:lnTo>
                        <a:pt x="14542" y="1549"/>
                      </a:lnTo>
                      <a:lnTo>
                        <a:pt x="14417" y="1549"/>
                      </a:lnTo>
                      <a:lnTo>
                        <a:pt x="14270" y="1633"/>
                      </a:lnTo>
                      <a:lnTo>
                        <a:pt x="14208" y="1737"/>
                      </a:lnTo>
                      <a:lnTo>
                        <a:pt x="14082" y="1737"/>
                      </a:lnTo>
                      <a:lnTo>
                        <a:pt x="14019" y="1779"/>
                      </a:lnTo>
                      <a:lnTo>
                        <a:pt x="13978" y="1884"/>
                      </a:lnTo>
                      <a:lnTo>
                        <a:pt x="13894" y="1884"/>
                      </a:lnTo>
                      <a:lnTo>
                        <a:pt x="13789" y="1842"/>
                      </a:lnTo>
                      <a:lnTo>
                        <a:pt x="13580" y="1821"/>
                      </a:lnTo>
                      <a:lnTo>
                        <a:pt x="13308" y="1821"/>
                      </a:lnTo>
                      <a:lnTo>
                        <a:pt x="13496" y="1758"/>
                      </a:lnTo>
                      <a:lnTo>
                        <a:pt x="13559" y="1717"/>
                      </a:lnTo>
                      <a:lnTo>
                        <a:pt x="13643" y="1737"/>
                      </a:lnTo>
                      <a:lnTo>
                        <a:pt x="13747" y="1737"/>
                      </a:lnTo>
                      <a:lnTo>
                        <a:pt x="13894" y="1654"/>
                      </a:lnTo>
                      <a:lnTo>
                        <a:pt x="14019" y="1633"/>
                      </a:lnTo>
                      <a:lnTo>
                        <a:pt x="14124" y="1507"/>
                      </a:lnTo>
                      <a:lnTo>
                        <a:pt x="14333" y="1403"/>
                      </a:lnTo>
                      <a:lnTo>
                        <a:pt x="14396" y="1340"/>
                      </a:lnTo>
                      <a:lnTo>
                        <a:pt x="14354" y="1298"/>
                      </a:lnTo>
                      <a:lnTo>
                        <a:pt x="14270" y="1298"/>
                      </a:lnTo>
                      <a:lnTo>
                        <a:pt x="14061" y="1152"/>
                      </a:lnTo>
                      <a:lnTo>
                        <a:pt x="14019" y="1089"/>
                      </a:lnTo>
                      <a:lnTo>
                        <a:pt x="13978" y="1089"/>
                      </a:lnTo>
                      <a:lnTo>
                        <a:pt x="13873" y="1131"/>
                      </a:lnTo>
                      <a:lnTo>
                        <a:pt x="13810" y="1193"/>
                      </a:lnTo>
                      <a:lnTo>
                        <a:pt x="13747" y="1152"/>
                      </a:lnTo>
                      <a:lnTo>
                        <a:pt x="13706" y="1089"/>
                      </a:lnTo>
                      <a:lnTo>
                        <a:pt x="13789" y="1005"/>
                      </a:lnTo>
                      <a:lnTo>
                        <a:pt x="13768" y="921"/>
                      </a:lnTo>
                      <a:lnTo>
                        <a:pt x="13601" y="942"/>
                      </a:lnTo>
                      <a:lnTo>
                        <a:pt x="13538" y="1047"/>
                      </a:lnTo>
                      <a:lnTo>
                        <a:pt x="13454" y="1026"/>
                      </a:lnTo>
                      <a:lnTo>
                        <a:pt x="13454" y="901"/>
                      </a:lnTo>
                      <a:lnTo>
                        <a:pt x="13308" y="942"/>
                      </a:lnTo>
                      <a:lnTo>
                        <a:pt x="13266" y="1005"/>
                      </a:lnTo>
                      <a:lnTo>
                        <a:pt x="13224" y="921"/>
                      </a:lnTo>
                      <a:lnTo>
                        <a:pt x="13287" y="838"/>
                      </a:lnTo>
                      <a:lnTo>
                        <a:pt x="13245" y="775"/>
                      </a:lnTo>
                      <a:lnTo>
                        <a:pt x="13308" y="775"/>
                      </a:lnTo>
                      <a:lnTo>
                        <a:pt x="13371" y="691"/>
                      </a:lnTo>
                      <a:lnTo>
                        <a:pt x="13287" y="608"/>
                      </a:lnTo>
                      <a:lnTo>
                        <a:pt x="13078" y="587"/>
                      </a:lnTo>
                      <a:lnTo>
                        <a:pt x="12910" y="503"/>
                      </a:lnTo>
                      <a:lnTo>
                        <a:pt x="12785" y="524"/>
                      </a:lnTo>
                      <a:lnTo>
                        <a:pt x="12659" y="629"/>
                      </a:lnTo>
                      <a:lnTo>
                        <a:pt x="12638" y="733"/>
                      </a:lnTo>
                      <a:lnTo>
                        <a:pt x="12597" y="775"/>
                      </a:lnTo>
                      <a:lnTo>
                        <a:pt x="12513" y="670"/>
                      </a:lnTo>
                      <a:lnTo>
                        <a:pt x="12638" y="524"/>
                      </a:lnTo>
                      <a:lnTo>
                        <a:pt x="12659" y="461"/>
                      </a:lnTo>
                      <a:lnTo>
                        <a:pt x="12513" y="461"/>
                      </a:lnTo>
                      <a:lnTo>
                        <a:pt x="12387" y="377"/>
                      </a:lnTo>
                      <a:lnTo>
                        <a:pt x="12262" y="377"/>
                      </a:lnTo>
                      <a:lnTo>
                        <a:pt x="12199" y="482"/>
                      </a:lnTo>
                      <a:lnTo>
                        <a:pt x="12011" y="608"/>
                      </a:lnTo>
                      <a:lnTo>
                        <a:pt x="11885" y="733"/>
                      </a:lnTo>
                      <a:lnTo>
                        <a:pt x="11801" y="775"/>
                      </a:lnTo>
                      <a:lnTo>
                        <a:pt x="11781" y="712"/>
                      </a:lnTo>
                      <a:lnTo>
                        <a:pt x="11822" y="587"/>
                      </a:lnTo>
                      <a:lnTo>
                        <a:pt x="11822" y="419"/>
                      </a:lnTo>
                      <a:lnTo>
                        <a:pt x="11781" y="377"/>
                      </a:lnTo>
                      <a:lnTo>
                        <a:pt x="11739" y="273"/>
                      </a:lnTo>
                      <a:lnTo>
                        <a:pt x="11592" y="189"/>
                      </a:lnTo>
                      <a:lnTo>
                        <a:pt x="11467" y="210"/>
                      </a:lnTo>
                      <a:lnTo>
                        <a:pt x="11341" y="189"/>
                      </a:lnTo>
                      <a:lnTo>
                        <a:pt x="11278" y="85"/>
                      </a:lnTo>
                      <a:lnTo>
                        <a:pt x="11153" y="64"/>
                      </a:lnTo>
                      <a:lnTo>
                        <a:pt x="10985" y="105"/>
                      </a:lnTo>
                      <a:lnTo>
                        <a:pt x="10881" y="85"/>
                      </a:lnTo>
                      <a:lnTo>
                        <a:pt x="10818" y="64"/>
                      </a:lnTo>
                      <a:lnTo>
                        <a:pt x="10734" y="1"/>
                      </a:lnTo>
                      <a:lnTo>
                        <a:pt x="10651" y="64"/>
                      </a:lnTo>
                      <a:lnTo>
                        <a:pt x="10630" y="210"/>
                      </a:lnTo>
                      <a:lnTo>
                        <a:pt x="10734" y="461"/>
                      </a:lnTo>
                      <a:lnTo>
                        <a:pt x="10651" y="670"/>
                      </a:lnTo>
                      <a:lnTo>
                        <a:pt x="10651" y="817"/>
                      </a:lnTo>
                      <a:lnTo>
                        <a:pt x="10609" y="880"/>
                      </a:lnTo>
                      <a:lnTo>
                        <a:pt x="10525" y="838"/>
                      </a:lnTo>
                      <a:lnTo>
                        <a:pt x="10400" y="880"/>
                      </a:lnTo>
                      <a:lnTo>
                        <a:pt x="10337" y="817"/>
                      </a:lnTo>
                      <a:lnTo>
                        <a:pt x="10421" y="733"/>
                      </a:lnTo>
                      <a:lnTo>
                        <a:pt x="10358" y="566"/>
                      </a:lnTo>
                      <a:lnTo>
                        <a:pt x="10421" y="461"/>
                      </a:lnTo>
                      <a:lnTo>
                        <a:pt x="10441" y="315"/>
                      </a:lnTo>
                      <a:lnTo>
                        <a:pt x="10400" y="273"/>
                      </a:lnTo>
                      <a:lnTo>
                        <a:pt x="10232" y="398"/>
                      </a:lnTo>
                      <a:lnTo>
                        <a:pt x="10232" y="461"/>
                      </a:lnTo>
                      <a:lnTo>
                        <a:pt x="10149" y="482"/>
                      </a:lnTo>
                      <a:lnTo>
                        <a:pt x="10107" y="419"/>
                      </a:lnTo>
                      <a:lnTo>
                        <a:pt x="10149" y="273"/>
                      </a:lnTo>
                      <a:lnTo>
                        <a:pt x="10107" y="210"/>
                      </a:lnTo>
                      <a:lnTo>
                        <a:pt x="10044" y="252"/>
                      </a:lnTo>
                      <a:lnTo>
                        <a:pt x="9981" y="398"/>
                      </a:lnTo>
                      <a:lnTo>
                        <a:pt x="9897" y="398"/>
                      </a:lnTo>
                      <a:lnTo>
                        <a:pt x="9877" y="357"/>
                      </a:lnTo>
                      <a:lnTo>
                        <a:pt x="9918" y="252"/>
                      </a:lnTo>
                      <a:lnTo>
                        <a:pt x="9918" y="105"/>
                      </a:lnTo>
                      <a:lnTo>
                        <a:pt x="9897" y="64"/>
                      </a:lnTo>
                      <a:lnTo>
                        <a:pt x="9625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87" name="Google Shape;2887;p66"/>
                <p:cNvSpPr/>
                <p:nvPr/>
              </p:nvSpPr>
              <p:spPr>
                <a:xfrm>
                  <a:off x="2905300" y="2401625"/>
                  <a:ext cx="91575" cy="98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63" h="3955" extrusionOk="0">
                      <a:moveTo>
                        <a:pt x="2909" y="2155"/>
                      </a:moveTo>
                      <a:lnTo>
                        <a:pt x="2872" y="2165"/>
                      </a:lnTo>
                      <a:lnTo>
                        <a:pt x="2872" y="2165"/>
                      </a:lnTo>
                      <a:lnTo>
                        <a:pt x="2878" y="2166"/>
                      </a:lnTo>
                      <a:lnTo>
                        <a:pt x="2878" y="2166"/>
                      </a:lnTo>
                      <a:lnTo>
                        <a:pt x="2930" y="2155"/>
                      </a:lnTo>
                      <a:close/>
                      <a:moveTo>
                        <a:pt x="2323" y="0"/>
                      </a:moveTo>
                      <a:lnTo>
                        <a:pt x="2260" y="42"/>
                      </a:lnTo>
                      <a:lnTo>
                        <a:pt x="2219" y="84"/>
                      </a:lnTo>
                      <a:lnTo>
                        <a:pt x="2135" y="84"/>
                      </a:lnTo>
                      <a:lnTo>
                        <a:pt x="2072" y="147"/>
                      </a:lnTo>
                      <a:lnTo>
                        <a:pt x="2009" y="188"/>
                      </a:lnTo>
                      <a:lnTo>
                        <a:pt x="1905" y="188"/>
                      </a:lnTo>
                      <a:lnTo>
                        <a:pt x="1779" y="293"/>
                      </a:lnTo>
                      <a:lnTo>
                        <a:pt x="1675" y="377"/>
                      </a:lnTo>
                      <a:lnTo>
                        <a:pt x="1675" y="460"/>
                      </a:lnTo>
                      <a:lnTo>
                        <a:pt x="1612" y="460"/>
                      </a:lnTo>
                      <a:lnTo>
                        <a:pt x="1570" y="419"/>
                      </a:lnTo>
                      <a:lnTo>
                        <a:pt x="1570" y="460"/>
                      </a:lnTo>
                      <a:lnTo>
                        <a:pt x="1591" y="481"/>
                      </a:lnTo>
                      <a:lnTo>
                        <a:pt x="1591" y="523"/>
                      </a:lnTo>
                      <a:lnTo>
                        <a:pt x="1528" y="586"/>
                      </a:lnTo>
                      <a:lnTo>
                        <a:pt x="1423" y="670"/>
                      </a:lnTo>
                      <a:lnTo>
                        <a:pt x="1382" y="691"/>
                      </a:lnTo>
                      <a:lnTo>
                        <a:pt x="1402" y="711"/>
                      </a:lnTo>
                      <a:lnTo>
                        <a:pt x="1382" y="774"/>
                      </a:lnTo>
                      <a:lnTo>
                        <a:pt x="1319" y="774"/>
                      </a:lnTo>
                      <a:lnTo>
                        <a:pt x="1319" y="816"/>
                      </a:lnTo>
                      <a:lnTo>
                        <a:pt x="1382" y="837"/>
                      </a:lnTo>
                      <a:lnTo>
                        <a:pt x="1319" y="879"/>
                      </a:lnTo>
                      <a:lnTo>
                        <a:pt x="1256" y="879"/>
                      </a:lnTo>
                      <a:lnTo>
                        <a:pt x="1193" y="942"/>
                      </a:lnTo>
                      <a:lnTo>
                        <a:pt x="1193" y="1004"/>
                      </a:lnTo>
                      <a:lnTo>
                        <a:pt x="1214" y="1004"/>
                      </a:lnTo>
                      <a:lnTo>
                        <a:pt x="1256" y="1025"/>
                      </a:lnTo>
                      <a:lnTo>
                        <a:pt x="1193" y="1046"/>
                      </a:lnTo>
                      <a:lnTo>
                        <a:pt x="1151" y="1046"/>
                      </a:lnTo>
                      <a:lnTo>
                        <a:pt x="1089" y="1151"/>
                      </a:lnTo>
                      <a:lnTo>
                        <a:pt x="1068" y="1214"/>
                      </a:lnTo>
                      <a:lnTo>
                        <a:pt x="942" y="1402"/>
                      </a:lnTo>
                      <a:lnTo>
                        <a:pt x="942" y="1444"/>
                      </a:lnTo>
                      <a:lnTo>
                        <a:pt x="984" y="1507"/>
                      </a:lnTo>
                      <a:lnTo>
                        <a:pt x="984" y="1548"/>
                      </a:lnTo>
                      <a:lnTo>
                        <a:pt x="963" y="1548"/>
                      </a:lnTo>
                      <a:lnTo>
                        <a:pt x="942" y="1527"/>
                      </a:lnTo>
                      <a:lnTo>
                        <a:pt x="900" y="1527"/>
                      </a:lnTo>
                      <a:lnTo>
                        <a:pt x="796" y="1569"/>
                      </a:lnTo>
                      <a:lnTo>
                        <a:pt x="754" y="1653"/>
                      </a:lnTo>
                      <a:lnTo>
                        <a:pt x="754" y="1716"/>
                      </a:lnTo>
                      <a:lnTo>
                        <a:pt x="796" y="1716"/>
                      </a:lnTo>
                      <a:lnTo>
                        <a:pt x="858" y="1758"/>
                      </a:lnTo>
                      <a:lnTo>
                        <a:pt x="838" y="1779"/>
                      </a:lnTo>
                      <a:lnTo>
                        <a:pt x="838" y="1841"/>
                      </a:lnTo>
                      <a:lnTo>
                        <a:pt x="775" y="1883"/>
                      </a:lnTo>
                      <a:lnTo>
                        <a:pt x="649" y="1862"/>
                      </a:lnTo>
                      <a:lnTo>
                        <a:pt x="628" y="1883"/>
                      </a:lnTo>
                      <a:lnTo>
                        <a:pt x="628" y="1946"/>
                      </a:lnTo>
                      <a:lnTo>
                        <a:pt x="545" y="2030"/>
                      </a:lnTo>
                      <a:lnTo>
                        <a:pt x="482" y="2134"/>
                      </a:lnTo>
                      <a:lnTo>
                        <a:pt x="440" y="2197"/>
                      </a:lnTo>
                      <a:lnTo>
                        <a:pt x="419" y="2197"/>
                      </a:lnTo>
                      <a:lnTo>
                        <a:pt x="419" y="2134"/>
                      </a:lnTo>
                      <a:lnTo>
                        <a:pt x="377" y="2197"/>
                      </a:lnTo>
                      <a:lnTo>
                        <a:pt x="335" y="2134"/>
                      </a:lnTo>
                      <a:lnTo>
                        <a:pt x="356" y="2072"/>
                      </a:lnTo>
                      <a:lnTo>
                        <a:pt x="440" y="2030"/>
                      </a:lnTo>
                      <a:lnTo>
                        <a:pt x="461" y="1967"/>
                      </a:lnTo>
                      <a:lnTo>
                        <a:pt x="440" y="1988"/>
                      </a:lnTo>
                      <a:lnTo>
                        <a:pt x="356" y="2051"/>
                      </a:lnTo>
                      <a:lnTo>
                        <a:pt x="231" y="2134"/>
                      </a:lnTo>
                      <a:lnTo>
                        <a:pt x="168" y="2260"/>
                      </a:lnTo>
                      <a:lnTo>
                        <a:pt x="231" y="2260"/>
                      </a:lnTo>
                      <a:lnTo>
                        <a:pt x="314" y="2239"/>
                      </a:lnTo>
                      <a:lnTo>
                        <a:pt x="461" y="2197"/>
                      </a:lnTo>
                      <a:lnTo>
                        <a:pt x="586" y="2197"/>
                      </a:lnTo>
                      <a:lnTo>
                        <a:pt x="524" y="2281"/>
                      </a:lnTo>
                      <a:lnTo>
                        <a:pt x="419" y="2406"/>
                      </a:lnTo>
                      <a:lnTo>
                        <a:pt x="335" y="2511"/>
                      </a:lnTo>
                      <a:lnTo>
                        <a:pt x="210" y="2595"/>
                      </a:lnTo>
                      <a:lnTo>
                        <a:pt x="105" y="2699"/>
                      </a:lnTo>
                      <a:lnTo>
                        <a:pt x="22" y="2699"/>
                      </a:lnTo>
                      <a:lnTo>
                        <a:pt x="1" y="2762"/>
                      </a:lnTo>
                      <a:lnTo>
                        <a:pt x="22" y="2804"/>
                      </a:lnTo>
                      <a:lnTo>
                        <a:pt x="1" y="2888"/>
                      </a:lnTo>
                      <a:lnTo>
                        <a:pt x="22" y="2929"/>
                      </a:lnTo>
                      <a:lnTo>
                        <a:pt x="63" y="2929"/>
                      </a:lnTo>
                      <a:lnTo>
                        <a:pt x="168" y="2971"/>
                      </a:lnTo>
                      <a:lnTo>
                        <a:pt x="314" y="2929"/>
                      </a:lnTo>
                      <a:lnTo>
                        <a:pt x="377" y="2888"/>
                      </a:lnTo>
                      <a:lnTo>
                        <a:pt x="482" y="2888"/>
                      </a:lnTo>
                      <a:lnTo>
                        <a:pt x="566" y="2825"/>
                      </a:lnTo>
                      <a:lnTo>
                        <a:pt x="586" y="2783"/>
                      </a:lnTo>
                      <a:lnTo>
                        <a:pt x="586" y="2804"/>
                      </a:lnTo>
                      <a:lnTo>
                        <a:pt x="545" y="2888"/>
                      </a:lnTo>
                      <a:lnTo>
                        <a:pt x="670" y="2908"/>
                      </a:lnTo>
                      <a:lnTo>
                        <a:pt x="754" y="2888"/>
                      </a:lnTo>
                      <a:lnTo>
                        <a:pt x="796" y="2929"/>
                      </a:lnTo>
                      <a:lnTo>
                        <a:pt x="963" y="2929"/>
                      </a:lnTo>
                      <a:lnTo>
                        <a:pt x="1047" y="2908"/>
                      </a:lnTo>
                      <a:lnTo>
                        <a:pt x="1068" y="2971"/>
                      </a:lnTo>
                      <a:lnTo>
                        <a:pt x="1110" y="3013"/>
                      </a:lnTo>
                      <a:lnTo>
                        <a:pt x="1214" y="3013"/>
                      </a:lnTo>
                      <a:lnTo>
                        <a:pt x="1256" y="2992"/>
                      </a:lnTo>
                      <a:lnTo>
                        <a:pt x="1277" y="3013"/>
                      </a:lnTo>
                      <a:lnTo>
                        <a:pt x="1361" y="3013"/>
                      </a:lnTo>
                      <a:lnTo>
                        <a:pt x="1402" y="2992"/>
                      </a:lnTo>
                      <a:lnTo>
                        <a:pt x="1402" y="2950"/>
                      </a:lnTo>
                      <a:lnTo>
                        <a:pt x="1486" y="2950"/>
                      </a:lnTo>
                      <a:lnTo>
                        <a:pt x="1507" y="2992"/>
                      </a:lnTo>
                      <a:lnTo>
                        <a:pt x="1570" y="2992"/>
                      </a:lnTo>
                      <a:lnTo>
                        <a:pt x="1591" y="2929"/>
                      </a:lnTo>
                      <a:lnTo>
                        <a:pt x="1633" y="2929"/>
                      </a:lnTo>
                      <a:lnTo>
                        <a:pt x="1695" y="2971"/>
                      </a:lnTo>
                      <a:lnTo>
                        <a:pt x="1716" y="2908"/>
                      </a:lnTo>
                      <a:lnTo>
                        <a:pt x="1716" y="2867"/>
                      </a:lnTo>
                      <a:lnTo>
                        <a:pt x="1716" y="2783"/>
                      </a:lnTo>
                      <a:lnTo>
                        <a:pt x="1737" y="2804"/>
                      </a:lnTo>
                      <a:lnTo>
                        <a:pt x="1779" y="2762"/>
                      </a:lnTo>
                      <a:lnTo>
                        <a:pt x="1821" y="2762"/>
                      </a:lnTo>
                      <a:lnTo>
                        <a:pt x="1800" y="2783"/>
                      </a:lnTo>
                      <a:lnTo>
                        <a:pt x="1779" y="2888"/>
                      </a:lnTo>
                      <a:lnTo>
                        <a:pt x="1800" y="2908"/>
                      </a:lnTo>
                      <a:lnTo>
                        <a:pt x="1821" y="2867"/>
                      </a:lnTo>
                      <a:lnTo>
                        <a:pt x="1884" y="2783"/>
                      </a:lnTo>
                      <a:lnTo>
                        <a:pt x="1905" y="2783"/>
                      </a:lnTo>
                      <a:lnTo>
                        <a:pt x="1905" y="2867"/>
                      </a:lnTo>
                      <a:lnTo>
                        <a:pt x="1884" y="2908"/>
                      </a:lnTo>
                      <a:lnTo>
                        <a:pt x="1884" y="2971"/>
                      </a:lnTo>
                      <a:lnTo>
                        <a:pt x="1947" y="2929"/>
                      </a:lnTo>
                      <a:lnTo>
                        <a:pt x="1988" y="2929"/>
                      </a:lnTo>
                      <a:lnTo>
                        <a:pt x="1988" y="2971"/>
                      </a:lnTo>
                      <a:lnTo>
                        <a:pt x="1884" y="3034"/>
                      </a:lnTo>
                      <a:lnTo>
                        <a:pt x="1779" y="3097"/>
                      </a:lnTo>
                      <a:lnTo>
                        <a:pt x="1800" y="3118"/>
                      </a:lnTo>
                      <a:lnTo>
                        <a:pt x="1821" y="3097"/>
                      </a:lnTo>
                      <a:lnTo>
                        <a:pt x="1884" y="3097"/>
                      </a:lnTo>
                      <a:lnTo>
                        <a:pt x="1905" y="3118"/>
                      </a:lnTo>
                      <a:lnTo>
                        <a:pt x="1947" y="3118"/>
                      </a:lnTo>
                      <a:lnTo>
                        <a:pt x="1988" y="3139"/>
                      </a:lnTo>
                      <a:lnTo>
                        <a:pt x="2030" y="3118"/>
                      </a:lnTo>
                      <a:lnTo>
                        <a:pt x="2114" y="3097"/>
                      </a:lnTo>
                      <a:lnTo>
                        <a:pt x="2135" y="3013"/>
                      </a:lnTo>
                      <a:lnTo>
                        <a:pt x="2135" y="2971"/>
                      </a:lnTo>
                      <a:lnTo>
                        <a:pt x="2198" y="2992"/>
                      </a:lnTo>
                      <a:lnTo>
                        <a:pt x="2260" y="3013"/>
                      </a:lnTo>
                      <a:lnTo>
                        <a:pt x="2323" y="3076"/>
                      </a:lnTo>
                      <a:lnTo>
                        <a:pt x="2365" y="3034"/>
                      </a:lnTo>
                      <a:lnTo>
                        <a:pt x="2428" y="3013"/>
                      </a:lnTo>
                      <a:lnTo>
                        <a:pt x="2511" y="3013"/>
                      </a:lnTo>
                      <a:lnTo>
                        <a:pt x="2449" y="3076"/>
                      </a:lnTo>
                      <a:lnTo>
                        <a:pt x="2449" y="3097"/>
                      </a:lnTo>
                      <a:lnTo>
                        <a:pt x="2344" y="3139"/>
                      </a:lnTo>
                      <a:lnTo>
                        <a:pt x="2239" y="3139"/>
                      </a:lnTo>
                      <a:lnTo>
                        <a:pt x="2198" y="3201"/>
                      </a:lnTo>
                      <a:lnTo>
                        <a:pt x="2198" y="3243"/>
                      </a:lnTo>
                      <a:lnTo>
                        <a:pt x="2156" y="3285"/>
                      </a:lnTo>
                      <a:lnTo>
                        <a:pt x="2135" y="3327"/>
                      </a:lnTo>
                      <a:lnTo>
                        <a:pt x="2051" y="3327"/>
                      </a:lnTo>
                      <a:lnTo>
                        <a:pt x="2009" y="3348"/>
                      </a:lnTo>
                      <a:lnTo>
                        <a:pt x="1988" y="3411"/>
                      </a:lnTo>
                      <a:lnTo>
                        <a:pt x="1926" y="3432"/>
                      </a:lnTo>
                      <a:lnTo>
                        <a:pt x="1821" y="3452"/>
                      </a:lnTo>
                      <a:lnTo>
                        <a:pt x="1737" y="3515"/>
                      </a:lnTo>
                      <a:lnTo>
                        <a:pt x="1716" y="3557"/>
                      </a:lnTo>
                      <a:lnTo>
                        <a:pt x="1737" y="3599"/>
                      </a:lnTo>
                      <a:lnTo>
                        <a:pt x="1779" y="3620"/>
                      </a:lnTo>
                      <a:lnTo>
                        <a:pt x="1842" y="3620"/>
                      </a:lnTo>
                      <a:lnTo>
                        <a:pt x="1884" y="3557"/>
                      </a:lnTo>
                      <a:lnTo>
                        <a:pt x="1905" y="3536"/>
                      </a:lnTo>
                      <a:lnTo>
                        <a:pt x="1947" y="3536"/>
                      </a:lnTo>
                      <a:lnTo>
                        <a:pt x="1947" y="3599"/>
                      </a:lnTo>
                      <a:lnTo>
                        <a:pt x="1988" y="3620"/>
                      </a:lnTo>
                      <a:lnTo>
                        <a:pt x="2051" y="3599"/>
                      </a:lnTo>
                      <a:lnTo>
                        <a:pt x="2114" y="3536"/>
                      </a:lnTo>
                      <a:lnTo>
                        <a:pt x="2135" y="3494"/>
                      </a:lnTo>
                      <a:lnTo>
                        <a:pt x="2156" y="3494"/>
                      </a:lnTo>
                      <a:lnTo>
                        <a:pt x="2198" y="3432"/>
                      </a:lnTo>
                      <a:lnTo>
                        <a:pt x="2219" y="3348"/>
                      </a:lnTo>
                      <a:lnTo>
                        <a:pt x="2260" y="3327"/>
                      </a:lnTo>
                      <a:lnTo>
                        <a:pt x="2365" y="3222"/>
                      </a:lnTo>
                      <a:lnTo>
                        <a:pt x="2428" y="3201"/>
                      </a:lnTo>
                      <a:lnTo>
                        <a:pt x="2470" y="3222"/>
                      </a:lnTo>
                      <a:lnTo>
                        <a:pt x="2553" y="3222"/>
                      </a:lnTo>
                      <a:lnTo>
                        <a:pt x="2511" y="3285"/>
                      </a:lnTo>
                      <a:lnTo>
                        <a:pt x="2553" y="3285"/>
                      </a:lnTo>
                      <a:lnTo>
                        <a:pt x="2616" y="3243"/>
                      </a:lnTo>
                      <a:lnTo>
                        <a:pt x="2658" y="3118"/>
                      </a:lnTo>
                      <a:lnTo>
                        <a:pt x="2721" y="3013"/>
                      </a:lnTo>
                      <a:lnTo>
                        <a:pt x="2721" y="2908"/>
                      </a:lnTo>
                      <a:lnTo>
                        <a:pt x="2742" y="2888"/>
                      </a:lnTo>
                      <a:lnTo>
                        <a:pt x="2763" y="2888"/>
                      </a:lnTo>
                      <a:lnTo>
                        <a:pt x="2825" y="2929"/>
                      </a:lnTo>
                      <a:lnTo>
                        <a:pt x="2846" y="2929"/>
                      </a:lnTo>
                      <a:lnTo>
                        <a:pt x="2888" y="2971"/>
                      </a:lnTo>
                      <a:lnTo>
                        <a:pt x="2888" y="3076"/>
                      </a:lnTo>
                      <a:lnTo>
                        <a:pt x="2867" y="3139"/>
                      </a:lnTo>
                      <a:lnTo>
                        <a:pt x="2846" y="3222"/>
                      </a:lnTo>
                      <a:lnTo>
                        <a:pt x="2867" y="3285"/>
                      </a:lnTo>
                      <a:lnTo>
                        <a:pt x="2846" y="3327"/>
                      </a:lnTo>
                      <a:lnTo>
                        <a:pt x="2763" y="3411"/>
                      </a:lnTo>
                      <a:lnTo>
                        <a:pt x="2721" y="3557"/>
                      </a:lnTo>
                      <a:lnTo>
                        <a:pt x="2721" y="3641"/>
                      </a:lnTo>
                      <a:lnTo>
                        <a:pt x="2679" y="3662"/>
                      </a:lnTo>
                      <a:lnTo>
                        <a:pt x="2679" y="3745"/>
                      </a:lnTo>
                      <a:lnTo>
                        <a:pt x="2742" y="3766"/>
                      </a:lnTo>
                      <a:lnTo>
                        <a:pt x="2825" y="3724"/>
                      </a:lnTo>
                      <a:lnTo>
                        <a:pt x="2888" y="3557"/>
                      </a:lnTo>
                      <a:lnTo>
                        <a:pt x="2951" y="3557"/>
                      </a:lnTo>
                      <a:lnTo>
                        <a:pt x="3035" y="3452"/>
                      </a:lnTo>
                      <a:lnTo>
                        <a:pt x="3076" y="3411"/>
                      </a:lnTo>
                      <a:lnTo>
                        <a:pt x="3097" y="3432"/>
                      </a:lnTo>
                      <a:lnTo>
                        <a:pt x="3202" y="3432"/>
                      </a:lnTo>
                      <a:lnTo>
                        <a:pt x="3202" y="3494"/>
                      </a:lnTo>
                      <a:lnTo>
                        <a:pt x="3139" y="3515"/>
                      </a:lnTo>
                      <a:lnTo>
                        <a:pt x="3035" y="3620"/>
                      </a:lnTo>
                      <a:lnTo>
                        <a:pt x="3035" y="3704"/>
                      </a:lnTo>
                      <a:lnTo>
                        <a:pt x="2993" y="3766"/>
                      </a:lnTo>
                      <a:lnTo>
                        <a:pt x="3035" y="3808"/>
                      </a:lnTo>
                      <a:lnTo>
                        <a:pt x="3035" y="3913"/>
                      </a:lnTo>
                      <a:lnTo>
                        <a:pt x="3076" y="3955"/>
                      </a:lnTo>
                      <a:lnTo>
                        <a:pt x="3097" y="3871"/>
                      </a:lnTo>
                      <a:lnTo>
                        <a:pt x="3160" y="3829"/>
                      </a:lnTo>
                      <a:lnTo>
                        <a:pt x="3202" y="3829"/>
                      </a:lnTo>
                      <a:lnTo>
                        <a:pt x="3265" y="3913"/>
                      </a:lnTo>
                      <a:lnTo>
                        <a:pt x="3307" y="3934"/>
                      </a:lnTo>
                      <a:lnTo>
                        <a:pt x="3390" y="3871"/>
                      </a:lnTo>
                      <a:lnTo>
                        <a:pt x="3390" y="3829"/>
                      </a:lnTo>
                      <a:lnTo>
                        <a:pt x="3411" y="3829"/>
                      </a:lnTo>
                      <a:lnTo>
                        <a:pt x="3453" y="3766"/>
                      </a:lnTo>
                      <a:lnTo>
                        <a:pt x="3453" y="3704"/>
                      </a:lnTo>
                      <a:lnTo>
                        <a:pt x="3474" y="3704"/>
                      </a:lnTo>
                      <a:lnTo>
                        <a:pt x="3495" y="3641"/>
                      </a:lnTo>
                      <a:lnTo>
                        <a:pt x="3474" y="3599"/>
                      </a:lnTo>
                      <a:lnTo>
                        <a:pt x="3495" y="3494"/>
                      </a:lnTo>
                      <a:lnTo>
                        <a:pt x="3599" y="3348"/>
                      </a:lnTo>
                      <a:lnTo>
                        <a:pt x="3662" y="3243"/>
                      </a:lnTo>
                      <a:lnTo>
                        <a:pt x="3662" y="3097"/>
                      </a:lnTo>
                      <a:lnTo>
                        <a:pt x="3662" y="3034"/>
                      </a:lnTo>
                      <a:lnTo>
                        <a:pt x="3620" y="3034"/>
                      </a:lnTo>
                      <a:lnTo>
                        <a:pt x="3620" y="3097"/>
                      </a:lnTo>
                      <a:lnTo>
                        <a:pt x="3579" y="3180"/>
                      </a:lnTo>
                      <a:lnTo>
                        <a:pt x="3495" y="3222"/>
                      </a:lnTo>
                      <a:lnTo>
                        <a:pt x="3411" y="3306"/>
                      </a:lnTo>
                      <a:lnTo>
                        <a:pt x="3369" y="3327"/>
                      </a:lnTo>
                      <a:lnTo>
                        <a:pt x="3348" y="3243"/>
                      </a:lnTo>
                      <a:lnTo>
                        <a:pt x="3369" y="3180"/>
                      </a:lnTo>
                      <a:lnTo>
                        <a:pt x="3369" y="3097"/>
                      </a:lnTo>
                      <a:lnTo>
                        <a:pt x="3474" y="3013"/>
                      </a:lnTo>
                      <a:lnTo>
                        <a:pt x="3495" y="2971"/>
                      </a:lnTo>
                      <a:lnTo>
                        <a:pt x="3579" y="2888"/>
                      </a:lnTo>
                      <a:lnTo>
                        <a:pt x="3599" y="2888"/>
                      </a:lnTo>
                      <a:lnTo>
                        <a:pt x="3662" y="2867"/>
                      </a:lnTo>
                      <a:lnTo>
                        <a:pt x="3620" y="2804"/>
                      </a:lnTo>
                      <a:lnTo>
                        <a:pt x="3579" y="2867"/>
                      </a:lnTo>
                      <a:lnTo>
                        <a:pt x="3516" y="2867"/>
                      </a:lnTo>
                      <a:lnTo>
                        <a:pt x="3453" y="2888"/>
                      </a:lnTo>
                      <a:lnTo>
                        <a:pt x="3390" y="2888"/>
                      </a:lnTo>
                      <a:lnTo>
                        <a:pt x="3307" y="2929"/>
                      </a:lnTo>
                      <a:lnTo>
                        <a:pt x="3286" y="2992"/>
                      </a:lnTo>
                      <a:lnTo>
                        <a:pt x="3181" y="3076"/>
                      </a:lnTo>
                      <a:lnTo>
                        <a:pt x="3181" y="3118"/>
                      </a:lnTo>
                      <a:lnTo>
                        <a:pt x="3139" y="3180"/>
                      </a:lnTo>
                      <a:lnTo>
                        <a:pt x="3055" y="3097"/>
                      </a:lnTo>
                      <a:lnTo>
                        <a:pt x="3055" y="3034"/>
                      </a:lnTo>
                      <a:lnTo>
                        <a:pt x="3035" y="2971"/>
                      </a:lnTo>
                      <a:lnTo>
                        <a:pt x="3035" y="2888"/>
                      </a:lnTo>
                      <a:lnTo>
                        <a:pt x="3076" y="2929"/>
                      </a:lnTo>
                      <a:lnTo>
                        <a:pt x="3097" y="2929"/>
                      </a:lnTo>
                      <a:lnTo>
                        <a:pt x="3181" y="2825"/>
                      </a:lnTo>
                      <a:lnTo>
                        <a:pt x="3139" y="2825"/>
                      </a:lnTo>
                      <a:lnTo>
                        <a:pt x="3055" y="2804"/>
                      </a:lnTo>
                      <a:lnTo>
                        <a:pt x="3181" y="2804"/>
                      </a:lnTo>
                      <a:lnTo>
                        <a:pt x="3076" y="2783"/>
                      </a:lnTo>
                      <a:lnTo>
                        <a:pt x="3035" y="2720"/>
                      </a:lnTo>
                      <a:lnTo>
                        <a:pt x="3035" y="2678"/>
                      </a:lnTo>
                      <a:lnTo>
                        <a:pt x="3055" y="2657"/>
                      </a:lnTo>
                      <a:lnTo>
                        <a:pt x="3160" y="2657"/>
                      </a:lnTo>
                      <a:lnTo>
                        <a:pt x="3181" y="2616"/>
                      </a:lnTo>
                      <a:lnTo>
                        <a:pt x="3265" y="2553"/>
                      </a:lnTo>
                      <a:lnTo>
                        <a:pt x="3286" y="2448"/>
                      </a:lnTo>
                      <a:lnTo>
                        <a:pt x="3369" y="2448"/>
                      </a:lnTo>
                      <a:lnTo>
                        <a:pt x="3390" y="2469"/>
                      </a:lnTo>
                      <a:lnTo>
                        <a:pt x="3495" y="2406"/>
                      </a:lnTo>
                      <a:lnTo>
                        <a:pt x="3516" y="2344"/>
                      </a:lnTo>
                      <a:lnTo>
                        <a:pt x="3516" y="2260"/>
                      </a:lnTo>
                      <a:lnTo>
                        <a:pt x="3495" y="2197"/>
                      </a:lnTo>
                      <a:lnTo>
                        <a:pt x="3411" y="2281"/>
                      </a:lnTo>
                      <a:lnTo>
                        <a:pt x="3369" y="2302"/>
                      </a:lnTo>
                      <a:lnTo>
                        <a:pt x="3348" y="2281"/>
                      </a:lnTo>
                      <a:lnTo>
                        <a:pt x="3286" y="2281"/>
                      </a:lnTo>
                      <a:lnTo>
                        <a:pt x="3286" y="2344"/>
                      </a:lnTo>
                      <a:lnTo>
                        <a:pt x="3286" y="2406"/>
                      </a:lnTo>
                      <a:lnTo>
                        <a:pt x="3244" y="2448"/>
                      </a:lnTo>
                      <a:lnTo>
                        <a:pt x="3181" y="2448"/>
                      </a:lnTo>
                      <a:lnTo>
                        <a:pt x="3097" y="2490"/>
                      </a:lnTo>
                      <a:lnTo>
                        <a:pt x="3055" y="2511"/>
                      </a:lnTo>
                      <a:lnTo>
                        <a:pt x="3055" y="2574"/>
                      </a:lnTo>
                      <a:lnTo>
                        <a:pt x="2993" y="2595"/>
                      </a:lnTo>
                      <a:lnTo>
                        <a:pt x="3035" y="2553"/>
                      </a:lnTo>
                      <a:lnTo>
                        <a:pt x="3035" y="2469"/>
                      </a:lnTo>
                      <a:lnTo>
                        <a:pt x="2993" y="2490"/>
                      </a:lnTo>
                      <a:lnTo>
                        <a:pt x="2951" y="2490"/>
                      </a:lnTo>
                      <a:lnTo>
                        <a:pt x="2993" y="2469"/>
                      </a:lnTo>
                      <a:lnTo>
                        <a:pt x="3055" y="2406"/>
                      </a:lnTo>
                      <a:lnTo>
                        <a:pt x="3076" y="2385"/>
                      </a:lnTo>
                      <a:lnTo>
                        <a:pt x="3035" y="2364"/>
                      </a:lnTo>
                      <a:lnTo>
                        <a:pt x="3076" y="2302"/>
                      </a:lnTo>
                      <a:lnTo>
                        <a:pt x="3097" y="2239"/>
                      </a:lnTo>
                      <a:lnTo>
                        <a:pt x="3055" y="2197"/>
                      </a:lnTo>
                      <a:lnTo>
                        <a:pt x="2993" y="2260"/>
                      </a:lnTo>
                      <a:lnTo>
                        <a:pt x="3035" y="2197"/>
                      </a:lnTo>
                      <a:lnTo>
                        <a:pt x="3035" y="2155"/>
                      </a:lnTo>
                      <a:lnTo>
                        <a:pt x="2993" y="2155"/>
                      </a:lnTo>
                      <a:lnTo>
                        <a:pt x="2930" y="2176"/>
                      </a:lnTo>
                      <a:lnTo>
                        <a:pt x="2878" y="2166"/>
                      </a:lnTo>
                      <a:lnTo>
                        <a:pt x="2878" y="2166"/>
                      </a:lnTo>
                      <a:lnTo>
                        <a:pt x="2825" y="2176"/>
                      </a:lnTo>
                      <a:lnTo>
                        <a:pt x="2872" y="2165"/>
                      </a:lnTo>
                      <a:lnTo>
                        <a:pt x="2872" y="2165"/>
                      </a:lnTo>
                      <a:lnTo>
                        <a:pt x="2825" y="2155"/>
                      </a:lnTo>
                      <a:lnTo>
                        <a:pt x="2909" y="2155"/>
                      </a:lnTo>
                      <a:lnTo>
                        <a:pt x="2993" y="2113"/>
                      </a:lnTo>
                      <a:lnTo>
                        <a:pt x="3035" y="2072"/>
                      </a:lnTo>
                      <a:lnTo>
                        <a:pt x="3076" y="2072"/>
                      </a:lnTo>
                      <a:lnTo>
                        <a:pt x="3139" y="2051"/>
                      </a:lnTo>
                      <a:lnTo>
                        <a:pt x="3139" y="1967"/>
                      </a:lnTo>
                      <a:lnTo>
                        <a:pt x="3181" y="1904"/>
                      </a:lnTo>
                      <a:lnTo>
                        <a:pt x="3181" y="1862"/>
                      </a:lnTo>
                      <a:lnTo>
                        <a:pt x="3097" y="1800"/>
                      </a:lnTo>
                      <a:lnTo>
                        <a:pt x="2993" y="1716"/>
                      </a:lnTo>
                      <a:lnTo>
                        <a:pt x="2888" y="1716"/>
                      </a:lnTo>
                      <a:lnTo>
                        <a:pt x="2783" y="1737"/>
                      </a:lnTo>
                      <a:lnTo>
                        <a:pt x="2742" y="1737"/>
                      </a:lnTo>
                      <a:lnTo>
                        <a:pt x="2742" y="1779"/>
                      </a:lnTo>
                      <a:lnTo>
                        <a:pt x="2679" y="1862"/>
                      </a:lnTo>
                      <a:lnTo>
                        <a:pt x="2658" y="1946"/>
                      </a:lnTo>
                      <a:lnTo>
                        <a:pt x="2679" y="1841"/>
                      </a:lnTo>
                      <a:lnTo>
                        <a:pt x="2658" y="1820"/>
                      </a:lnTo>
                      <a:lnTo>
                        <a:pt x="2679" y="1758"/>
                      </a:lnTo>
                      <a:lnTo>
                        <a:pt x="2742" y="1674"/>
                      </a:lnTo>
                      <a:lnTo>
                        <a:pt x="2721" y="1674"/>
                      </a:lnTo>
                      <a:lnTo>
                        <a:pt x="2637" y="1737"/>
                      </a:lnTo>
                      <a:lnTo>
                        <a:pt x="2574" y="1779"/>
                      </a:lnTo>
                      <a:lnTo>
                        <a:pt x="2553" y="1862"/>
                      </a:lnTo>
                      <a:lnTo>
                        <a:pt x="2532" y="1841"/>
                      </a:lnTo>
                      <a:lnTo>
                        <a:pt x="2491" y="1862"/>
                      </a:lnTo>
                      <a:lnTo>
                        <a:pt x="2449" y="1883"/>
                      </a:lnTo>
                      <a:lnTo>
                        <a:pt x="2428" y="1862"/>
                      </a:lnTo>
                      <a:lnTo>
                        <a:pt x="2344" y="1925"/>
                      </a:lnTo>
                      <a:lnTo>
                        <a:pt x="2323" y="2030"/>
                      </a:lnTo>
                      <a:lnTo>
                        <a:pt x="2239" y="2072"/>
                      </a:lnTo>
                      <a:lnTo>
                        <a:pt x="2239" y="2072"/>
                      </a:lnTo>
                      <a:lnTo>
                        <a:pt x="2281" y="2030"/>
                      </a:lnTo>
                      <a:lnTo>
                        <a:pt x="2323" y="1883"/>
                      </a:lnTo>
                      <a:lnTo>
                        <a:pt x="2365" y="1779"/>
                      </a:lnTo>
                      <a:lnTo>
                        <a:pt x="2344" y="1758"/>
                      </a:lnTo>
                      <a:lnTo>
                        <a:pt x="2281" y="1779"/>
                      </a:lnTo>
                      <a:lnTo>
                        <a:pt x="2260" y="1841"/>
                      </a:lnTo>
                      <a:lnTo>
                        <a:pt x="2219" y="1883"/>
                      </a:lnTo>
                      <a:lnTo>
                        <a:pt x="2177" y="1841"/>
                      </a:lnTo>
                      <a:lnTo>
                        <a:pt x="2239" y="1779"/>
                      </a:lnTo>
                      <a:lnTo>
                        <a:pt x="2260" y="1737"/>
                      </a:lnTo>
                      <a:lnTo>
                        <a:pt x="2260" y="1716"/>
                      </a:lnTo>
                      <a:lnTo>
                        <a:pt x="2177" y="1737"/>
                      </a:lnTo>
                      <a:lnTo>
                        <a:pt x="2072" y="1820"/>
                      </a:lnTo>
                      <a:lnTo>
                        <a:pt x="2030" y="1820"/>
                      </a:lnTo>
                      <a:lnTo>
                        <a:pt x="2009" y="1737"/>
                      </a:lnTo>
                      <a:lnTo>
                        <a:pt x="1967" y="1737"/>
                      </a:lnTo>
                      <a:lnTo>
                        <a:pt x="1905" y="1820"/>
                      </a:lnTo>
                      <a:lnTo>
                        <a:pt x="1842" y="1820"/>
                      </a:lnTo>
                      <a:lnTo>
                        <a:pt x="1842" y="1779"/>
                      </a:lnTo>
                      <a:lnTo>
                        <a:pt x="1947" y="1737"/>
                      </a:lnTo>
                      <a:lnTo>
                        <a:pt x="2009" y="1632"/>
                      </a:lnTo>
                      <a:lnTo>
                        <a:pt x="2030" y="1548"/>
                      </a:lnTo>
                      <a:lnTo>
                        <a:pt x="1947" y="1548"/>
                      </a:lnTo>
                      <a:lnTo>
                        <a:pt x="1863" y="1611"/>
                      </a:lnTo>
                      <a:lnTo>
                        <a:pt x="1863" y="1611"/>
                      </a:lnTo>
                      <a:lnTo>
                        <a:pt x="1926" y="1527"/>
                      </a:lnTo>
                      <a:lnTo>
                        <a:pt x="2009" y="1444"/>
                      </a:lnTo>
                      <a:lnTo>
                        <a:pt x="2114" y="1444"/>
                      </a:lnTo>
                      <a:lnTo>
                        <a:pt x="2156" y="1423"/>
                      </a:lnTo>
                      <a:lnTo>
                        <a:pt x="2239" y="1381"/>
                      </a:lnTo>
                      <a:lnTo>
                        <a:pt x="2281" y="1339"/>
                      </a:lnTo>
                      <a:lnTo>
                        <a:pt x="2281" y="1276"/>
                      </a:lnTo>
                      <a:lnTo>
                        <a:pt x="2260" y="1318"/>
                      </a:lnTo>
                      <a:lnTo>
                        <a:pt x="2156" y="1339"/>
                      </a:lnTo>
                      <a:lnTo>
                        <a:pt x="2114" y="1318"/>
                      </a:lnTo>
                      <a:lnTo>
                        <a:pt x="2030" y="1235"/>
                      </a:lnTo>
                      <a:lnTo>
                        <a:pt x="1967" y="1235"/>
                      </a:lnTo>
                      <a:lnTo>
                        <a:pt x="1926" y="1255"/>
                      </a:lnTo>
                      <a:lnTo>
                        <a:pt x="1967" y="1151"/>
                      </a:lnTo>
                      <a:lnTo>
                        <a:pt x="2009" y="1130"/>
                      </a:lnTo>
                      <a:lnTo>
                        <a:pt x="2009" y="1109"/>
                      </a:lnTo>
                      <a:lnTo>
                        <a:pt x="1947" y="1130"/>
                      </a:lnTo>
                      <a:lnTo>
                        <a:pt x="1863" y="1193"/>
                      </a:lnTo>
                      <a:lnTo>
                        <a:pt x="1821" y="1255"/>
                      </a:lnTo>
                      <a:lnTo>
                        <a:pt x="1737" y="1339"/>
                      </a:lnTo>
                      <a:lnTo>
                        <a:pt x="1695" y="1360"/>
                      </a:lnTo>
                      <a:lnTo>
                        <a:pt x="1654" y="1423"/>
                      </a:lnTo>
                      <a:lnTo>
                        <a:pt x="1591" y="1465"/>
                      </a:lnTo>
                      <a:lnTo>
                        <a:pt x="1528" y="1548"/>
                      </a:lnTo>
                      <a:lnTo>
                        <a:pt x="1528" y="1444"/>
                      </a:lnTo>
                      <a:lnTo>
                        <a:pt x="1549" y="1360"/>
                      </a:lnTo>
                      <a:lnTo>
                        <a:pt x="1612" y="1297"/>
                      </a:lnTo>
                      <a:lnTo>
                        <a:pt x="1612" y="1235"/>
                      </a:lnTo>
                      <a:lnTo>
                        <a:pt x="1654" y="1130"/>
                      </a:lnTo>
                      <a:lnTo>
                        <a:pt x="1737" y="1046"/>
                      </a:lnTo>
                      <a:lnTo>
                        <a:pt x="1737" y="1004"/>
                      </a:lnTo>
                      <a:lnTo>
                        <a:pt x="1800" y="942"/>
                      </a:lnTo>
                      <a:lnTo>
                        <a:pt x="1821" y="921"/>
                      </a:lnTo>
                      <a:lnTo>
                        <a:pt x="1863" y="816"/>
                      </a:lnTo>
                      <a:lnTo>
                        <a:pt x="1947" y="774"/>
                      </a:lnTo>
                      <a:lnTo>
                        <a:pt x="2009" y="711"/>
                      </a:lnTo>
                      <a:lnTo>
                        <a:pt x="2051" y="691"/>
                      </a:lnTo>
                      <a:lnTo>
                        <a:pt x="2072" y="670"/>
                      </a:lnTo>
                      <a:lnTo>
                        <a:pt x="2072" y="607"/>
                      </a:lnTo>
                      <a:lnTo>
                        <a:pt x="2114" y="565"/>
                      </a:lnTo>
                      <a:lnTo>
                        <a:pt x="2135" y="481"/>
                      </a:lnTo>
                      <a:lnTo>
                        <a:pt x="2135" y="523"/>
                      </a:lnTo>
                      <a:lnTo>
                        <a:pt x="2114" y="586"/>
                      </a:lnTo>
                      <a:lnTo>
                        <a:pt x="2135" y="628"/>
                      </a:lnTo>
                      <a:lnTo>
                        <a:pt x="2219" y="523"/>
                      </a:lnTo>
                      <a:lnTo>
                        <a:pt x="2323" y="419"/>
                      </a:lnTo>
                      <a:lnTo>
                        <a:pt x="2344" y="377"/>
                      </a:lnTo>
                      <a:lnTo>
                        <a:pt x="2323" y="314"/>
                      </a:lnTo>
                      <a:lnTo>
                        <a:pt x="2260" y="314"/>
                      </a:lnTo>
                      <a:lnTo>
                        <a:pt x="2219" y="377"/>
                      </a:lnTo>
                      <a:lnTo>
                        <a:pt x="2177" y="293"/>
                      </a:lnTo>
                      <a:lnTo>
                        <a:pt x="2156" y="272"/>
                      </a:lnTo>
                      <a:lnTo>
                        <a:pt x="2177" y="209"/>
                      </a:lnTo>
                      <a:lnTo>
                        <a:pt x="2239" y="188"/>
                      </a:lnTo>
                      <a:lnTo>
                        <a:pt x="2323" y="209"/>
                      </a:lnTo>
                      <a:lnTo>
                        <a:pt x="2386" y="272"/>
                      </a:lnTo>
                      <a:lnTo>
                        <a:pt x="2449" y="251"/>
                      </a:lnTo>
                      <a:lnTo>
                        <a:pt x="2491" y="188"/>
                      </a:lnTo>
                      <a:lnTo>
                        <a:pt x="2491" y="42"/>
                      </a:lnTo>
                      <a:lnTo>
                        <a:pt x="2428" y="42"/>
                      </a:lnTo>
                      <a:lnTo>
                        <a:pt x="2365" y="63"/>
                      </a:lnTo>
                      <a:lnTo>
                        <a:pt x="2365" y="105"/>
                      </a:lnTo>
                      <a:lnTo>
                        <a:pt x="2323" y="105"/>
                      </a:lnTo>
                      <a:lnTo>
                        <a:pt x="2323" y="63"/>
                      </a:lnTo>
                      <a:lnTo>
                        <a:pt x="2323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88" name="Google Shape;2888;p66"/>
                <p:cNvSpPr/>
                <p:nvPr/>
              </p:nvSpPr>
              <p:spPr>
                <a:xfrm>
                  <a:off x="1922950" y="1659350"/>
                  <a:ext cx="1050900" cy="91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036" h="36555" extrusionOk="0">
                      <a:moveTo>
                        <a:pt x="4310" y="26929"/>
                      </a:moveTo>
                      <a:lnTo>
                        <a:pt x="4310" y="27055"/>
                      </a:lnTo>
                      <a:lnTo>
                        <a:pt x="4268" y="27159"/>
                      </a:lnTo>
                      <a:lnTo>
                        <a:pt x="4101" y="27264"/>
                      </a:lnTo>
                      <a:lnTo>
                        <a:pt x="4076" y="27268"/>
                      </a:lnTo>
                      <a:lnTo>
                        <a:pt x="4076" y="27268"/>
                      </a:lnTo>
                      <a:lnTo>
                        <a:pt x="4101" y="27243"/>
                      </a:lnTo>
                      <a:lnTo>
                        <a:pt x="4185" y="27117"/>
                      </a:lnTo>
                      <a:lnTo>
                        <a:pt x="4289" y="27034"/>
                      </a:lnTo>
                      <a:lnTo>
                        <a:pt x="4310" y="26929"/>
                      </a:lnTo>
                      <a:close/>
                      <a:moveTo>
                        <a:pt x="40508" y="27473"/>
                      </a:moveTo>
                      <a:lnTo>
                        <a:pt x="40299" y="27557"/>
                      </a:lnTo>
                      <a:lnTo>
                        <a:pt x="40090" y="27599"/>
                      </a:lnTo>
                      <a:lnTo>
                        <a:pt x="40132" y="27536"/>
                      </a:lnTo>
                      <a:lnTo>
                        <a:pt x="40404" y="27473"/>
                      </a:lnTo>
                      <a:close/>
                      <a:moveTo>
                        <a:pt x="19459" y="0"/>
                      </a:moveTo>
                      <a:lnTo>
                        <a:pt x="19187" y="105"/>
                      </a:lnTo>
                      <a:lnTo>
                        <a:pt x="18810" y="105"/>
                      </a:lnTo>
                      <a:lnTo>
                        <a:pt x="18727" y="63"/>
                      </a:lnTo>
                      <a:lnTo>
                        <a:pt x="18392" y="84"/>
                      </a:lnTo>
                      <a:lnTo>
                        <a:pt x="18308" y="63"/>
                      </a:lnTo>
                      <a:lnTo>
                        <a:pt x="18120" y="105"/>
                      </a:lnTo>
                      <a:lnTo>
                        <a:pt x="18078" y="210"/>
                      </a:lnTo>
                      <a:lnTo>
                        <a:pt x="18120" y="272"/>
                      </a:lnTo>
                      <a:lnTo>
                        <a:pt x="18078" y="377"/>
                      </a:lnTo>
                      <a:lnTo>
                        <a:pt x="18078" y="524"/>
                      </a:lnTo>
                      <a:lnTo>
                        <a:pt x="18036" y="775"/>
                      </a:lnTo>
                      <a:lnTo>
                        <a:pt x="18120" y="879"/>
                      </a:lnTo>
                      <a:lnTo>
                        <a:pt x="18036" y="942"/>
                      </a:lnTo>
                      <a:lnTo>
                        <a:pt x="17911" y="942"/>
                      </a:lnTo>
                      <a:lnTo>
                        <a:pt x="17764" y="1109"/>
                      </a:lnTo>
                      <a:lnTo>
                        <a:pt x="17701" y="1214"/>
                      </a:lnTo>
                      <a:lnTo>
                        <a:pt x="17471" y="1298"/>
                      </a:lnTo>
                      <a:lnTo>
                        <a:pt x="17367" y="1444"/>
                      </a:lnTo>
                      <a:lnTo>
                        <a:pt x="17095" y="1633"/>
                      </a:lnTo>
                      <a:lnTo>
                        <a:pt x="16990" y="1674"/>
                      </a:lnTo>
                      <a:lnTo>
                        <a:pt x="16990" y="1758"/>
                      </a:lnTo>
                      <a:lnTo>
                        <a:pt x="17074" y="1925"/>
                      </a:lnTo>
                      <a:lnTo>
                        <a:pt x="17074" y="2072"/>
                      </a:lnTo>
                      <a:lnTo>
                        <a:pt x="16760" y="2030"/>
                      </a:lnTo>
                      <a:lnTo>
                        <a:pt x="16739" y="1946"/>
                      </a:lnTo>
                      <a:lnTo>
                        <a:pt x="16718" y="2135"/>
                      </a:lnTo>
                      <a:lnTo>
                        <a:pt x="16613" y="2281"/>
                      </a:lnTo>
                      <a:lnTo>
                        <a:pt x="16530" y="2302"/>
                      </a:lnTo>
                      <a:lnTo>
                        <a:pt x="16509" y="2365"/>
                      </a:lnTo>
                      <a:lnTo>
                        <a:pt x="16300" y="2407"/>
                      </a:lnTo>
                      <a:lnTo>
                        <a:pt x="16237" y="2574"/>
                      </a:lnTo>
                      <a:lnTo>
                        <a:pt x="16132" y="2595"/>
                      </a:lnTo>
                      <a:lnTo>
                        <a:pt x="16028" y="2700"/>
                      </a:lnTo>
                      <a:lnTo>
                        <a:pt x="15944" y="2700"/>
                      </a:lnTo>
                      <a:lnTo>
                        <a:pt x="15923" y="2804"/>
                      </a:lnTo>
                      <a:lnTo>
                        <a:pt x="15776" y="2888"/>
                      </a:lnTo>
                      <a:lnTo>
                        <a:pt x="15672" y="2993"/>
                      </a:lnTo>
                      <a:lnTo>
                        <a:pt x="15588" y="2972"/>
                      </a:lnTo>
                      <a:lnTo>
                        <a:pt x="15588" y="3076"/>
                      </a:lnTo>
                      <a:lnTo>
                        <a:pt x="15776" y="3139"/>
                      </a:lnTo>
                      <a:lnTo>
                        <a:pt x="15986" y="3139"/>
                      </a:lnTo>
                      <a:lnTo>
                        <a:pt x="15986" y="3244"/>
                      </a:lnTo>
                      <a:lnTo>
                        <a:pt x="15839" y="3202"/>
                      </a:lnTo>
                      <a:lnTo>
                        <a:pt x="15944" y="3516"/>
                      </a:lnTo>
                      <a:lnTo>
                        <a:pt x="16028" y="3599"/>
                      </a:lnTo>
                      <a:lnTo>
                        <a:pt x="16007" y="3725"/>
                      </a:lnTo>
                      <a:lnTo>
                        <a:pt x="15944" y="3871"/>
                      </a:lnTo>
                      <a:lnTo>
                        <a:pt x="16007" y="4018"/>
                      </a:lnTo>
                      <a:lnTo>
                        <a:pt x="15902" y="4185"/>
                      </a:lnTo>
                      <a:lnTo>
                        <a:pt x="15902" y="4394"/>
                      </a:lnTo>
                      <a:lnTo>
                        <a:pt x="15902" y="4457"/>
                      </a:lnTo>
                      <a:lnTo>
                        <a:pt x="15986" y="4457"/>
                      </a:lnTo>
                      <a:lnTo>
                        <a:pt x="16028" y="4478"/>
                      </a:lnTo>
                      <a:lnTo>
                        <a:pt x="16111" y="4394"/>
                      </a:lnTo>
                      <a:lnTo>
                        <a:pt x="16237" y="4374"/>
                      </a:lnTo>
                      <a:lnTo>
                        <a:pt x="16341" y="4394"/>
                      </a:lnTo>
                      <a:lnTo>
                        <a:pt x="16509" y="4374"/>
                      </a:lnTo>
                      <a:lnTo>
                        <a:pt x="16676" y="4227"/>
                      </a:lnTo>
                      <a:lnTo>
                        <a:pt x="16760" y="4185"/>
                      </a:lnTo>
                      <a:lnTo>
                        <a:pt x="16760" y="4143"/>
                      </a:lnTo>
                      <a:lnTo>
                        <a:pt x="16864" y="4060"/>
                      </a:lnTo>
                      <a:lnTo>
                        <a:pt x="16927" y="4143"/>
                      </a:lnTo>
                      <a:lnTo>
                        <a:pt x="16927" y="4269"/>
                      </a:lnTo>
                      <a:lnTo>
                        <a:pt x="16844" y="4353"/>
                      </a:lnTo>
                      <a:lnTo>
                        <a:pt x="16927" y="4457"/>
                      </a:lnTo>
                      <a:lnTo>
                        <a:pt x="17032" y="4457"/>
                      </a:lnTo>
                      <a:lnTo>
                        <a:pt x="17178" y="4374"/>
                      </a:lnTo>
                      <a:lnTo>
                        <a:pt x="17346" y="4374"/>
                      </a:lnTo>
                      <a:lnTo>
                        <a:pt x="17450" y="4248"/>
                      </a:lnTo>
                      <a:lnTo>
                        <a:pt x="17597" y="4081"/>
                      </a:lnTo>
                      <a:lnTo>
                        <a:pt x="17576" y="4018"/>
                      </a:lnTo>
                      <a:lnTo>
                        <a:pt x="17701" y="3850"/>
                      </a:lnTo>
                      <a:lnTo>
                        <a:pt x="17722" y="3767"/>
                      </a:lnTo>
                      <a:lnTo>
                        <a:pt x="17890" y="3620"/>
                      </a:lnTo>
                      <a:lnTo>
                        <a:pt x="18015" y="3557"/>
                      </a:lnTo>
                      <a:lnTo>
                        <a:pt x="18036" y="3453"/>
                      </a:lnTo>
                      <a:lnTo>
                        <a:pt x="18099" y="3306"/>
                      </a:lnTo>
                      <a:lnTo>
                        <a:pt x="18204" y="3453"/>
                      </a:lnTo>
                      <a:lnTo>
                        <a:pt x="18350" y="3453"/>
                      </a:lnTo>
                      <a:lnTo>
                        <a:pt x="18497" y="3348"/>
                      </a:lnTo>
                      <a:lnTo>
                        <a:pt x="18643" y="3327"/>
                      </a:lnTo>
                      <a:lnTo>
                        <a:pt x="18706" y="3181"/>
                      </a:lnTo>
                      <a:lnTo>
                        <a:pt x="18769" y="3181"/>
                      </a:lnTo>
                      <a:lnTo>
                        <a:pt x="18873" y="3076"/>
                      </a:lnTo>
                      <a:lnTo>
                        <a:pt x="18936" y="2909"/>
                      </a:lnTo>
                      <a:lnTo>
                        <a:pt x="19124" y="2867"/>
                      </a:lnTo>
                      <a:lnTo>
                        <a:pt x="19187" y="2846"/>
                      </a:lnTo>
                      <a:lnTo>
                        <a:pt x="19250" y="2888"/>
                      </a:lnTo>
                      <a:lnTo>
                        <a:pt x="19333" y="2846"/>
                      </a:lnTo>
                      <a:lnTo>
                        <a:pt x="19543" y="2846"/>
                      </a:lnTo>
                      <a:lnTo>
                        <a:pt x="19668" y="2762"/>
                      </a:lnTo>
                      <a:lnTo>
                        <a:pt x="19773" y="2762"/>
                      </a:lnTo>
                      <a:lnTo>
                        <a:pt x="20024" y="2658"/>
                      </a:lnTo>
                      <a:lnTo>
                        <a:pt x="20233" y="2616"/>
                      </a:lnTo>
                      <a:lnTo>
                        <a:pt x="20296" y="2595"/>
                      </a:lnTo>
                      <a:cubicBezTo>
                        <a:pt x="20338" y="2679"/>
                        <a:pt x="20442" y="2741"/>
                        <a:pt x="20526" y="2762"/>
                      </a:cubicBezTo>
                      <a:lnTo>
                        <a:pt x="20401" y="2783"/>
                      </a:lnTo>
                      <a:lnTo>
                        <a:pt x="19877" y="2993"/>
                      </a:lnTo>
                      <a:lnTo>
                        <a:pt x="19752" y="3097"/>
                      </a:lnTo>
                      <a:lnTo>
                        <a:pt x="19438" y="3181"/>
                      </a:lnTo>
                      <a:lnTo>
                        <a:pt x="19020" y="3369"/>
                      </a:lnTo>
                      <a:lnTo>
                        <a:pt x="18852" y="3495"/>
                      </a:lnTo>
                      <a:lnTo>
                        <a:pt x="18852" y="3578"/>
                      </a:lnTo>
                      <a:lnTo>
                        <a:pt x="18957" y="3578"/>
                      </a:lnTo>
                      <a:lnTo>
                        <a:pt x="19020" y="3620"/>
                      </a:lnTo>
                      <a:lnTo>
                        <a:pt x="18915" y="3704"/>
                      </a:lnTo>
                      <a:lnTo>
                        <a:pt x="18831" y="3704"/>
                      </a:lnTo>
                      <a:lnTo>
                        <a:pt x="18643" y="3850"/>
                      </a:lnTo>
                      <a:lnTo>
                        <a:pt x="18497" y="3850"/>
                      </a:lnTo>
                      <a:lnTo>
                        <a:pt x="18413" y="3934"/>
                      </a:lnTo>
                      <a:lnTo>
                        <a:pt x="18392" y="4039"/>
                      </a:lnTo>
                      <a:lnTo>
                        <a:pt x="18225" y="4143"/>
                      </a:lnTo>
                      <a:lnTo>
                        <a:pt x="18162" y="4227"/>
                      </a:lnTo>
                      <a:lnTo>
                        <a:pt x="18162" y="4353"/>
                      </a:lnTo>
                      <a:lnTo>
                        <a:pt x="18225" y="4311"/>
                      </a:lnTo>
                      <a:lnTo>
                        <a:pt x="18308" y="4374"/>
                      </a:lnTo>
                      <a:lnTo>
                        <a:pt x="18266" y="4457"/>
                      </a:lnTo>
                      <a:lnTo>
                        <a:pt x="18287" y="4478"/>
                      </a:lnTo>
                      <a:lnTo>
                        <a:pt x="18371" y="4457"/>
                      </a:lnTo>
                      <a:lnTo>
                        <a:pt x="18476" y="4415"/>
                      </a:lnTo>
                      <a:lnTo>
                        <a:pt x="18580" y="4415"/>
                      </a:lnTo>
                      <a:lnTo>
                        <a:pt x="18643" y="4457"/>
                      </a:lnTo>
                      <a:lnTo>
                        <a:pt x="18622" y="4541"/>
                      </a:lnTo>
                      <a:lnTo>
                        <a:pt x="18497" y="4583"/>
                      </a:lnTo>
                      <a:lnTo>
                        <a:pt x="18371" y="4520"/>
                      </a:lnTo>
                      <a:lnTo>
                        <a:pt x="18287" y="4562"/>
                      </a:lnTo>
                      <a:lnTo>
                        <a:pt x="18308" y="4666"/>
                      </a:lnTo>
                      <a:lnTo>
                        <a:pt x="18517" y="4771"/>
                      </a:lnTo>
                      <a:lnTo>
                        <a:pt x="18601" y="4729"/>
                      </a:lnTo>
                      <a:lnTo>
                        <a:pt x="18622" y="4646"/>
                      </a:lnTo>
                      <a:lnTo>
                        <a:pt x="18685" y="4646"/>
                      </a:lnTo>
                      <a:lnTo>
                        <a:pt x="18727" y="4687"/>
                      </a:lnTo>
                      <a:lnTo>
                        <a:pt x="18685" y="4771"/>
                      </a:lnTo>
                      <a:lnTo>
                        <a:pt x="18789" y="4771"/>
                      </a:lnTo>
                      <a:lnTo>
                        <a:pt x="18957" y="4792"/>
                      </a:lnTo>
                      <a:lnTo>
                        <a:pt x="19145" y="4750"/>
                      </a:lnTo>
                      <a:lnTo>
                        <a:pt x="19250" y="4750"/>
                      </a:lnTo>
                      <a:lnTo>
                        <a:pt x="19417" y="4834"/>
                      </a:lnTo>
                      <a:lnTo>
                        <a:pt x="19543" y="4792"/>
                      </a:lnTo>
                      <a:lnTo>
                        <a:pt x="19647" y="4855"/>
                      </a:lnTo>
                      <a:lnTo>
                        <a:pt x="19689" y="4959"/>
                      </a:lnTo>
                      <a:lnTo>
                        <a:pt x="19773" y="4959"/>
                      </a:lnTo>
                      <a:lnTo>
                        <a:pt x="19752" y="5001"/>
                      </a:lnTo>
                      <a:lnTo>
                        <a:pt x="19668" y="5001"/>
                      </a:lnTo>
                      <a:lnTo>
                        <a:pt x="19522" y="4897"/>
                      </a:lnTo>
                      <a:lnTo>
                        <a:pt x="19313" y="4897"/>
                      </a:lnTo>
                      <a:lnTo>
                        <a:pt x="19250" y="4959"/>
                      </a:lnTo>
                      <a:lnTo>
                        <a:pt x="19375" y="5001"/>
                      </a:lnTo>
                      <a:lnTo>
                        <a:pt x="19417" y="5064"/>
                      </a:lnTo>
                      <a:lnTo>
                        <a:pt x="19229" y="5064"/>
                      </a:lnTo>
                      <a:lnTo>
                        <a:pt x="19145" y="4980"/>
                      </a:lnTo>
                      <a:lnTo>
                        <a:pt x="18894" y="5001"/>
                      </a:lnTo>
                      <a:lnTo>
                        <a:pt x="18810" y="5064"/>
                      </a:lnTo>
                      <a:lnTo>
                        <a:pt x="18727" y="5001"/>
                      </a:lnTo>
                      <a:lnTo>
                        <a:pt x="18643" y="5001"/>
                      </a:lnTo>
                      <a:lnTo>
                        <a:pt x="18580" y="5043"/>
                      </a:lnTo>
                      <a:lnTo>
                        <a:pt x="18497" y="5043"/>
                      </a:lnTo>
                      <a:lnTo>
                        <a:pt x="18225" y="5064"/>
                      </a:lnTo>
                      <a:lnTo>
                        <a:pt x="18183" y="5085"/>
                      </a:lnTo>
                      <a:lnTo>
                        <a:pt x="17973" y="5127"/>
                      </a:lnTo>
                      <a:lnTo>
                        <a:pt x="17953" y="5273"/>
                      </a:lnTo>
                      <a:lnTo>
                        <a:pt x="17973" y="5587"/>
                      </a:lnTo>
                      <a:lnTo>
                        <a:pt x="17994" y="5629"/>
                      </a:lnTo>
                      <a:lnTo>
                        <a:pt x="17994" y="5754"/>
                      </a:lnTo>
                      <a:lnTo>
                        <a:pt x="17953" y="5796"/>
                      </a:lnTo>
                      <a:lnTo>
                        <a:pt x="17953" y="5859"/>
                      </a:lnTo>
                      <a:lnTo>
                        <a:pt x="17994" y="5922"/>
                      </a:lnTo>
                      <a:lnTo>
                        <a:pt x="18099" y="5901"/>
                      </a:lnTo>
                      <a:lnTo>
                        <a:pt x="18141" y="5901"/>
                      </a:lnTo>
                      <a:lnTo>
                        <a:pt x="18225" y="5943"/>
                      </a:lnTo>
                      <a:lnTo>
                        <a:pt x="18329" y="5943"/>
                      </a:lnTo>
                      <a:lnTo>
                        <a:pt x="18371" y="5901"/>
                      </a:lnTo>
                      <a:lnTo>
                        <a:pt x="18392" y="5901"/>
                      </a:lnTo>
                      <a:lnTo>
                        <a:pt x="18476" y="5922"/>
                      </a:lnTo>
                      <a:lnTo>
                        <a:pt x="18517" y="5964"/>
                      </a:lnTo>
                      <a:lnTo>
                        <a:pt x="18559" y="5943"/>
                      </a:lnTo>
                      <a:lnTo>
                        <a:pt x="18622" y="6006"/>
                      </a:lnTo>
                      <a:lnTo>
                        <a:pt x="18622" y="6047"/>
                      </a:lnTo>
                      <a:lnTo>
                        <a:pt x="18706" y="6068"/>
                      </a:lnTo>
                      <a:lnTo>
                        <a:pt x="18789" y="6047"/>
                      </a:lnTo>
                      <a:lnTo>
                        <a:pt x="18852" y="6047"/>
                      </a:lnTo>
                      <a:lnTo>
                        <a:pt x="18915" y="6110"/>
                      </a:lnTo>
                      <a:lnTo>
                        <a:pt x="19041" y="6110"/>
                      </a:lnTo>
                      <a:lnTo>
                        <a:pt x="19124" y="6068"/>
                      </a:lnTo>
                      <a:lnTo>
                        <a:pt x="19229" y="6131"/>
                      </a:lnTo>
                      <a:lnTo>
                        <a:pt x="19333" y="6068"/>
                      </a:lnTo>
                      <a:lnTo>
                        <a:pt x="19417" y="6110"/>
                      </a:lnTo>
                      <a:lnTo>
                        <a:pt x="19543" y="6110"/>
                      </a:lnTo>
                      <a:lnTo>
                        <a:pt x="19647" y="6068"/>
                      </a:lnTo>
                      <a:lnTo>
                        <a:pt x="19752" y="6131"/>
                      </a:lnTo>
                      <a:lnTo>
                        <a:pt x="19773" y="6215"/>
                      </a:lnTo>
                      <a:lnTo>
                        <a:pt x="19857" y="6152"/>
                      </a:lnTo>
                      <a:lnTo>
                        <a:pt x="19877" y="6257"/>
                      </a:lnTo>
                      <a:lnTo>
                        <a:pt x="19982" y="6340"/>
                      </a:lnTo>
                      <a:lnTo>
                        <a:pt x="19982" y="6382"/>
                      </a:lnTo>
                      <a:lnTo>
                        <a:pt x="20003" y="6445"/>
                      </a:lnTo>
                      <a:lnTo>
                        <a:pt x="20108" y="6445"/>
                      </a:lnTo>
                      <a:lnTo>
                        <a:pt x="20191" y="6466"/>
                      </a:lnTo>
                      <a:lnTo>
                        <a:pt x="20212" y="6550"/>
                      </a:lnTo>
                      <a:lnTo>
                        <a:pt x="20275" y="6570"/>
                      </a:lnTo>
                      <a:lnTo>
                        <a:pt x="20359" y="6654"/>
                      </a:lnTo>
                      <a:lnTo>
                        <a:pt x="20317" y="6696"/>
                      </a:lnTo>
                      <a:lnTo>
                        <a:pt x="20317" y="6780"/>
                      </a:lnTo>
                      <a:lnTo>
                        <a:pt x="20422" y="6884"/>
                      </a:lnTo>
                      <a:lnTo>
                        <a:pt x="20589" y="6989"/>
                      </a:lnTo>
                      <a:lnTo>
                        <a:pt x="20589" y="7052"/>
                      </a:lnTo>
                      <a:lnTo>
                        <a:pt x="20568" y="7073"/>
                      </a:lnTo>
                      <a:lnTo>
                        <a:pt x="20589" y="7114"/>
                      </a:lnTo>
                      <a:lnTo>
                        <a:pt x="20526" y="7094"/>
                      </a:lnTo>
                      <a:lnTo>
                        <a:pt x="20317" y="7052"/>
                      </a:lnTo>
                      <a:lnTo>
                        <a:pt x="20170" y="6989"/>
                      </a:lnTo>
                      <a:lnTo>
                        <a:pt x="20087" y="7010"/>
                      </a:lnTo>
                      <a:lnTo>
                        <a:pt x="20003" y="6989"/>
                      </a:lnTo>
                      <a:lnTo>
                        <a:pt x="19982" y="7010"/>
                      </a:lnTo>
                      <a:lnTo>
                        <a:pt x="19898" y="7010"/>
                      </a:lnTo>
                      <a:lnTo>
                        <a:pt x="19836" y="6905"/>
                      </a:lnTo>
                      <a:lnTo>
                        <a:pt x="19752" y="6905"/>
                      </a:lnTo>
                      <a:lnTo>
                        <a:pt x="19689" y="6801"/>
                      </a:lnTo>
                      <a:lnTo>
                        <a:pt x="19647" y="6780"/>
                      </a:lnTo>
                      <a:lnTo>
                        <a:pt x="19522" y="6801"/>
                      </a:lnTo>
                      <a:lnTo>
                        <a:pt x="19438" y="6780"/>
                      </a:lnTo>
                      <a:lnTo>
                        <a:pt x="19375" y="6738"/>
                      </a:lnTo>
                      <a:lnTo>
                        <a:pt x="19250" y="6675"/>
                      </a:lnTo>
                      <a:lnTo>
                        <a:pt x="19229" y="6591"/>
                      </a:lnTo>
                      <a:lnTo>
                        <a:pt x="19166" y="6591"/>
                      </a:lnTo>
                      <a:lnTo>
                        <a:pt x="19124" y="6570"/>
                      </a:lnTo>
                      <a:lnTo>
                        <a:pt x="18999" y="6570"/>
                      </a:lnTo>
                      <a:lnTo>
                        <a:pt x="18936" y="6550"/>
                      </a:lnTo>
                      <a:lnTo>
                        <a:pt x="18685" y="6550"/>
                      </a:lnTo>
                      <a:lnTo>
                        <a:pt x="18517" y="6529"/>
                      </a:lnTo>
                      <a:lnTo>
                        <a:pt x="18413" y="6487"/>
                      </a:lnTo>
                      <a:lnTo>
                        <a:pt x="17973" y="6487"/>
                      </a:lnTo>
                      <a:lnTo>
                        <a:pt x="17890" y="6529"/>
                      </a:lnTo>
                      <a:lnTo>
                        <a:pt x="17764" y="6550"/>
                      </a:lnTo>
                      <a:lnTo>
                        <a:pt x="17701" y="6633"/>
                      </a:lnTo>
                      <a:lnTo>
                        <a:pt x="17701" y="6801"/>
                      </a:lnTo>
                      <a:lnTo>
                        <a:pt x="17597" y="6968"/>
                      </a:lnTo>
                      <a:lnTo>
                        <a:pt x="17639" y="7156"/>
                      </a:lnTo>
                      <a:lnTo>
                        <a:pt x="17597" y="7219"/>
                      </a:lnTo>
                      <a:lnTo>
                        <a:pt x="17639" y="7282"/>
                      </a:lnTo>
                      <a:lnTo>
                        <a:pt x="17701" y="7303"/>
                      </a:lnTo>
                      <a:lnTo>
                        <a:pt x="17681" y="7366"/>
                      </a:lnTo>
                      <a:lnTo>
                        <a:pt x="17639" y="7387"/>
                      </a:lnTo>
                      <a:lnTo>
                        <a:pt x="17701" y="7617"/>
                      </a:lnTo>
                      <a:lnTo>
                        <a:pt x="17785" y="7700"/>
                      </a:lnTo>
                      <a:lnTo>
                        <a:pt x="17806" y="7742"/>
                      </a:lnTo>
                      <a:lnTo>
                        <a:pt x="17973" y="7847"/>
                      </a:lnTo>
                      <a:lnTo>
                        <a:pt x="18015" y="7910"/>
                      </a:lnTo>
                      <a:lnTo>
                        <a:pt x="18120" y="7889"/>
                      </a:lnTo>
                      <a:lnTo>
                        <a:pt x="18183" y="7951"/>
                      </a:lnTo>
                      <a:lnTo>
                        <a:pt x="18266" y="7993"/>
                      </a:lnTo>
                      <a:lnTo>
                        <a:pt x="18392" y="7931"/>
                      </a:lnTo>
                      <a:lnTo>
                        <a:pt x="18476" y="7931"/>
                      </a:lnTo>
                      <a:lnTo>
                        <a:pt x="18538" y="8014"/>
                      </a:lnTo>
                      <a:lnTo>
                        <a:pt x="18685" y="8014"/>
                      </a:lnTo>
                      <a:lnTo>
                        <a:pt x="18748" y="8140"/>
                      </a:lnTo>
                      <a:lnTo>
                        <a:pt x="18831" y="8161"/>
                      </a:lnTo>
                      <a:lnTo>
                        <a:pt x="18852" y="8223"/>
                      </a:lnTo>
                      <a:lnTo>
                        <a:pt x="18727" y="8265"/>
                      </a:lnTo>
                      <a:lnTo>
                        <a:pt x="18727" y="8349"/>
                      </a:lnTo>
                      <a:lnTo>
                        <a:pt x="18685" y="8412"/>
                      </a:lnTo>
                      <a:lnTo>
                        <a:pt x="18685" y="8454"/>
                      </a:lnTo>
                      <a:lnTo>
                        <a:pt x="18622" y="8537"/>
                      </a:lnTo>
                      <a:lnTo>
                        <a:pt x="18497" y="8621"/>
                      </a:lnTo>
                      <a:lnTo>
                        <a:pt x="18497" y="8663"/>
                      </a:lnTo>
                      <a:lnTo>
                        <a:pt x="18434" y="8747"/>
                      </a:lnTo>
                      <a:lnTo>
                        <a:pt x="18517" y="8788"/>
                      </a:lnTo>
                      <a:lnTo>
                        <a:pt x="18517" y="8935"/>
                      </a:lnTo>
                      <a:lnTo>
                        <a:pt x="18580" y="9060"/>
                      </a:lnTo>
                      <a:lnTo>
                        <a:pt x="18580" y="9144"/>
                      </a:lnTo>
                      <a:lnTo>
                        <a:pt x="18434" y="9165"/>
                      </a:lnTo>
                      <a:lnTo>
                        <a:pt x="18497" y="9207"/>
                      </a:lnTo>
                      <a:lnTo>
                        <a:pt x="18685" y="9249"/>
                      </a:lnTo>
                      <a:lnTo>
                        <a:pt x="18748" y="9207"/>
                      </a:lnTo>
                      <a:lnTo>
                        <a:pt x="18810" y="9207"/>
                      </a:lnTo>
                      <a:lnTo>
                        <a:pt x="18831" y="9270"/>
                      </a:lnTo>
                      <a:lnTo>
                        <a:pt x="18894" y="9207"/>
                      </a:lnTo>
                      <a:lnTo>
                        <a:pt x="18936" y="9207"/>
                      </a:lnTo>
                      <a:lnTo>
                        <a:pt x="18999" y="9249"/>
                      </a:lnTo>
                      <a:lnTo>
                        <a:pt x="19145" y="9249"/>
                      </a:lnTo>
                      <a:lnTo>
                        <a:pt x="19333" y="9311"/>
                      </a:lnTo>
                      <a:lnTo>
                        <a:pt x="19417" y="9249"/>
                      </a:lnTo>
                      <a:lnTo>
                        <a:pt x="19564" y="9249"/>
                      </a:lnTo>
                      <a:lnTo>
                        <a:pt x="19585" y="9291"/>
                      </a:lnTo>
                      <a:lnTo>
                        <a:pt x="19626" y="9291"/>
                      </a:lnTo>
                      <a:lnTo>
                        <a:pt x="19668" y="9270"/>
                      </a:lnTo>
                      <a:lnTo>
                        <a:pt x="19752" y="9249"/>
                      </a:lnTo>
                      <a:lnTo>
                        <a:pt x="19794" y="9270"/>
                      </a:lnTo>
                      <a:lnTo>
                        <a:pt x="19836" y="9353"/>
                      </a:lnTo>
                      <a:lnTo>
                        <a:pt x="19877" y="9353"/>
                      </a:lnTo>
                      <a:lnTo>
                        <a:pt x="19940" y="9311"/>
                      </a:lnTo>
                      <a:lnTo>
                        <a:pt x="19982" y="9353"/>
                      </a:lnTo>
                      <a:lnTo>
                        <a:pt x="20003" y="9416"/>
                      </a:lnTo>
                      <a:lnTo>
                        <a:pt x="20066" y="9416"/>
                      </a:lnTo>
                      <a:lnTo>
                        <a:pt x="20108" y="9374"/>
                      </a:lnTo>
                      <a:lnTo>
                        <a:pt x="20254" y="9353"/>
                      </a:lnTo>
                      <a:lnTo>
                        <a:pt x="20296" y="9270"/>
                      </a:lnTo>
                      <a:lnTo>
                        <a:pt x="20401" y="9249"/>
                      </a:lnTo>
                      <a:lnTo>
                        <a:pt x="20484" y="9249"/>
                      </a:lnTo>
                      <a:lnTo>
                        <a:pt x="20589" y="9144"/>
                      </a:lnTo>
                      <a:lnTo>
                        <a:pt x="20714" y="9081"/>
                      </a:lnTo>
                      <a:lnTo>
                        <a:pt x="20819" y="9060"/>
                      </a:lnTo>
                      <a:lnTo>
                        <a:pt x="20840" y="8998"/>
                      </a:lnTo>
                      <a:lnTo>
                        <a:pt x="20924" y="8998"/>
                      </a:lnTo>
                      <a:lnTo>
                        <a:pt x="21028" y="9039"/>
                      </a:lnTo>
                      <a:lnTo>
                        <a:pt x="21112" y="9039"/>
                      </a:lnTo>
                      <a:lnTo>
                        <a:pt x="21196" y="9081"/>
                      </a:lnTo>
                      <a:lnTo>
                        <a:pt x="21405" y="9081"/>
                      </a:lnTo>
                      <a:lnTo>
                        <a:pt x="21635" y="8935"/>
                      </a:lnTo>
                      <a:lnTo>
                        <a:pt x="21656" y="8851"/>
                      </a:lnTo>
                      <a:lnTo>
                        <a:pt x="21719" y="8851"/>
                      </a:lnTo>
                      <a:lnTo>
                        <a:pt x="21740" y="8893"/>
                      </a:lnTo>
                      <a:lnTo>
                        <a:pt x="21761" y="8851"/>
                      </a:lnTo>
                      <a:lnTo>
                        <a:pt x="21844" y="8788"/>
                      </a:lnTo>
                      <a:lnTo>
                        <a:pt x="21844" y="8726"/>
                      </a:lnTo>
                      <a:lnTo>
                        <a:pt x="21865" y="8663"/>
                      </a:lnTo>
                      <a:lnTo>
                        <a:pt x="21928" y="8684"/>
                      </a:lnTo>
                      <a:lnTo>
                        <a:pt x="21991" y="8684"/>
                      </a:lnTo>
                      <a:lnTo>
                        <a:pt x="22054" y="8642"/>
                      </a:lnTo>
                      <a:lnTo>
                        <a:pt x="22054" y="8579"/>
                      </a:lnTo>
                      <a:lnTo>
                        <a:pt x="22095" y="8621"/>
                      </a:lnTo>
                      <a:lnTo>
                        <a:pt x="22158" y="8621"/>
                      </a:lnTo>
                      <a:lnTo>
                        <a:pt x="22179" y="8663"/>
                      </a:lnTo>
                      <a:lnTo>
                        <a:pt x="22179" y="8726"/>
                      </a:lnTo>
                      <a:lnTo>
                        <a:pt x="22242" y="8767"/>
                      </a:lnTo>
                      <a:lnTo>
                        <a:pt x="22158" y="8830"/>
                      </a:lnTo>
                      <a:lnTo>
                        <a:pt x="22158" y="8893"/>
                      </a:lnTo>
                      <a:lnTo>
                        <a:pt x="22095" y="8977"/>
                      </a:lnTo>
                      <a:lnTo>
                        <a:pt x="22054" y="8998"/>
                      </a:lnTo>
                      <a:lnTo>
                        <a:pt x="22054" y="9060"/>
                      </a:lnTo>
                      <a:lnTo>
                        <a:pt x="22137" y="9081"/>
                      </a:lnTo>
                      <a:lnTo>
                        <a:pt x="22200" y="9165"/>
                      </a:lnTo>
                      <a:lnTo>
                        <a:pt x="22242" y="9144"/>
                      </a:lnTo>
                      <a:lnTo>
                        <a:pt x="22305" y="9144"/>
                      </a:lnTo>
                      <a:lnTo>
                        <a:pt x="22409" y="9186"/>
                      </a:lnTo>
                      <a:lnTo>
                        <a:pt x="22409" y="9207"/>
                      </a:lnTo>
                      <a:cubicBezTo>
                        <a:pt x="22367" y="9207"/>
                        <a:pt x="22305" y="9249"/>
                        <a:pt x="22263" y="9270"/>
                      </a:cubicBezTo>
                      <a:lnTo>
                        <a:pt x="22242" y="9270"/>
                      </a:lnTo>
                      <a:cubicBezTo>
                        <a:pt x="22137" y="9291"/>
                        <a:pt x="22054" y="9353"/>
                        <a:pt x="21949" y="9374"/>
                      </a:cubicBezTo>
                      <a:cubicBezTo>
                        <a:pt x="21886" y="9374"/>
                        <a:pt x="21865" y="9395"/>
                        <a:pt x="21844" y="9458"/>
                      </a:cubicBezTo>
                      <a:lnTo>
                        <a:pt x="21551" y="9521"/>
                      </a:lnTo>
                      <a:lnTo>
                        <a:pt x="21133" y="9563"/>
                      </a:lnTo>
                      <a:lnTo>
                        <a:pt x="21007" y="9521"/>
                      </a:lnTo>
                      <a:lnTo>
                        <a:pt x="20903" y="9521"/>
                      </a:lnTo>
                      <a:lnTo>
                        <a:pt x="20735" y="9730"/>
                      </a:lnTo>
                      <a:lnTo>
                        <a:pt x="20631" y="9793"/>
                      </a:lnTo>
                      <a:lnTo>
                        <a:pt x="20589" y="9876"/>
                      </a:lnTo>
                      <a:lnTo>
                        <a:pt x="20673" y="9918"/>
                      </a:lnTo>
                      <a:lnTo>
                        <a:pt x="20735" y="9876"/>
                      </a:lnTo>
                      <a:lnTo>
                        <a:pt x="20798" y="9876"/>
                      </a:lnTo>
                      <a:lnTo>
                        <a:pt x="20777" y="9981"/>
                      </a:lnTo>
                      <a:lnTo>
                        <a:pt x="20694" y="10023"/>
                      </a:lnTo>
                      <a:lnTo>
                        <a:pt x="20714" y="10086"/>
                      </a:lnTo>
                      <a:lnTo>
                        <a:pt x="20882" y="10107"/>
                      </a:lnTo>
                      <a:lnTo>
                        <a:pt x="20903" y="10148"/>
                      </a:lnTo>
                      <a:lnTo>
                        <a:pt x="21028" y="10127"/>
                      </a:lnTo>
                      <a:lnTo>
                        <a:pt x="21028" y="10044"/>
                      </a:lnTo>
                      <a:lnTo>
                        <a:pt x="20945" y="9981"/>
                      </a:lnTo>
                      <a:lnTo>
                        <a:pt x="20945" y="9897"/>
                      </a:lnTo>
                      <a:lnTo>
                        <a:pt x="21028" y="9876"/>
                      </a:lnTo>
                      <a:lnTo>
                        <a:pt x="21049" y="9918"/>
                      </a:lnTo>
                      <a:lnTo>
                        <a:pt x="21133" y="9918"/>
                      </a:lnTo>
                      <a:lnTo>
                        <a:pt x="21238" y="10002"/>
                      </a:lnTo>
                      <a:lnTo>
                        <a:pt x="21321" y="9981"/>
                      </a:lnTo>
                      <a:lnTo>
                        <a:pt x="21342" y="9876"/>
                      </a:lnTo>
                      <a:lnTo>
                        <a:pt x="21426" y="9814"/>
                      </a:lnTo>
                      <a:lnTo>
                        <a:pt x="21426" y="9918"/>
                      </a:lnTo>
                      <a:lnTo>
                        <a:pt x="21530" y="10023"/>
                      </a:lnTo>
                      <a:lnTo>
                        <a:pt x="21551" y="9981"/>
                      </a:lnTo>
                      <a:lnTo>
                        <a:pt x="21551" y="9897"/>
                      </a:lnTo>
                      <a:lnTo>
                        <a:pt x="21656" y="9897"/>
                      </a:lnTo>
                      <a:lnTo>
                        <a:pt x="21677" y="9814"/>
                      </a:lnTo>
                      <a:lnTo>
                        <a:pt x="21761" y="9814"/>
                      </a:lnTo>
                      <a:lnTo>
                        <a:pt x="21886" y="9772"/>
                      </a:lnTo>
                      <a:cubicBezTo>
                        <a:pt x="21932" y="9802"/>
                        <a:pt x="21989" y="9822"/>
                        <a:pt x="22041" y="9822"/>
                      </a:cubicBezTo>
                      <a:cubicBezTo>
                        <a:pt x="22060" y="9822"/>
                        <a:pt x="22079" y="9819"/>
                        <a:pt x="22095" y="9814"/>
                      </a:cubicBezTo>
                      <a:cubicBezTo>
                        <a:pt x="22116" y="9814"/>
                        <a:pt x="22132" y="9808"/>
                        <a:pt x="22142" y="9803"/>
                      </a:cubicBezTo>
                      <a:lnTo>
                        <a:pt x="22142" y="9803"/>
                      </a:lnTo>
                      <a:lnTo>
                        <a:pt x="22095" y="9835"/>
                      </a:lnTo>
                      <a:lnTo>
                        <a:pt x="22158" y="9918"/>
                      </a:lnTo>
                      <a:lnTo>
                        <a:pt x="22033" y="10044"/>
                      </a:lnTo>
                      <a:lnTo>
                        <a:pt x="21949" y="10002"/>
                      </a:lnTo>
                      <a:lnTo>
                        <a:pt x="21886" y="10044"/>
                      </a:lnTo>
                      <a:lnTo>
                        <a:pt x="21782" y="10044"/>
                      </a:lnTo>
                      <a:lnTo>
                        <a:pt x="21740" y="10002"/>
                      </a:lnTo>
                      <a:lnTo>
                        <a:pt x="21656" y="10002"/>
                      </a:lnTo>
                      <a:lnTo>
                        <a:pt x="21551" y="10190"/>
                      </a:lnTo>
                      <a:lnTo>
                        <a:pt x="21572" y="10316"/>
                      </a:lnTo>
                      <a:lnTo>
                        <a:pt x="21572" y="10462"/>
                      </a:lnTo>
                      <a:lnTo>
                        <a:pt x="21551" y="10316"/>
                      </a:lnTo>
                      <a:lnTo>
                        <a:pt x="21510" y="10316"/>
                      </a:lnTo>
                      <a:lnTo>
                        <a:pt x="21468" y="10232"/>
                      </a:lnTo>
                      <a:lnTo>
                        <a:pt x="21405" y="10232"/>
                      </a:lnTo>
                      <a:lnTo>
                        <a:pt x="21342" y="10337"/>
                      </a:lnTo>
                      <a:lnTo>
                        <a:pt x="21196" y="10379"/>
                      </a:lnTo>
                      <a:lnTo>
                        <a:pt x="21133" y="10400"/>
                      </a:lnTo>
                      <a:lnTo>
                        <a:pt x="21133" y="10316"/>
                      </a:lnTo>
                      <a:lnTo>
                        <a:pt x="21091" y="10316"/>
                      </a:lnTo>
                      <a:lnTo>
                        <a:pt x="21007" y="10420"/>
                      </a:lnTo>
                      <a:lnTo>
                        <a:pt x="20924" y="10441"/>
                      </a:lnTo>
                      <a:lnTo>
                        <a:pt x="20882" y="10400"/>
                      </a:lnTo>
                      <a:lnTo>
                        <a:pt x="20798" y="10400"/>
                      </a:lnTo>
                      <a:lnTo>
                        <a:pt x="20735" y="10483"/>
                      </a:lnTo>
                      <a:lnTo>
                        <a:pt x="20735" y="10504"/>
                      </a:lnTo>
                      <a:lnTo>
                        <a:pt x="20589" y="10525"/>
                      </a:lnTo>
                      <a:lnTo>
                        <a:pt x="20505" y="10588"/>
                      </a:lnTo>
                      <a:lnTo>
                        <a:pt x="20505" y="10692"/>
                      </a:lnTo>
                      <a:lnTo>
                        <a:pt x="20526" y="10797"/>
                      </a:lnTo>
                      <a:lnTo>
                        <a:pt x="20422" y="11069"/>
                      </a:lnTo>
                      <a:lnTo>
                        <a:pt x="20380" y="11278"/>
                      </a:lnTo>
                      <a:lnTo>
                        <a:pt x="20380" y="11362"/>
                      </a:lnTo>
                      <a:lnTo>
                        <a:pt x="20484" y="11446"/>
                      </a:lnTo>
                      <a:lnTo>
                        <a:pt x="20463" y="11488"/>
                      </a:lnTo>
                      <a:lnTo>
                        <a:pt x="20359" y="11529"/>
                      </a:lnTo>
                      <a:lnTo>
                        <a:pt x="20359" y="11592"/>
                      </a:lnTo>
                      <a:lnTo>
                        <a:pt x="20422" y="11697"/>
                      </a:lnTo>
                      <a:lnTo>
                        <a:pt x="20422" y="11801"/>
                      </a:lnTo>
                      <a:lnTo>
                        <a:pt x="20380" y="11864"/>
                      </a:lnTo>
                      <a:lnTo>
                        <a:pt x="20359" y="11801"/>
                      </a:lnTo>
                      <a:lnTo>
                        <a:pt x="20275" y="11864"/>
                      </a:lnTo>
                      <a:lnTo>
                        <a:pt x="20212" y="11843"/>
                      </a:lnTo>
                      <a:lnTo>
                        <a:pt x="20254" y="11760"/>
                      </a:lnTo>
                      <a:lnTo>
                        <a:pt x="20296" y="11739"/>
                      </a:lnTo>
                      <a:lnTo>
                        <a:pt x="20296" y="11634"/>
                      </a:lnTo>
                      <a:lnTo>
                        <a:pt x="20212" y="11634"/>
                      </a:lnTo>
                      <a:lnTo>
                        <a:pt x="20087" y="11864"/>
                      </a:lnTo>
                      <a:lnTo>
                        <a:pt x="20066" y="12115"/>
                      </a:lnTo>
                      <a:lnTo>
                        <a:pt x="20108" y="12408"/>
                      </a:lnTo>
                      <a:lnTo>
                        <a:pt x="20108" y="12785"/>
                      </a:lnTo>
                      <a:lnTo>
                        <a:pt x="20087" y="12408"/>
                      </a:lnTo>
                      <a:lnTo>
                        <a:pt x="20045" y="12220"/>
                      </a:lnTo>
                      <a:lnTo>
                        <a:pt x="19982" y="12178"/>
                      </a:lnTo>
                      <a:lnTo>
                        <a:pt x="20045" y="12073"/>
                      </a:lnTo>
                      <a:lnTo>
                        <a:pt x="20045" y="11990"/>
                      </a:lnTo>
                      <a:lnTo>
                        <a:pt x="19898" y="11906"/>
                      </a:lnTo>
                      <a:lnTo>
                        <a:pt x="19961" y="11780"/>
                      </a:lnTo>
                      <a:lnTo>
                        <a:pt x="19961" y="11571"/>
                      </a:lnTo>
                      <a:lnTo>
                        <a:pt x="19877" y="11446"/>
                      </a:lnTo>
                      <a:lnTo>
                        <a:pt x="19877" y="11236"/>
                      </a:lnTo>
                      <a:lnTo>
                        <a:pt x="19961" y="11111"/>
                      </a:lnTo>
                      <a:lnTo>
                        <a:pt x="20045" y="10923"/>
                      </a:lnTo>
                      <a:lnTo>
                        <a:pt x="20045" y="10755"/>
                      </a:lnTo>
                      <a:lnTo>
                        <a:pt x="20003" y="10755"/>
                      </a:lnTo>
                      <a:lnTo>
                        <a:pt x="19961" y="10839"/>
                      </a:lnTo>
                      <a:lnTo>
                        <a:pt x="19940" y="10964"/>
                      </a:lnTo>
                      <a:lnTo>
                        <a:pt x="19857" y="11048"/>
                      </a:lnTo>
                      <a:lnTo>
                        <a:pt x="19836" y="11027"/>
                      </a:lnTo>
                      <a:lnTo>
                        <a:pt x="19794" y="10902"/>
                      </a:lnTo>
                      <a:lnTo>
                        <a:pt x="19877" y="10713"/>
                      </a:lnTo>
                      <a:lnTo>
                        <a:pt x="19898" y="10609"/>
                      </a:lnTo>
                      <a:lnTo>
                        <a:pt x="19836" y="10546"/>
                      </a:lnTo>
                      <a:lnTo>
                        <a:pt x="19752" y="10630"/>
                      </a:lnTo>
                      <a:lnTo>
                        <a:pt x="19731" y="10609"/>
                      </a:lnTo>
                      <a:lnTo>
                        <a:pt x="19689" y="10546"/>
                      </a:lnTo>
                      <a:lnTo>
                        <a:pt x="19731" y="10483"/>
                      </a:lnTo>
                      <a:lnTo>
                        <a:pt x="19731" y="10337"/>
                      </a:lnTo>
                      <a:lnTo>
                        <a:pt x="19668" y="10337"/>
                      </a:lnTo>
                      <a:lnTo>
                        <a:pt x="19668" y="10295"/>
                      </a:lnTo>
                      <a:lnTo>
                        <a:pt x="19689" y="10232"/>
                      </a:lnTo>
                      <a:lnTo>
                        <a:pt x="19689" y="10127"/>
                      </a:lnTo>
                      <a:lnTo>
                        <a:pt x="19585" y="10169"/>
                      </a:lnTo>
                      <a:lnTo>
                        <a:pt x="19271" y="10274"/>
                      </a:lnTo>
                      <a:lnTo>
                        <a:pt x="19103" y="10379"/>
                      </a:lnTo>
                      <a:lnTo>
                        <a:pt x="19041" y="10337"/>
                      </a:lnTo>
                      <a:lnTo>
                        <a:pt x="19041" y="10295"/>
                      </a:lnTo>
                      <a:lnTo>
                        <a:pt x="18999" y="10295"/>
                      </a:lnTo>
                      <a:lnTo>
                        <a:pt x="18915" y="10379"/>
                      </a:lnTo>
                      <a:lnTo>
                        <a:pt x="18831" y="10379"/>
                      </a:lnTo>
                      <a:lnTo>
                        <a:pt x="18789" y="10295"/>
                      </a:lnTo>
                      <a:lnTo>
                        <a:pt x="18622" y="10420"/>
                      </a:lnTo>
                      <a:lnTo>
                        <a:pt x="18622" y="10337"/>
                      </a:lnTo>
                      <a:lnTo>
                        <a:pt x="18517" y="10295"/>
                      </a:lnTo>
                      <a:lnTo>
                        <a:pt x="18476" y="10295"/>
                      </a:lnTo>
                      <a:lnTo>
                        <a:pt x="18476" y="10337"/>
                      </a:lnTo>
                      <a:lnTo>
                        <a:pt x="18308" y="10337"/>
                      </a:lnTo>
                      <a:lnTo>
                        <a:pt x="18078" y="10232"/>
                      </a:lnTo>
                      <a:lnTo>
                        <a:pt x="17890" y="10232"/>
                      </a:lnTo>
                      <a:lnTo>
                        <a:pt x="17701" y="10127"/>
                      </a:lnTo>
                      <a:lnTo>
                        <a:pt x="17555" y="10127"/>
                      </a:lnTo>
                      <a:lnTo>
                        <a:pt x="17555" y="10023"/>
                      </a:lnTo>
                      <a:lnTo>
                        <a:pt x="17429" y="9918"/>
                      </a:lnTo>
                      <a:lnTo>
                        <a:pt x="17346" y="9981"/>
                      </a:lnTo>
                      <a:lnTo>
                        <a:pt x="17241" y="9897"/>
                      </a:lnTo>
                      <a:lnTo>
                        <a:pt x="17220" y="9772"/>
                      </a:lnTo>
                      <a:lnTo>
                        <a:pt x="17116" y="9709"/>
                      </a:lnTo>
                      <a:lnTo>
                        <a:pt x="17053" y="9667"/>
                      </a:lnTo>
                      <a:lnTo>
                        <a:pt x="17157" y="9646"/>
                      </a:lnTo>
                      <a:lnTo>
                        <a:pt x="17283" y="9646"/>
                      </a:lnTo>
                      <a:lnTo>
                        <a:pt x="17283" y="9500"/>
                      </a:lnTo>
                      <a:lnTo>
                        <a:pt x="17388" y="9437"/>
                      </a:lnTo>
                      <a:lnTo>
                        <a:pt x="17367" y="9353"/>
                      </a:lnTo>
                      <a:lnTo>
                        <a:pt x="17471" y="9353"/>
                      </a:lnTo>
                      <a:lnTo>
                        <a:pt x="17639" y="9395"/>
                      </a:lnTo>
                      <a:lnTo>
                        <a:pt x="17681" y="9374"/>
                      </a:lnTo>
                      <a:lnTo>
                        <a:pt x="17681" y="9332"/>
                      </a:lnTo>
                      <a:lnTo>
                        <a:pt x="17806" y="9332"/>
                      </a:lnTo>
                      <a:lnTo>
                        <a:pt x="18078" y="9395"/>
                      </a:lnTo>
                      <a:lnTo>
                        <a:pt x="18183" y="9291"/>
                      </a:lnTo>
                      <a:lnTo>
                        <a:pt x="18183" y="9165"/>
                      </a:lnTo>
                      <a:lnTo>
                        <a:pt x="18225" y="9060"/>
                      </a:lnTo>
                      <a:lnTo>
                        <a:pt x="18183" y="8935"/>
                      </a:lnTo>
                      <a:lnTo>
                        <a:pt x="18183" y="8809"/>
                      </a:lnTo>
                      <a:lnTo>
                        <a:pt x="18120" y="8705"/>
                      </a:lnTo>
                      <a:lnTo>
                        <a:pt x="18078" y="8537"/>
                      </a:lnTo>
                      <a:lnTo>
                        <a:pt x="17994" y="8516"/>
                      </a:lnTo>
                      <a:lnTo>
                        <a:pt x="17973" y="8433"/>
                      </a:lnTo>
                      <a:lnTo>
                        <a:pt x="17806" y="8286"/>
                      </a:lnTo>
                      <a:lnTo>
                        <a:pt x="17764" y="8286"/>
                      </a:lnTo>
                      <a:lnTo>
                        <a:pt x="17743" y="8349"/>
                      </a:lnTo>
                      <a:lnTo>
                        <a:pt x="17681" y="8349"/>
                      </a:lnTo>
                      <a:lnTo>
                        <a:pt x="17660" y="8286"/>
                      </a:lnTo>
                      <a:lnTo>
                        <a:pt x="17492" y="8203"/>
                      </a:lnTo>
                      <a:lnTo>
                        <a:pt x="17492" y="8244"/>
                      </a:lnTo>
                      <a:lnTo>
                        <a:pt x="17597" y="8328"/>
                      </a:lnTo>
                      <a:lnTo>
                        <a:pt x="17576" y="8391"/>
                      </a:lnTo>
                      <a:lnTo>
                        <a:pt x="17639" y="8454"/>
                      </a:lnTo>
                      <a:lnTo>
                        <a:pt x="17576" y="8558"/>
                      </a:lnTo>
                      <a:lnTo>
                        <a:pt x="17492" y="8454"/>
                      </a:lnTo>
                      <a:lnTo>
                        <a:pt x="17492" y="8349"/>
                      </a:lnTo>
                      <a:lnTo>
                        <a:pt x="17388" y="8349"/>
                      </a:lnTo>
                      <a:lnTo>
                        <a:pt x="17220" y="8244"/>
                      </a:lnTo>
                      <a:lnTo>
                        <a:pt x="17178" y="8182"/>
                      </a:lnTo>
                      <a:lnTo>
                        <a:pt x="17137" y="8223"/>
                      </a:lnTo>
                      <a:lnTo>
                        <a:pt x="17053" y="8182"/>
                      </a:lnTo>
                      <a:lnTo>
                        <a:pt x="17011" y="8077"/>
                      </a:lnTo>
                      <a:lnTo>
                        <a:pt x="16906" y="7993"/>
                      </a:lnTo>
                      <a:lnTo>
                        <a:pt x="16739" y="7993"/>
                      </a:lnTo>
                      <a:lnTo>
                        <a:pt x="16551" y="7805"/>
                      </a:lnTo>
                      <a:lnTo>
                        <a:pt x="16404" y="7721"/>
                      </a:lnTo>
                      <a:lnTo>
                        <a:pt x="16383" y="7617"/>
                      </a:lnTo>
                      <a:lnTo>
                        <a:pt x="15902" y="7345"/>
                      </a:lnTo>
                      <a:lnTo>
                        <a:pt x="15776" y="7135"/>
                      </a:lnTo>
                      <a:lnTo>
                        <a:pt x="15776" y="6968"/>
                      </a:lnTo>
                      <a:lnTo>
                        <a:pt x="15672" y="6717"/>
                      </a:lnTo>
                      <a:lnTo>
                        <a:pt x="15672" y="6612"/>
                      </a:lnTo>
                      <a:lnTo>
                        <a:pt x="15567" y="6612"/>
                      </a:lnTo>
                      <a:lnTo>
                        <a:pt x="15442" y="6508"/>
                      </a:lnTo>
                      <a:lnTo>
                        <a:pt x="15337" y="6508"/>
                      </a:lnTo>
                      <a:lnTo>
                        <a:pt x="15253" y="6424"/>
                      </a:lnTo>
                      <a:lnTo>
                        <a:pt x="15149" y="6403"/>
                      </a:lnTo>
                      <a:lnTo>
                        <a:pt x="15065" y="6319"/>
                      </a:lnTo>
                      <a:lnTo>
                        <a:pt x="14940" y="6361"/>
                      </a:lnTo>
                      <a:lnTo>
                        <a:pt x="14793" y="6487"/>
                      </a:lnTo>
                      <a:lnTo>
                        <a:pt x="14688" y="6696"/>
                      </a:lnTo>
                      <a:lnTo>
                        <a:pt x="14584" y="6738"/>
                      </a:lnTo>
                      <a:lnTo>
                        <a:pt x="14479" y="6801"/>
                      </a:lnTo>
                      <a:lnTo>
                        <a:pt x="14375" y="6801"/>
                      </a:lnTo>
                      <a:lnTo>
                        <a:pt x="14312" y="6738"/>
                      </a:lnTo>
                      <a:lnTo>
                        <a:pt x="14144" y="6696"/>
                      </a:lnTo>
                      <a:lnTo>
                        <a:pt x="14061" y="6633"/>
                      </a:lnTo>
                      <a:lnTo>
                        <a:pt x="14144" y="6529"/>
                      </a:lnTo>
                      <a:lnTo>
                        <a:pt x="14207" y="6466"/>
                      </a:lnTo>
                      <a:lnTo>
                        <a:pt x="14270" y="6466"/>
                      </a:lnTo>
                      <a:lnTo>
                        <a:pt x="14375" y="6361"/>
                      </a:lnTo>
                      <a:lnTo>
                        <a:pt x="14458" y="6319"/>
                      </a:lnTo>
                      <a:lnTo>
                        <a:pt x="14479" y="6257"/>
                      </a:lnTo>
                      <a:lnTo>
                        <a:pt x="14458" y="6215"/>
                      </a:lnTo>
                      <a:lnTo>
                        <a:pt x="14375" y="6236"/>
                      </a:lnTo>
                      <a:lnTo>
                        <a:pt x="14333" y="6194"/>
                      </a:lnTo>
                      <a:lnTo>
                        <a:pt x="14354" y="6110"/>
                      </a:lnTo>
                      <a:lnTo>
                        <a:pt x="14458" y="6006"/>
                      </a:lnTo>
                      <a:lnTo>
                        <a:pt x="14437" y="5943"/>
                      </a:lnTo>
                      <a:lnTo>
                        <a:pt x="14542" y="5838"/>
                      </a:lnTo>
                      <a:lnTo>
                        <a:pt x="14542" y="5754"/>
                      </a:lnTo>
                      <a:lnTo>
                        <a:pt x="14521" y="5629"/>
                      </a:lnTo>
                      <a:lnTo>
                        <a:pt x="14375" y="5650"/>
                      </a:lnTo>
                      <a:lnTo>
                        <a:pt x="14375" y="5734"/>
                      </a:lnTo>
                      <a:lnTo>
                        <a:pt x="14165" y="5880"/>
                      </a:lnTo>
                      <a:lnTo>
                        <a:pt x="14061" y="5838"/>
                      </a:lnTo>
                      <a:lnTo>
                        <a:pt x="14165" y="6047"/>
                      </a:lnTo>
                      <a:lnTo>
                        <a:pt x="14103" y="6131"/>
                      </a:lnTo>
                      <a:lnTo>
                        <a:pt x="14061" y="6026"/>
                      </a:lnTo>
                      <a:lnTo>
                        <a:pt x="13914" y="6026"/>
                      </a:lnTo>
                      <a:lnTo>
                        <a:pt x="13810" y="6131"/>
                      </a:lnTo>
                      <a:lnTo>
                        <a:pt x="13893" y="6152"/>
                      </a:lnTo>
                      <a:lnTo>
                        <a:pt x="13851" y="6298"/>
                      </a:lnTo>
                      <a:lnTo>
                        <a:pt x="13747" y="6236"/>
                      </a:lnTo>
                      <a:lnTo>
                        <a:pt x="13642" y="6319"/>
                      </a:lnTo>
                      <a:lnTo>
                        <a:pt x="13684" y="6403"/>
                      </a:lnTo>
                      <a:lnTo>
                        <a:pt x="13789" y="6403"/>
                      </a:lnTo>
                      <a:lnTo>
                        <a:pt x="13831" y="6466"/>
                      </a:lnTo>
                      <a:lnTo>
                        <a:pt x="13642" y="6570"/>
                      </a:lnTo>
                      <a:lnTo>
                        <a:pt x="13579" y="6424"/>
                      </a:lnTo>
                      <a:lnTo>
                        <a:pt x="13433" y="6361"/>
                      </a:lnTo>
                      <a:lnTo>
                        <a:pt x="13391" y="6236"/>
                      </a:lnTo>
                      <a:lnTo>
                        <a:pt x="13391" y="5713"/>
                      </a:lnTo>
                      <a:lnTo>
                        <a:pt x="13496" y="5503"/>
                      </a:lnTo>
                      <a:lnTo>
                        <a:pt x="13475" y="5148"/>
                      </a:lnTo>
                      <a:lnTo>
                        <a:pt x="13538" y="5001"/>
                      </a:lnTo>
                      <a:lnTo>
                        <a:pt x="13517" y="4562"/>
                      </a:lnTo>
                      <a:lnTo>
                        <a:pt x="13517" y="4625"/>
                      </a:lnTo>
                      <a:lnTo>
                        <a:pt x="13370" y="4687"/>
                      </a:lnTo>
                      <a:lnTo>
                        <a:pt x="13266" y="4855"/>
                      </a:lnTo>
                      <a:lnTo>
                        <a:pt x="13349" y="4938"/>
                      </a:lnTo>
                      <a:lnTo>
                        <a:pt x="13287" y="5001"/>
                      </a:lnTo>
                      <a:lnTo>
                        <a:pt x="13349" y="5148"/>
                      </a:lnTo>
                      <a:lnTo>
                        <a:pt x="13307" y="5315"/>
                      </a:lnTo>
                      <a:lnTo>
                        <a:pt x="13245" y="5294"/>
                      </a:lnTo>
                      <a:lnTo>
                        <a:pt x="13161" y="5210"/>
                      </a:lnTo>
                      <a:lnTo>
                        <a:pt x="13119" y="5294"/>
                      </a:lnTo>
                      <a:lnTo>
                        <a:pt x="13119" y="5378"/>
                      </a:lnTo>
                      <a:lnTo>
                        <a:pt x="13056" y="5315"/>
                      </a:lnTo>
                      <a:lnTo>
                        <a:pt x="12952" y="5399"/>
                      </a:lnTo>
                      <a:lnTo>
                        <a:pt x="12952" y="5482"/>
                      </a:lnTo>
                      <a:lnTo>
                        <a:pt x="12889" y="5482"/>
                      </a:lnTo>
                      <a:lnTo>
                        <a:pt x="12638" y="5608"/>
                      </a:lnTo>
                      <a:lnTo>
                        <a:pt x="12491" y="5775"/>
                      </a:lnTo>
                      <a:lnTo>
                        <a:pt x="12429" y="5692"/>
                      </a:lnTo>
                      <a:lnTo>
                        <a:pt x="12429" y="5587"/>
                      </a:lnTo>
                      <a:lnTo>
                        <a:pt x="12575" y="5524"/>
                      </a:lnTo>
                      <a:lnTo>
                        <a:pt x="12596" y="5420"/>
                      </a:lnTo>
                      <a:lnTo>
                        <a:pt x="12491" y="5420"/>
                      </a:lnTo>
                      <a:lnTo>
                        <a:pt x="12387" y="5482"/>
                      </a:lnTo>
                      <a:lnTo>
                        <a:pt x="12178" y="5482"/>
                      </a:lnTo>
                      <a:lnTo>
                        <a:pt x="12052" y="5566"/>
                      </a:lnTo>
                      <a:lnTo>
                        <a:pt x="11780" y="5566"/>
                      </a:lnTo>
                      <a:lnTo>
                        <a:pt x="11424" y="5817"/>
                      </a:lnTo>
                      <a:lnTo>
                        <a:pt x="11257" y="5880"/>
                      </a:lnTo>
                      <a:lnTo>
                        <a:pt x="11111" y="6089"/>
                      </a:lnTo>
                      <a:lnTo>
                        <a:pt x="11090" y="5985"/>
                      </a:lnTo>
                      <a:lnTo>
                        <a:pt x="11215" y="5796"/>
                      </a:lnTo>
                      <a:lnTo>
                        <a:pt x="11173" y="5713"/>
                      </a:lnTo>
                      <a:lnTo>
                        <a:pt x="10985" y="5817"/>
                      </a:lnTo>
                      <a:lnTo>
                        <a:pt x="10964" y="5775"/>
                      </a:lnTo>
                      <a:lnTo>
                        <a:pt x="10880" y="5796"/>
                      </a:lnTo>
                      <a:lnTo>
                        <a:pt x="10797" y="5838"/>
                      </a:lnTo>
                      <a:lnTo>
                        <a:pt x="10734" y="5775"/>
                      </a:lnTo>
                      <a:lnTo>
                        <a:pt x="10629" y="5796"/>
                      </a:lnTo>
                      <a:lnTo>
                        <a:pt x="10587" y="5880"/>
                      </a:lnTo>
                      <a:lnTo>
                        <a:pt x="10315" y="6047"/>
                      </a:lnTo>
                      <a:lnTo>
                        <a:pt x="10211" y="6047"/>
                      </a:lnTo>
                      <a:lnTo>
                        <a:pt x="10022" y="6110"/>
                      </a:lnTo>
                      <a:lnTo>
                        <a:pt x="9897" y="6257"/>
                      </a:lnTo>
                      <a:lnTo>
                        <a:pt x="9939" y="6361"/>
                      </a:lnTo>
                      <a:lnTo>
                        <a:pt x="9834" y="6340"/>
                      </a:lnTo>
                      <a:lnTo>
                        <a:pt x="9792" y="6403"/>
                      </a:lnTo>
                      <a:lnTo>
                        <a:pt x="9688" y="6361"/>
                      </a:lnTo>
                      <a:lnTo>
                        <a:pt x="9657" y="6408"/>
                      </a:lnTo>
                      <a:lnTo>
                        <a:pt x="9657" y="6408"/>
                      </a:lnTo>
                      <a:lnTo>
                        <a:pt x="9583" y="6319"/>
                      </a:lnTo>
                      <a:lnTo>
                        <a:pt x="9625" y="6215"/>
                      </a:lnTo>
                      <a:lnTo>
                        <a:pt x="9709" y="6215"/>
                      </a:lnTo>
                      <a:lnTo>
                        <a:pt x="9792" y="6110"/>
                      </a:lnTo>
                      <a:lnTo>
                        <a:pt x="9897" y="6026"/>
                      </a:lnTo>
                      <a:lnTo>
                        <a:pt x="9939" y="6068"/>
                      </a:lnTo>
                      <a:lnTo>
                        <a:pt x="10022" y="6026"/>
                      </a:lnTo>
                      <a:lnTo>
                        <a:pt x="10043" y="5943"/>
                      </a:lnTo>
                      <a:lnTo>
                        <a:pt x="10169" y="5838"/>
                      </a:lnTo>
                      <a:lnTo>
                        <a:pt x="10211" y="5901"/>
                      </a:lnTo>
                      <a:lnTo>
                        <a:pt x="10462" y="5796"/>
                      </a:lnTo>
                      <a:lnTo>
                        <a:pt x="10546" y="5650"/>
                      </a:lnTo>
                      <a:lnTo>
                        <a:pt x="10671" y="5608"/>
                      </a:lnTo>
                      <a:lnTo>
                        <a:pt x="10880" y="5629"/>
                      </a:lnTo>
                      <a:lnTo>
                        <a:pt x="10901" y="5587"/>
                      </a:lnTo>
                      <a:lnTo>
                        <a:pt x="11090" y="5587"/>
                      </a:lnTo>
                      <a:lnTo>
                        <a:pt x="11278" y="5503"/>
                      </a:lnTo>
                      <a:lnTo>
                        <a:pt x="11320" y="5587"/>
                      </a:lnTo>
                      <a:lnTo>
                        <a:pt x="11383" y="5587"/>
                      </a:lnTo>
                      <a:lnTo>
                        <a:pt x="11445" y="5524"/>
                      </a:lnTo>
                      <a:lnTo>
                        <a:pt x="11529" y="5524"/>
                      </a:lnTo>
                      <a:lnTo>
                        <a:pt x="11675" y="5503"/>
                      </a:lnTo>
                      <a:lnTo>
                        <a:pt x="11738" y="5399"/>
                      </a:lnTo>
                      <a:lnTo>
                        <a:pt x="11989" y="5315"/>
                      </a:lnTo>
                      <a:lnTo>
                        <a:pt x="12240" y="5231"/>
                      </a:lnTo>
                      <a:lnTo>
                        <a:pt x="12261" y="5127"/>
                      </a:lnTo>
                      <a:lnTo>
                        <a:pt x="12324" y="5127"/>
                      </a:lnTo>
                      <a:lnTo>
                        <a:pt x="12366" y="5085"/>
                      </a:lnTo>
                      <a:lnTo>
                        <a:pt x="12324" y="5022"/>
                      </a:lnTo>
                      <a:lnTo>
                        <a:pt x="12324" y="4918"/>
                      </a:lnTo>
                      <a:lnTo>
                        <a:pt x="12240" y="4876"/>
                      </a:lnTo>
                      <a:lnTo>
                        <a:pt x="12219" y="4918"/>
                      </a:lnTo>
                      <a:lnTo>
                        <a:pt x="12219" y="5001"/>
                      </a:lnTo>
                      <a:lnTo>
                        <a:pt x="12115" y="5022"/>
                      </a:lnTo>
                      <a:lnTo>
                        <a:pt x="12073" y="4980"/>
                      </a:lnTo>
                      <a:lnTo>
                        <a:pt x="12031" y="4980"/>
                      </a:lnTo>
                      <a:lnTo>
                        <a:pt x="12010" y="4938"/>
                      </a:lnTo>
                      <a:lnTo>
                        <a:pt x="11885" y="4938"/>
                      </a:lnTo>
                      <a:lnTo>
                        <a:pt x="11696" y="5001"/>
                      </a:lnTo>
                      <a:lnTo>
                        <a:pt x="11634" y="5106"/>
                      </a:lnTo>
                      <a:lnTo>
                        <a:pt x="11571" y="5169"/>
                      </a:lnTo>
                      <a:lnTo>
                        <a:pt x="11508" y="5085"/>
                      </a:lnTo>
                      <a:lnTo>
                        <a:pt x="11466" y="5085"/>
                      </a:lnTo>
                      <a:lnTo>
                        <a:pt x="11362" y="5169"/>
                      </a:lnTo>
                      <a:lnTo>
                        <a:pt x="11090" y="5252"/>
                      </a:lnTo>
                      <a:lnTo>
                        <a:pt x="10755" y="5273"/>
                      </a:lnTo>
                      <a:lnTo>
                        <a:pt x="10692" y="5210"/>
                      </a:lnTo>
                      <a:lnTo>
                        <a:pt x="10629" y="5210"/>
                      </a:lnTo>
                      <a:lnTo>
                        <a:pt x="10650" y="5273"/>
                      </a:lnTo>
                      <a:lnTo>
                        <a:pt x="10587" y="5315"/>
                      </a:lnTo>
                      <a:lnTo>
                        <a:pt x="10483" y="5294"/>
                      </a:lnTo>
                      <a:lnTo>
                        <a:pt x="10420" y="5294"/>
                      </a:lnTo>
                      <a:lnTo>
                        <a:pt x="10357" y="5420"/>
                      </a:lnTo>
                      <a:lnTo>
                        <a:pt x="10211" y="5587"/>
                      </a:lnTo>
                      <a:lnTo>
                        <a:pt x="10148" y="5524"/>
                      </a:lnTo>
                      <a:lnTo>
                        <a:pt x="10043" y="5524"/>
                      </a:lnTo>
                      <a:lnTo>
                        <a:pt x="10022" y="5503"/>
                      </a:lnTo>
                      <a:lnTo>
                        <a:pt x="9897" y="5503"/>
                      </a:lnTo>
                      <a:lnTo>
                        <a:pt x="9813" y="5566"/>
                      </a:lnTo>
                      <a:lnTo>
                        <a:pt x="9730" y="5566"/>
                      </a:lnTo>
                      <a:lnTo>
                        <a:pt x="9688" y="5629"/>
                      </a:lnTo>
                      <a:lnTo>
                        <a:pt x="9583" y="5671"/>
                      </a:lnTo>
                      <a:lnTo>
                        <a:pt x="9478" y="5734"/>
                      </a:lnTo>
                      <a:lnTo>
                        <a:pt x="9311" y="5817"/>
                      </a:lnTo>
                      <a:lnTo>
                        <a:pt x="9123" y="5880"/>
                      </a:lnTo>
                      <a:lnTo>
                        <a:pt x="9081" y="5985"/>
                      </a:lnTo>
                      <a:lnTo>
                        <a:pt x="9081" y="6152"/>
                      </a:lnTo>
                      <a:lnTo>
                        <a:pt x="9102" y="6466"/>
                      </a:lnTo>
                      <a:lnTo>
                        <a:pt x="9081" y="6633"/>
                      </a:lnTo>
                      <a:lnTo>
                        <a:pt x="9018" y="6612"/>
                      </a:lnTo>
                      <a:lnTo>
                        <a:pt x="8955" y="6654"/>
                      </a:lnTo>
                      <a:lnTo>
                        <a:pt x="8704" y="6863"/>
                      </a:lnTo>
                      <a:lnTo>
                        <a:pt x="8788" y="6759"/>
                      </a:lnTo>
                      <a:lnTo>
                        <a:pt x="8893" y="6633"/>
                      </a:lnTo>
                      <a:lnTo>
                        <a:pt x="8914" y="6550"/>
                      </a:lnTo>
                      <a:lnTo>
                        <a:pt x="8872" y="6529"/>
                      </a:lnTo>
                      <a:lnTo>
                        <a:pt x="8872" y="6445"/>
                      </a:lnTo>
                      <a:lnTo>
                        <a:pt x="8746" y="6257"/>
                      </a:lnTo>
                      <a:lnTo>
                        <a:pt x="8662" y="6257"/>
                      </a:lnTo>
                      <a:lnTo>
                        <a:pt x="8600" y="6173"/>
                      </a:lnTo>
                      <a:lnTo>
                        <a:pt x="8537" y="6152"/>
                      </a:lnTo>
                      <a:lnTo>
                        <a:pt x="8537" y="6006"/>
                      </a:lnTo>
                      <a:lnTo>
                        <a:pt x="8390" y="5817"/>
                      </a:lnTo>
                      <a:lnTo>
                        <a:pt x="8370" y="5817"/>
                      </a:lnTo>
                      <a:lnTo>
                        <a:pt x="8286" y="5796"/>
                      </a:lnTo>
                      <a:lnTo>
                        <a:pt x="8265" y="5692"/>
                      </a:lnTo>
                      <a:lnTo>
                        <a:pt x="8181" y="5629"/>
                      </a:lnTo>
                      <a:lnTo>
                        <a:pt x="8139" y="5671"/>
                      </a:lnTo>
                      <a:lnTo>
                        <a:pt x="8035" y="5587"/>
                      </a:lnTo>
                      <a:lnTo>
                        <a:pt x="7846" y="5378"/>
                      </a:lnTo>
                      <a:lnTo>
                        <a:pt x="7805" y="5190"/>
                      </a:lnTo>
                      <a:lnTo>
                        <a:pt x="7805" y="5001"/>
                      </a:lnTo>
                      <a:lnTo>
                        <a:pt x="7763" y="4980"/>
                      </a:lnTo>
                      <a:lnTo>
                        <a:pt x="7721" y="5043"/>
                      </a:lnTo>
                      <a:lnTo>
                        <a:pt x="7658" y="5001"/>
                      </a:lnTo>
                      <a:lnTo>
                        <a:pt x="7616" y="4876"/>
                      </a:lnTo>
                      <a:lnTo>
                        <a:pt x="7658" y="4750"/>
                      </a:lnTo>
                      <a:lnTo>
                        <a:pt x="7637" y="4729"/>
                      </a:lnTo>
                      <a:lnTo>
                        <a:pt x="7658" y="4646"/>
                      </a:lnTo>
                      <a:lnTo>
                        <a:pt x="7533" y="4520"/>
                      </a:lnTo>
                      <a:lnTo>
                        <a:pt x="7533" y="4415"/>
                      </a:lnTo>
                      <a:lnTo>
                        <a:pt x="7428" y="4332"/>
                      </a:lnTo>
                      <a:lnTo>
                        <a:pt x="7386" y="4332"/>
                      </a:lnTo>
                      <a:lnTo>
                        <a:pt x="7323" y="4248"/>
                      </a:lnTo>
                      <a:lnTo>
                        <a:pt x="7219" y="4164"/>
                      </a:lnTo>
                      <a:lnTo>
                        <a:pt x="7114" y="4164"/>
                      </a:lnTo>
                      <a:lnTo>
                        <a:pt x="6800" y="3934"/>
                      </a:lnTo>
                      <a:lnTo>
                        <a:pt x="6717" y="3934"/>
                      </a:lnTo>
                      <a:lnTo>
                        <a:pt x="6696" y="3850"/>
                      </a:lnTo>
                      <a:lnTo>
                        <a:pt x="0" y="16091"/>
                      </a:lnTo>
                      <a:lnTo>
                        <a:pt x="377" y="16091"/>
                      </a:lnTo>
                      <a:lnTo>
                        <a:pt x="502" y="16153"/>
                      </a:lnTo>
                      <a:lnTo>
                        <a:pt x="711" y="16007"/>
                      </a:lnTo>
                      <a:lnTo>
                        <a:pt x="1004" y="16049"/>
                      </a:lnTo>
                      <a:lnTo>
                        <a:pt x="858" y="16300"/>
                      </a:lnTo>
                      <a:lnTo>
                        <a:pt x="921" y="16446"/>
                      </a:lnTo>
                      <a:lnTo>
                        <a:pt x="1025" y="16718"/>
                      </a:lnTo>
                      <a:lnTo>
                        <a:pt x="1172" y="17388"/>
                      </a:lnTo>
                      <a:lnTo>
                        <a:pt x="1235" y="17534"/>
                      </a:lnTo>
                      <a:lnTo>
                        <a:pt x="1130" y="17702"/>
                      </a:lnTo>
                      <a:lnTo>
                        <a:pt x="1130" y="17765"/>
                      </a:lnTo>
                      <a:lnTo>
                        <a:pt x="1172" y="17765"/>
                      </a:lnTo>
                      <a:lnTo>
                        <a:pt x="1381" y="17744"/>
                      </a:lnTo>
                      <a:lnTo>
                        <a:pt x="1569" y="17723"/>
                      </a:lnTo>
                      <a:lnTo>
                        <a:pt x="1695" y="17639"/>
                      </a:lnTo>
                      <a:lnTo>
                        <a:pt x="1862" y="17409"/>
                      </a:lnTo>
                      <a:lnTo>
                        <a:pt x="1988" y="17283"/>
                      </a:lnTo>
                      <a:lnTo>
                        <a:pt x="2197" y="17200"/>
                      </a:lnTo>
                      <a:lnTo>
                        <a:pt x="2260" y="17179"/>
                      </a:lnTo>
                      <a:lnTo>
                        <a:pt x="2469" y="17116"/>
                      </a:lnTo>
                      <a:lnTo>
                        <a:pt x="2636" y="17116"/>
                      </a:lnTo>
                      <a:lnTo>
                        <a:pt x="2783" y="17221"/>
                      </a:lnTo>
                      <a:lnTo>
                        <a:pt x="2783" y="17325"/>
                      </a:lnTo>
                      <a:lnTo>
                        <a:pt x="2804" y="17409"/>
                      </a:lnTo>
                      <a:lnTo>
                        <a:pt x="2720" y="17555"/>
                      </a:lnTo>
                      <a:lnTo>
                        <a:pt x="2699" y="17639"/>
                      </a:lnTo>
                      <a:lnTo>
                        <a:pt x="2825" y="17974"/>
                      </a:lnTo>
                      <a:lnTo>
                        <a:pt x="2804" y="18078"/>
                      </a:lnTo>
                      <a:lnTo>
                        <a:pt x="2846" y="18288"/>
                      </a:lnTo>
                      <a:lnTo>
                        <a:pt x="2992" y="18455"/>
                      </a:lnTo>
                      <a:lnTo>
                        <a:pt x="3013" y="18664"/>
                      </a:lnTo>
                      <a:lnTo>
                        <a:pt x="3055" y="18748"/>
                      </a:lnTo>
                      <a:lnTo>
                        <a:pt x="3097" y="18853"/>
                      </a:lnTo>
                      <a:lnTo>
                        <a:pt x="3034" y="18957"/>
                      </a:lnTo>
                      <a:lnTo>
                        <a:pt x="3034" y="19062"/>
                      </a:lnTo>
                      <a:lnTo>
                        <a:pt x="3055" y="19146"/>
                      </a:lnTo>
                      <a:lnTo>
                        <a:pt x="3013" y="19501"/>
                      </a:lnTo>
                      <a:lnTo>
                        <a:pt x="3013" y="19920"/>
                      </a:lnTo>
                      <a:lnTo>
                        <a:pt x="3034" y="20338"/>
                      </a:lnTo>
                      <a:lnTo>
                        <a:pt x="2929" y="20380"/>
                      </a:lnTo>
                      <a:lnTo>
                        <a:pt x="2929" y="20464"/>
                      </a:lnTo>
                      <a:lnTo>
                        <a:pt x="2971" y="20464"/>
                      </a:lnTo>
                      <a:lnTo>
                        <a:pt x="3055" y="20527"/>
                      </a:lnTo>
                      <a:lnTo>
                        <a:pt x="3076" y="20568"/>
                      </a:lnTo>
                      <a:lnTo>
                        <a:pt x="3034" y="20589"/>
                      </a:lnTo>
                      <a:lnTo>
                        <a:pt x="2971" y="20652"/>
                      </a:lnTo>
                      <a:lnTo>
                        <a:pt x="3013" y="20736"/>
                      </a:lnTo>
                      <a:lnTo>
                        <a:pt x="3055" y="20778"/>
                      </a:lnTo>
                      <a:lnTo>
                        <a:pt x="3076" y="20861"/>
                      </a:lnTo>
                      <a:lnTo>
                        <a:pt x="3055" y="20903"/>
                      </a:lnTo>
                      <a:lnTo>
                        <a:pt x="3055" y="20966"/>
                      </a:lnTo>
                      <a:lnTo>
                        <a:pt x="3160" y="20966"/>
                      </a:lnTo>
                      <a:lnTo>
                        <a:pt x="3243" y="20987"/>
                      </a:lnTo>
                      <a:lnTo>
                        <a:pt x="3348" y="21154"/>
                      </a:lnTo>
                      <a:lnTo>
                        <a:pt x="3369" y="21217"/>
                      </a:lnTo>
                      <a:lnTo>
                        <a:pt x="3452" y="21280"/>
                      </a:lnTo>
                      <a:lnTo>
                        <a:pt x="3578" y="21363"/>
                      </a:lnTo>
                      <a:lnTo>
                        <a:pt x="3641" y="21468"/>
                      </a:lnTo>
                      <a:lnTo>
                        <a:pt x="3641" y="21573"/>
                      </a:lnTo>
                      <a:lnTo>
                        <a:pt x="3683" y="21594"/>
                      </a:lnTo>
                      <a:lnTo>
                        <a:pt x="3704" y="21635"/>
                      </a:lnTo>
                      <a:lnTo>
                        <a:pt x="3683" y="21698"/>
                      </a:lnTo>
                      <a:lnTo>
                        <a:pt x="3683" y="21740"/>
                      </a:lnTo>
                      <a:lnTo>
                        <a:pt x="3641" y="21782"/>
                      </a:lnTo>
                      <a:lnTo>
                        <a:pt x="3641" y="21845"/>
                      </a:lnTo>
                      <a:lnTo>
                        <a:pt x="3641" y="21887"/>
                      </a:lnTo>
                      <a:lnTo>
                        <a:pt x="3662" y="21907"/>
                      </a:lnTo>
                      <a:lnTo>
                        <a:pt x="3599" y="22033"/>
                      </a:lnTo>
                      <a:lnTo>
                        <a:pt x="3452" y="22326"/>
                      </a:lnTo>
                      <a:lnTo>
                        <a:pt x="3432" y="22514"/>
                      </a:lnTo>
                      <a:lnTo>
                        <a:pt x="3285" y="22661"/>
                      </a:lnTo>
                      <a:lnTo>
                        <a:pt x="3285" y="22744"/>
                      </a:lnTo>
                      <a:lnTo>
                        <a:pt x="3327" y="22744"/>
                      </a:lnTo>
                      <a:lnTo>
                        <a:pt x="3494" y="22535"/>
                      </a:lnTo>
                      <a:lnTo>
                        <a:pt x="3536" y="22410"/>
                      </a:lnTo>
                      <a:lnTo>
                        <a:pt x="3662" y="22305"/>
                      </a:lnTo>
                      <a:lnTo>
                        <a:pt x="3683" y="22347"/>
                      </a:lnTo>
                      <a:lnTo>
                        <a:pt x="3766" y="22368"/>
                      </a:lnTo>
                      <a:lnTo>
                        <a:pt x="3766" y="22431"/>
                      </a:lnTo>
                      <a:lnTo>
                        <a:pt x="3599" y="22514"/>
                      </a:lnTo>
                      <a:lnTo>
                        <a:pt x="3557" y="22619"/>
                      </a:lnTo>
                      <a:lnTo>
                        <a:pt x="3390" y="22786"/>
                      </a:lnTo>
                      <a:lnTo>
                        <a:pt x="3390" y="22828"/>
                      </a:lnTo>
                      <a:lnTo>
                        <a:pt x="3473" y="22828"/>
                      </a:lnTo>
                      <a:lnTo>
                        <a:pt x="3432" y="22870"/>
                      </a:lnTo>
                      <a:lnTo>
                        <a:pt x="3285" y="22849"/>
                      </a:lnTo>
                      <a:lnTo>
                        <a:pt x="3222" y="22870"/>
                      </a:lnTo>
                      <a:lnTo>
                        <a:pt x="3160" y="23037"/>
                      </a:lnTo>
                      <a:lnTo>
                        <a:pt x="3055" y="23142"/>
                      </a:lnTo>
                      <a:lnTo>
                        <a:pt x="3076" y="23268"/>
                      </a:lnTo>
                      <a:lnTo>
                        <a:pt x="3034" y="23247"/>
                      </a:lnTo>
                      <a:lnTo>
                        <a:pt x="2971" y="23184"/>
                      </a:lnTo>
                      <a:lnTo>
                        <a:pt x="2908" y="23247"/>
                      </a:lnTo>
                      <a:lnTo>
                        <a:pt x="2908" y="23393"/>
                      </a:lnTo>
                      <a:lnTo>
                        <a:pt x="3013" y="23393"/>
                      </a:lnTo>
                      <a:lnTo>
                        <a:pt x="3034" y="23477"/>
                      </a:lnTo>
                      <a:lnTo>
                        <a:pt x="2971" y="23665"/>
                      </a:lnTo>
                      <a:lnTo>
                        <a:pt x="2950" y="23937"/>
                      </a:lnTo>
                      <a:lnTo>
                        <a:pt x="3013" y="24125"/>
                      </a:lnTo>
                      <a:lnTo>
                        <a:pt x="3076" y="24293"/>
                      </a:lnTo>
                      <a:lnTo>
                        <a:pt x="3160" y="24314"/>
                      </a:lnTo>
                      <a:lnTo>
                        <a:pt x="3180" y="24230"/>
                      </a:lnTo>
                      <a:lnTo>
                        <a:pt x="3264" y="24146"/>
                      </a:lnTo>
                      <a:lnTo>
                        <a:pt x="3452" y="24104"/>
                      </a:lnTo>
                      <a:lnTo>
                        <a:pt x="3557" y="24021"/>
                      </a:lnTo>
                      <a:lnTo>
                        <a:pt x="3662" y="23895"/>
                      </a:lnTo>
                      <a:lnTo>
                        <a:pt x="3704" y="23895"/>
                      </a:lnTo>
                      <a:lnTo>
                        <a:pt x="3704" y="24021"/>
                      </a:lnTo>
                      <a:lnTo>
                        <a:pt x="3662" y="24125"/>
                      </a:lnTo>
                      <a:lnTo>
                        <a:pt x="3599" y="24146"/>
                      </a:lnTo>
                      <a:lnTo>
                        <a:pt x="3536" y="24251"/>
                      </a:lnTo>
                      <a:lnTo>
                        <a:pt x="3536" y="24314"/>
                      </a:lnTo>
                      <a:lnTo>
                        <a:pt x="3641" y="24397"/>
                      </a:lnTo>
                      <a:lnTo>
                        <a:pt x="3704" y="24460"/>
                      </a:lnTo>
                      <a:lnTo>
                        <a:pt x="3808" y="24460"/>
                      </a:lnTo>
                      <a:lnTo>
                        <a:pt x="3892" y="24502"/>
                      </a:lnTo>
                      <a:lnTo>
                        <a:pt x="3955" y="24544"/>
                      </a:lnTo>
                      <a:lnTo>
                        <a:pt x="3808" y="24502"/>
                      </a:lnTo>
                      <a:lnTo>
                        <a:pt x="3683" y="24502"/>
                      </a:lnTo>
                      <a:lnTo>
                        <a:pt x="3578" y="24439"/>
                      </a:lnTo>
                      <a:lnTo>
                        <a:pt x="3432" y="24439"/>
                      </a:lnTo>
                      <a:lnTo>
                        <a:pt x="3369" y="24523"/>
                      </a:lnTo>
                      <a:lnTo>
                        <a:pt x="3369" y="24607"/>
                      </a:lnTo>
                      <a:lnTo>
                        <a:pt x="3432" y="24669"/>
                      </a:lnTo>
                      <a:lnTo>
                        <a:pt x="3452" y="24920"/>
                      </a:lnTo>
                      <a:lnTo>
                        <a:pt x="3494" y="24983"/>
                      </a:lnTo>
                      <a:lnTo>
                        <a:pt x="3557" y="24983"/>
                      </a:lnTo>
                      <a:lnTo>
                        <a:pt x="3641" y="24941"/>
                      </a:lnTo>
                      <a:lnTo>
                        <a:pt x="3683" y="24983"/>
                      </a:lnTo>
                      <a:lnTo>
                        <a:pt x="3641" y="25046"/>
                      </a:lnTo>
                      <a:lnTo>
                        <a:pt x="3599" y="25088"/>
                      </a:lnTo>
                      <a:lnTo>
                        <a:pt x="3683" y="25151"/>
                      </a:lnTo>
                      <a:lnTo>
                        <a:pt x="3683" y="25192"/>
                      </a:lnTo>
                      <a:lnTo>
                        <a:pt x="3662" y="25255"/>
                      </a:lnTo>
                      <a:lnTo>
                        <a:pt x="3557" y="25234"/>
                      </a:lnTo>
                      <a:lnTo>
                        <a:pt x="3411" y="25276"/>
                      </a:lnTo>
                      <a:lnTo>
                        <a:pt x="3264" y="25381"/>
                      </a:lnTo>
                      <a:lnTo>
                        <a:pt x="3243" y="25423"/>
                      </a:lnTo>
                      <a:lnTo>
                        <a:pt x="3306" y="25485"/>
                      </a:lnTo>
                      <a:lnTo>
                        <a:pt x="3452" y="25423"/>
                      </a:lnTo>
                      <a:lnTo>
                        <a:pt x="3536" y="25465"/>
                      </a:lnTo>
                      <a:lnTo>
                        <a:pt x="3452" y="25485"/>
                      </a:lnTo>
                      <a:lnTo>
                        <a:pt x="3432" y="25548"/>
                      </a:lnTo>
                      <a:lnTo>
                        <a:pt x="3515" y="25632"/>
                      </a:lnTo>
                      <a:lnTo>
                        <a:pt x="3662" y="25590"/>
                      </a:lnTo>
                      <a:lnTo>
                        <a:pt x="3829" y="25465"/>
                      </a:lnTo>
                      <a:lnTo>
                        <a:pt x="3934" y="25297"/>
                      </a:lnTo>
                      <a:lnTo>
                        <a:pt x="4038" y="25297"/>
                      </a:lnTo>
                      <a:lnTo>
                        <a:pt x="4143" y="25213"/>
                      </a:lnTo>
                      <a:lnTo>
                        <a:pt x="4164" y="25109"/>
                      </a:lnTo>
                      <a:lnTo>
                        <a:pt x="4185" y="25088"/>
                      </a:lnTo>
                      <a:lnTo>
                        <a:pt x="4206" y="25172"/>
                      </a:lnTo>
                      <a:lnTo>
                        <a:pt x="4143" y="25339"/>
                      </a:lnTo>
                      <a:lnTo>
                        <a:pt x="4038" y="25402"/>
                      </a:lnTo>
                      <a:lnTo>
                        <a:pt x="3913" y="25465"/>
                      </a:lnTo>
                      <a:lnTo>
                        <a:pt x="3892" y="25548"/>
                      </a:lnTo>
                      <a:lnTo>
                        <a:pt x="3955" y="25611"/>
                      </a:lnTo>
                      <a:lnTo>
                        <a:pt x="4038" y="25590"/>
                      </a:lnTo>
                      <a:lnTo>
                        <a:pt x="4164" y="25590"/>
                      </a:lnTo>
                      <a:lnTo>
                        <a:pt x="4268" y="25611"/>
                      </a:lnTo>
                      <a:lnTo>
                        <a:pt x="4122" y="25611"/>
                      </a:lnTo>
                      <a:lnTo>
                        <a:pt x="4017" y="25674"/>
                      </a:lnTo>
                      <a:lnTo>
                        <a:pt x="4017" y="25820"/>
                      </a:lnTo>
                      <a:lnTo>
                        <a:pt x="4059" y="25967"/>
                      </a:lnTo>
                      <a:lnTo>
                        <a:pt x="4017" y="25988"/>
                      </a:lnTo>
                      <a:lnTo>
                        <a:pt x="3976" y="25904"/>
                      </a:lnTo>
                      <a:lnTo>
                        <a:pt x="3976" y="25757"/>
                      </a:lnTo>
                      <a:lnTo>
                        <a:pt x="3913" y="25674"/>
                      </a:lnTo>
                      <a:lnTo>
                        <a:pt x="3850" y="25716"/>
                      </a:lnTo>
                      <a:lnTo>
                        <a:pt x="3578" y="25904"/>
                      </a:lnTo>
                      <a:lnTo>
                        <a:pt x="3536" y="25988"/>
                      </a:lnTo>
                      <a:lnTo>
                        <a:pt x="3369" y="26071"/>
                      </a:lnTo>
                      <a:lnTo>
                        <a:pt x="3327" y="26134"/>
                      </a:lnTo>
                      <a:lnTo>
                        <a:pt x="3348" y="26218"/>
                      </a:lnTo>
                      <a:lnTo>
                        <a:pt x="3348" y="26301"/>
                      </a:lnTo>
                      <a:lnTo>
                        <a:pt x="3369" y="26322"/>
                      </a:lnTo>
                      <a:lnTo>
                        <a:pt x="3452" y="26281"/>
                      </a:lnTo>
                      <a:lnTo>
                        <a:pt x="3557" y="26218"/>
                      </a:lnTo>
                      <a:lnTo>
                        <a:pt x="3599" y="26113"/>
                      </a:lnTo>
                      <a:lnTo>
                        <a:pt x="3662" y="26134"/>
                      </a:lnTo>
                      <a:lnTo>
                        <a:pt x="3704" y="26197"/>
                      </a:lnTo>
                      <a:lnTo>
                        <a:pt x="3892" y="26218"/>
                      </a:lnTo>
                      <a:lnTo>
                        <a:pt x="3871" y="26239"/>
                      </a:lnTo>
                      <a:lnTo>
                        <a:pt x="3766" y="26218"/>
                      </a:lnTo>
                      <a:lnTo>
                        <a:pt x="3599" y="26218"/>
                      </a:lnTo>
                      <a:lnTo>
                        <a:pt x="3536" y="26281"/>
                      </a:lnTo>
                      <a:lnTo>
                        <a:pt x="3536" y="26322"/>
                      </a:lnTo>
                      <a:lnTo>
                        <a:pt x="3557" y="26385"/>
                      </a:lnTo>
                      <a:lnTo>
                        <a:pt x="3473" y="26406"/>
                      </a:lnTo>
                      <a:lnTo>
                        <a:pt x="3432" y="26385"/>
                      </a:lnTo>
                      <a:lnTo>
                        <a:pt x="3264" y="26427"/>
                      </a:lnTo>
                      <a:lnTo>
                        <a:pt x="3264" y="26490"/>
                      </a:lnTo>
                      <a:lnTo>
                        <a:pt x="3390" y="26490"/>
                      </a:lnTo>
                      <a:lnTo>
                        <a:pt x="3473" y="26532"/>
                      </a:lnTo>
                      <a:lnTo>
                        <a:pt x="3578" y="26532"/>
                      </a:lnTo>
                      <a:lnTo>
                        <a:pt x="3515" y="26594"/>
                      </a:lnTo>
                      <a:lnTo>
                        <a:pt x="3390" y="26594"/>
                      </a:lnTo>
                      <a:lnTo>
                        <a:pt x="3327" y="26532"/>
                      </a:lnTo>
                      <a:lnTo>
                        <a:pt x="3222" y="26553"/>
                      </a:lnTo>
                      <a:lnTo>
                        <a:pt x="3180" y="26657"/>
                      </a:lnTo>
                      <a:lnTo>
                        <a:pt x="3243" y="26720"/>
                      </a:lnTo>
                      <a:lnTo>
                        <a:pt x="3327" y="26720"/>
                      </a:lnTo>
                      <a:lnTo>
                        <a:pt x="3452" y="26699"/>
                      </a:lnTo>
                      <a:lnTo>
                        <a:pt x="3536" y="26741"/>
                      </a:lnTo>
                      <a:lnTo>
                        <a:pt x="3683" y="26741"/>
                      </a:lnTo>
                      <a:lnTo>
                        <a:pt x="3662" y="26804"/>
                      </a:lnTo>
                      <a:lnTo>
                        <a:pt x="3557" y="26825"/>
                      </a:lnTo>
                      <a:lnTo>
                        <a:pt x="3452" y="26804"/>
                      </a:lnTo>
                      <a:lnTo>
                        <a:pt x="3432" y="26825"/>
                      </a:lnTo>
                      <a:lnTo>
                        <a:pt x="3452" y="26845"/>
                      </a:lnTo>
                      <a:lnTo>
                        <a:pt x="3662" y="26845"/>
                      </a:lnTo>
                      <a:lnTo>
                        <a:pt x="3662" y="26908"/>
                      </a:lnTo>
                      <a:lnTo>
                        <a:pt x="3536" y="26929"/>
                      </a:lnTo>
                      <a:lnTo>
                        <a:pt x="3390" y="26908"/>
                      </a:lnTo>
                      <a:lnTo>
                        <a:pt x="3327" y="26845"/>
                      </a:lnTo>
                      <a:lnTo>
                        <a:pt x="3264" y="26908"/>
                      </a:lnTo>
                      <a:lnTo>
                        <a:pt x="3327" y="27013"/>
                      </a:lnTo>
                      <a:lnTo>
                        <a:pt x="3452" y="27076"/>
                      </a:lnTo>
                      <a:lnTo>
                        <a:pt x="3473" y="27013"/>
                      </a:lnTo>
                      <a:lnTo>
                        <a:pt x="3557" y="27013"/>
                      </a:lnTo>
                      <a:lnTo>
                        <a:pt x="3641" y="27055"/>
                      </a:lnTo>
                      <a:lnTo>
                        <a:pt x="3787" y="27034"/>
                      </a:lnTo>
                      <a:lnTo>
                        <a:pt x="3850" y="27076"/>
                      </a:lnTo>
                      <a:lnTo>
                        <a:pt x="3766" y="27117"/>
                      </a:lnTo>
                      <a:lnTo>
                        <a:pt x="3766" y="27159"/>
                      </a:lnTo>
                      <a:lnTo>
                        <a:pt x="3871" y="27159"/>
                      </a:lnTo>
                      <a:lnTo>
                        <a:pt x="3892" y="27243"/>
                      </a:lnTo>
                      <a:lnTo>
                        <a:pt x="4026" y="27276"/>
                      </a:lnTo>
                      <a:lnTo>
                        <a:pt x="3976" y="27285"/>
                      </a:lnTo>
                      <a:lnTo>
                        <a:pt x="3871" y="27285"/>
                      </a:lnTo>
                      <a:lnTo>
                        <a:pt x="3787" y="27369"/>
                      </a:lnTo>
                      <a:lnTo>
                        <a:pt x="3787" y="27431"/>
                      </a:lnTo>
                      <a:lnTo>
                        <a:pt x="3871" y="27473"/>
                      </a:lnTo>
                      <a:lnTo>
                        <a:pt x="3913" y="27431"/>
                      </a:lnTo>
                      <a:lnTo>
                        <a:pt x="3976" y="27389"/>
                      </a:lnTo>
                      <a:lnTo>
                        <a:pt x="3996" y="27452"/>
                      </a:lnTo>
                      <a:lnTo>
                        <a:pt x="4017" y="27452"/>
                      </a:lnTo>
                      <a:lnTo>
                        <a:pt x="4080" y="27369"/>
                      </a:lnTo>
                      <a:lnTo>
                        <a:pt x="4185" y="27306"/>
                      </a:lnTo>
                      <a:lnTo>
                        <a:pt x="4185" y="27369"/>
                      </a:lnTo>
                      <a:lnTo>
                        <a:pt x="4164" y="27410"/>
                      </a:lnTo>
                      <a:lnTo>
                        <a:pt x="4164" y="27473"/>
                      </a:lnTo>
                      <a:lnTo>
                        <a:pt x="4206" y="27494"/>
                      </a:lnTo>
                      <a:lnTo>
                        <a:pt x="4289" y="27557"/>
                      </a:lnTo>
                      <a:lnTo>
                        <a:pt x="4373" y="27557"/>
                      </a:lnTo>
                      <a:lnTo>
                        <a:pt x="4499" y="27369"/>
                      </a:lnTo>
                      <a:lnTo>
                        <a:pt x="4520" y="27159"/>
                      </a:lnTo>
                      <a:lnTo>
                        <a:pt x="4582" y="27055"/>
                      </a:lnTo>
                      <a:lnTo>
                        <a:pt x="4645" y="27034"/>
                      </a:lnTo>
                      <a:lnTo>
                        <a:pt x="4645" y="27097"/>
                      </a:lnTo>
                      <a:lnTo>
                        <a:pt x="4603" y="27159"/>
                      </a:lnTo>
                      <a:lnTo>
                        <a:pt x="4603" y="27306"/>
                      </a:lnTo>
                      <a:lnTo>
                        <a:pt x="4499" y="27473"/>
                      </a:lnTo>
                      <a:lnTo>
                        <a:pt x="4415" y="27557"/>
                      </a:lnTo>
                      <a:lnTo>
                        <a:pt x="4436" y="27599"/>
                      </a:lnTo>
                      <a:lnTo>
                        <a:pt x="4582" y="27599"/>
                      </a:lnTo>
                      <a:lnTo>
                        <a:pt x="4687" y="27578"/>
                      </a:lnTo>
                      <a:lnTo>
                        <a:pt x="4708" y="27599"/>
                      </a:lnTo>
                      <a:lnTo>
                        <a:pt x="4624" y="27682"/>
                      </a:lnTo>
                      <a:lnTo>
                        <a:pt x="4582" y="27808"/>
                      </a:lnTo>
                      <a:lnTo>
                        <a:pt x="4415" y="27913"/>
                      </a:lnTo>
                      <a:lnTo>
                        <a:pt x="4415" y="27975"/>
                      </a:lnTo>
                      <a:lnTo>
                        <a:pt x="4499" y="28122"/>
                      </a:lnTo>
                      <a:lnTo>
                        <a:pt x="4624" y="28185"/>
                      </a:lnTo>
                      <a:lnTo>
                        <a:pt x="4708" y="28122"/>
                      </a:lnTo>
                      <a:lnTo>
                        <a:pt x="4792" y="28122"/>
                      </a:lnTo>
                      <a:lnTo>
                        <a:pt x="4812" y="28226"/>
                      </a:lnTo>
                      <a:lnTo>
                        <a:pt x="4875" y="28331"/>
                      </a:lnTo>
                      <a:lnTo>
                        <a:pt x="4875" y="28415"/>
                      </a:lnTo>
                      <a:lnTo>
                        <a:pt x="4812" y="28415"/>
                      </a:lnTo>
                      <a:lnTo>
                        <a:pt x="4771" y="28310"/>
                      </a:lnTo>
                      <a:lnTo>
                        <a:pt x="4708" y="28310"/>
                      </a:lnTo>
                      <a:lnTo>
                        <a:pt x="4708" y="28415"/>
                      </a:lnTo>
                      <a:lnTo>
                        <a:pt x="4812" y="28561"/>
                      </a:lnTo>
                      <a:lnTo>
                        <a:pt x="4938" y="28498"/>
                      </a:lnTo>
                      <a:lnTo>
                        <a:pt x="5085" y="28436"/>
                      </a:lnTo>
                      <a:lnTo>
                        <a:pt x="5147" y="28352"/>
                      </a:lnTo>
                      <a:lnTo>
                        <a:pt x="5147" y="28352"/>
                      </a:lnTo>
                      <a:lnTo>
                        <a:pt x="5126" y="28519"/>
                      </a:lnTo>
                      <a:lnTo>
                        <a:pt x="5022" y="28750"/>
                      </a:lnTo>
                      <a:lnTo>
                        <a:pt x="5043" y="28938"/>
                      </a:lnTo>
                      <a:lnTo>
                        <a:pt x="5126" y="28959"/>
                      </a:lnTo>
                      <a:lnTo>
                        <a:pt x="20087" y="30444"/>
                      </a:lnTo>
                      <a:lnTo>
                        <a:pt x="20212" y="30507"/>
                      </a:lnTo>
                      <a:lnTo>
                        <a:pt x="20359" y="30507"/>
                      </a:lnTo>
                      <a:lnTo>
                        <a:pt x="20484" y="30612"/>
                      </a:lnTo>
                      <a:lnTo>
                        <a:pt x="20484" y="30674"/>
                      </a:lnTo>
                      <a:lnTo>
                        <a:pt x="20568" y="30737"/>
                      </a:lnTo>
                      <a:lnTo>
                        <a:pt x="20589" y="30779"/>
                      </a:lnTo>
                      <a:lnTo>
                        <a:pt x="20694" y="30821"/>
                      </a:lnTo>
                      <a:lnTo>
                        <a:pt x="20714" y="30842"/>
                      </a:lnTo>
                      <a:lnTo>
                        <a:pt x="20840" y="30884"/>
                      </a:lnTo>
                      <a:lnTo>
                        <a:pt x="20903" y="30946"/>
                      </a:lnTo>
                      <a:lnTo>
                        <a:pt x="20945" y="30946"/>
                      </a:lnTo>
                      <a:lnTo>
                        <a:pt x="21049" y="30926"/>
                      </a:lnTo>
                      <a:lnTo>
                        <a:pt x="21133" y="30946"/>
                      </a:lnTo>
                      <a:lnTo>
                        <a:pt x="21238" y="30946"/>
                      </a:lnTo>
                      <a:lnTo>
                        <a:pt x="21363" y="31051"/>
                      </a:lnTo>
                      <a:lnTo>
                        <a:pt x="21447" y="31051"/>
                      </a:lnTo>
                      <a:lnTo>
                        <a:pt x="21510" y="31198"/>
                      </a:lnTo>
                      <a:lnTo>
                        <a:pt x="21719" y="31239"/>
                      </a:lnTo>
                      <a:lnTo>
                        <a:pt x="21823" y="31260"/>
                      </a:lnTo>
                      <a:lnTo>
                        <a:pt x="21886" y="31344"/>
                      </a:lnTo>
                      <a:lnTo>
                        <a:pt x="21970" y="31407"/>
                      </a:lnTo>
                      <a:lnTo>
                        <a:pt x="22158" y="31407"/>
                      </a:lnTo>
                      <a:lnTo>
                        <a:pt x="22263" y="31344"/>
                      </a:lnTo>
                      <a:lnTo>
                        <a:pt x="22305" y="31407"/>
                      </a:lnTo>
                      <a:lnTo>
                        <a:pt x="22367" y="31511"/>
                      </a:lnTo>
                      <a:lnTo>
                        <a:pt x="22618" y="31532"/>
                      </a:lnTo>
                      <a:lnTo>
                        <a:pt x="22681" y="31574"/>
                      </a:lnTo>
                      <a:lnTo>
                        <a:pt x="22807" y="31616"/>
                      </a:lnTo>
                      <a:lnTo>
                        <a:pt x="22890" y="31658"/>
                      </a:lnTo>
                      <a:lnTo>
                        <a:pt x="25192" y="32725"/>
                      </a:lnTo>
                      <a:lnTo>
                        <a:pt x="25339" y="32913"/>
                      </a:lnTo>
                      <a:lnTo>
                        <a:pt x="25694" y="33206"/>
                      </a:lnTo>
                      <a:lnTo>
                        <a:pt x="26050" y="34985"/>
                      </a:lnTo>
                      <a:lnTo>
                        <a:pt x="26008" y="35738"/>
                      </a:lnTo>
                      <a:lnTo>
                        <a:pt x="25945" y="35864"/>
                      </a:lnTo>
                      <a:lnTo>
                        <a:pt x="25903" y="36010"/>
                      </a:lnTo>
                      <a:lnTo>
                        <a:pt x="25820" y="36136"/>
                      </a:lnTo>
                      <a:lnTo>
                        <a:pt x="25611" y="36240"/>
                      </a:lnTo>
                      <a:lnTo>
                        <a:pt x="25506" y="36366"/>
                      </a:lnTo>
                      <a:lnTo>
                        <a:pt x="25611" y="36554"/>
                      </a:lnTo>
                      <a:lnTo>
                        <a:pt x="27598" y="36031"/>
                      </a:lnTo>
                      <a:lnTo>
                        <a:pt x="27849" y="35947"/>
                      </a:lnTo>
                      <a:lnTo>
                        <a:pt x="27912" y="35654"/>
                      </a:lnTo>
                      <a:lnTo>
                        <a:pt x="28979" y="35340"/>
                      </a:lnTo>
                      <a:lnTo>
                        <a:pt x="29461" y="34985"/>
                      </a:lnTo>
                      <a:lnTo>
                        <a:pt x="29565" y="34901"/>
                      </a:lnTo>
                      <a:lnTo>
                        <a:pt x="29712" y="34880"/>
                      </a:lnTo>
                      <a:lnTo>
                        <a:pt x="29984" y="34650"/>
                      </a:lnTo>
                      <a:lnTo>
                        <a:pt x="30088" y="34545"/>
                      </a:lnTo>
                      <a:lnTo>
                        <a:pt x="30214" y="34483"/>
                      </a:lnTo>
                      <a:lnTo>
                        <a:pt x="30318" y="34378"/>
                      </a:lnTo>
                      <a:lnTo>
                        <a:pt x="30528" y="34357"/>
                      </a:lnTo>
                      <a:lnTo>
                        <a:pt x="32202" y="34378"/>
                      </a:lnTo>
                      <a:lnTo>
                        <a:pt x="32327" y="34252"/>
                      </a:lnTo>
                      <a:lnTo>
                        <a:pt x="32390" y="34252"/>
                      </a:lnTo>
                      <a:lnTo>
                        <a:pt x="32432" y="34190"/>
                      </a:lnTo>
                      <a:lnTo>
                        <a:pt x="32515" y="34190"/>
                      </a:lnTo>
                      <a:lnTo>
                        <a:pt x="32620" y="34231"/>
                      </a:lnTo>
                      <a:lnTo>
                        <a:pt x="32704" y="34169"/>
                      </a:lnTo>
                      <a:lnTo>
                        <a:pt x="32725" y="34085"/>
                      </a:lnTo>
                      <a:lnTo>
                        <a:pt x="32913" y="33876"/>
                      </a:lnTo>
                      <a:lnTo>
                        <a:pt x="32976" y="33855"/>
                      </a:lnTo>
                      <a:lnTo>
                        <a:pt x="33143" y="33667"/>
                      </a:lnTo>
                      <a:lnTo>
                        <a:pt x="33185" y="33541"/>
                      </a:lnTo>
                      <a:lnTo>
                        <a:pt x="33227" y="33415"/>
                      </a:lnTo>
                      <a:lnTo>
                        <a:pt x="33373" y="33332"/>
                      </a:lnTo>
                      <a:lnTo>
                        <a:pt x="33373" y="33227"/>
                      </a:lnTo>
                      <a:lnTo>
                        <a:pt x="33478" y="33102"/>
                      </a:lnTo>
                      <a:lnTo>
                        <a:pt x="33687" y="32871"/>
                      </a:lnTo>
                      <a:lnTo>
                        <a:pt x="33750" y="32767"/>
                      </a:lnTo>
                      <a:lnTo>
                        <a:pt x="33854" y="32662"/>
                      </a:lnTo>
                      <a:lnTo>
                        <a:pt x="33875" y="32662"/>
                      </a:lnTo>
                      <a:lnTo>
                        <a:pt x="33959" y="32704"/>
                      </a:lnTo>
                      <a:lnTo>
                        <a:pt x="34022" y="32788"/>
                      </a:lnTo>
                      <a:lnTo>
                        <a:pt x="34168" y="32767"/>
                      </a:lnTo>
                      <a:lnTo>
                        <a:pt x="34315" y="32809"/>
                      </a:lnTo>
                      <a:lnTo>
                        <a:pt x="34378" y="32767"/>
                      </a:lnTo>
                      <a:lnTo>
                        <a:pt x="34608" y="32976"/>
                      </a:lnTo>
                      <a:lnTo>
                        <a:pt x="34608" y="33143"/>
                      </a:lnTo>
                      <a:lnTo>
                        <a:pt x="34482" y="33876"/>
                      </a:lnTo>
                      <a:lnTo>
                        <a:pt x="34440" y="33959"/>
                      </a:lnTo>
                      <a:lnTo>
                        <a:pt x="34503" y="33959"/>
                      </a:lnTo>
                      <a:lnTo>
                        <a:pt x="34524" y="34043"/>
                      </a:lnTo>
                      <a:lnTo>
                        <a:pt x="34587" y="34085"/>
                      </a:lnTo>
                      <a:lnTo>
                        <a:pt x="34587" y="34190"/>
                      </a:lnTo>
                      <a:lnTo>
                        <a:pt x="34587" y="34252"/>
                      </a:lnTo>
                      <a:lnTo>
                        <a:pt x="34587" y="34294"/>
                      </a:lnTo>
                      <a:lnTo>
                        <a:pt x="34545" y="34357"/>
                      </a:lnTo>
                      <a:lnTo>
                        <a:pt x="34587" y="34378"/>
                      </a:lnTo>
                      <a:lnTo>
                        <a:pt x="34733" y="34399"/>
                      </a:lnTo>
                      <a:lnTo>
                        <a:pt x="34859" y="34378"/>
                      </a:lnTo>
                      <a:lnTo>
                        <a:pt x="34901" y="34462"/>
                      </a:lnTo>
                      <a:lnTo>
                        <a:pt x="34963" y="34483"/>
                      </a:lnTo>
                      <a:lnTo>
                        <a:pt x="35026" y="34399"/>
                      </a:lnTo>
                      <a:lnTo>
                        <a:pt x="35110" y="34462"/>
                      </a:lnTo>
                      <a:lnTo>
                        <a:pt x="35235" y="34441"/>
                      </a:lnTo>
                      <a:lnTo>
                        <a:pt x="35277" y="34336"/>
                      </a:lnTo>
                      <a:lnTo>
                        <a:pt x="35382" y="34231"/>
                      </a:lnTo>
                      <a:lnTo>
                        <a:pt x="35382" y="34231"/>
                      </a:lnTo>
                      <a:lnTo>
                        <a:pt x="35319" y="34336"/>
                      </a:lnTo>
                      <a:lnTo>
                        <a:pt x="35340" y="34336"/>
                      </a:lnTo>
                      <a:lnTo>
                        <a:pt x="35319" y="34378"/>
                      </a:lnTo>
                      <a:lnTo>
                        <a:pt x="35361" y="34399"/>
                      </a:lnTo>
                      <a:lnTo>
                        <a:pt x="35633" y="34336"/>
                      </a:lnTo>
                      <a:lnTo>
                        <a:pt x="35675" y="34252"/>
                      </a:lnTo>
                      <a:lnTo>
                        <a:pt x="35842" y="34252"/>
                      </a:lnTo>
                      <a:lnTo>
                        <a:pt x="35968" y="34127"/>
                      </a:lnTo>
                      <a:lnTo>
                        <a:pt x="36072" y="34085"/>
                      </a:lnTo>
                      <a:lnTo>
                        <a:pt x="36198" y="33918"/>
                      </a:lnTo>
                      <a:lnTo>
                        <a:pt x="36198" y="33980"/>
                      </a:lnTo>
                      <a:lnTo>
                        <a:pt x="36282" y="33939"/>
                      </a:lnTo>
                      <a:lnTo>
                        <a:pt x="36282" y="33980"/>
                      </a:lnTo>
                      <a:lnTo>
                        <a:pt x="36156" y="34127"/>
                      </a:lnTo>
                      <a:lnTo>
                        <a:pt x="36051" y="34148"/>
                      </a:lnTo>
                      <a:lnTo>
                        <a:pt x="35947" y="34294"/>
                      </a:lnTo>
                      <a:lnTo>
                        <a:pt x="36072" y="34336"/>
                      </a:lnTo>
                      <a:lnTo>
                        <a:pt x="36156" y="34231"/>
                      </a:lnTo>
                      <a:lnTo>
                        <a:pt x="36261" y="34231"/>
                      </a:lnTo>
                      <a:lnTo>
                        <a:pt x="36323" y="34273"/>
                      </a:lnTo>
                      <a:lnTo>
                        <a:pt x="36575" y="34294"/>
                      </a:lnTo>
                      <a:lnTo>
                        <a:pt x="36742" y="34294"/>
                      </a:lnTo>
                      <a:lnTo>
                        <a:pt x="36616" y="34357"/>
                      </a:lnTo>
                      <a:lnTo>
                        <a:pt x="36470" y="34378"/>
                      </a:lnTo>
                      <a:lnTo>
                        <a:pt x="36365" y="34399"/>
                      </a:lnTo>
                      <a:lnTo>
                        <a:pt x="36323" y="34483"/>
                      </a:lnTo>
                      <a:lnTo>
                        <a:pt x="36323" y="34545"/>
                      </a:lnTo>
                      <a:lnTo>
                        <a:pt x="36261" y="34483"/>
                      </a:lnTo>
                      <a:lnTo>
                        <a:pt x="36219" y="34378"/>
                      </a:lnTo>
                      <a:lnTo>
                        <a:pt x="36156" y="34357"/>
                      </a:lnTo>
                      <a:lnTo>
                        <a:pt x="35968" y="34399"/>
                      </a:lnTo>
                      <a:lnTo>
                        <a:pt x="35779" y="34545"/>
                      </a:lnTo>
                      <a:lnTo>
                        <a:pt x="35549" y="34587"/>
                      </a:lnTo>
                      <a:lnTo>
                        <a:pt x="35340" y="34713"/>
                      </a:lnTo>
                      <a:lnTo>
                        <a:pt x="35319" y="34817"/>
                      </a:lnTo>
                      <a:lnTo>
                        <a:pt x="35173" y="34922"/>
                      </a:lnTo>
                      <a:lnTo>
                        <a:pt x="35110" y="35110"/>
                      </a:lnTo>
                      <a:lnTo>
                        <a:pt x="35110" y="35236"/>
                      </a:lnTo>
                      <a:lnTo>
                        <a:pt x="35131" y="35340"/>
                      </a:lnTo>
                      <a:lnTo>
                        <a:pt x="35152" y="35445"/>
                      </a:lnTo>
                      <a:lnTo>
                        <a:pt x="35215" y="35424"/>
                      </a:lnTo>
                      <a:lnTo>
                        <a:pt x="35256" y="35445"/>
                      </a:lnTo>
                      <a:lnTo>
                        <a:pt x="35256" y="35592"/>
                      </a:lnTo>
                      <a:lnTo>
                        <a:pt x="35361" y="35654"/>
                      </a:lnTo>
                      <a:lnTo>
                        <a:pt x="35403" y="35612"/>
                      </a:lnTo>
                      <a:lnTo>
                        <a:pt x="35466" y="35654"/>
                      </a:lnTo>
                      <a:lnTo>
                        <a:pt x="35507" y="35612"/>
                      </a:lnTo>
                      <a:lnTo>
                        <a:pt x="35507" y="35508"/>
                      </a:lnTo>
                      <a:lnTo>
                        <a:pt x="35570" y="35487"/>
                      </a:lnTo>
                      <a:lnTo>
                        <a:pt x="35654" y="35487"/>
                      </a:lnTo>
                      <a:lnTo>
                        <a:pt x="35779" y="35382"/>
                      </a:lnTo>
                      <a:lnTo>
                        <a:pt x="35884" y="35340"/>
                      </a:lnTo>
                      <a:lnTo>
                        <a:pt x="36031" y="35131"/>
                      </a:lnTo>
                      <a:lnTo>
                        <a:pt x="36219" y="35006"/>
                      </a:lnTo>
                      <a:lnTo>
                        <a:pt x="36177" y="34964"/>
                      </a:lnTo>
                      <a:lnTo>
                        <a:pt x="36240" y="34817"/>
                      </a:lnTo>
                      <a:lnTo>
                        <a:pt x="36323" y="34817"/>
                      </a:lnTo>
                      <a:lnTo>
                        <a:pt x="36386" y="34755"/>
                      </a:lnTo>
                      <a:lnTo>
                        <a:pt x="36428" y="34755"/>
                      </a:lnTo>
                      <a:lnTo>
                        <a:pt x="36491" y="34880"/>
                      </a:lnTo>
                      <a:lnTo>
                        <a:pt x="36637" y="34901"/>
                      </a:lnTo>
                      <a:lnTo>
                        <a:pt x="36637" y="34859"/>
                      </a:lnTo>
                      <a:lnTo>
                        <a:pt x="36721" y="34859"/>
                      </a:lnTo>
                      <a:lnTo>
                        <a:pt x="36909" y="34755"/>
                      </a:lnTo>
                      <a:lnTo>
                        <a:pt x="37077" y="34692"/>
                      </a:lnTo>
                      <a:lnTo>
                        <a:pt x="37286" y="34650"/>
                      </a:lnTo>
                      <a:lnTo>
                        <a:pt x="37391" y="34650"/>
                      </a:lnTo>
                      <a:lnTo>
                        <a:pt x="37663" y="34483"/>
                      </a:lnTo>
                      <a:lnTo>
                        <a:pt x="37809" y="34441"/>
                      </a:lnTo>
                      <a:lnTo>
                        <a:pt x="37914" y="34441"/>
                      </a:lnTo>
                      <a:lnTo>
                        <a:pt x="37997" y="34462"/>
                      </a:lnTo>
                      <a:lnTo>
                        <a:pt x="38081" y="34399"/>
                      </a:lnTo>
                      <a:lnTo>
                        <a:pt x="38018" y="34357"/>
                      </a:lnTo>
                      <a:lnTo>
                        <a:pt x="37935" y="34357"/>
                      </a:lnTo>
                      <a:lnTo>
                        <a:pt x="37830" y="34294"/>
                      </a:lnTo>
                      <a:lnTo>
                        <a:pt x="37872" y="34294"/>
                      </a:lnTo>
                      <a:lnTo>
                        <a:pt x="37956" y="34273"/>
                      </a:lnTo>
                      <a:lnTo>
                        <a:pt x="37956" y="34231"/>
                      </a:lnTo>
                      <a:lnTo>
                        <a:pt x="37663" y="34169"/>
                      </a:lnTo>
                      <a:lnTo>
                        <a:pt x="37537" y="34148"/>
                      </a:lnTo>
                      <a:lnTo>
                        <a:pt x="37558" y="34085"/>
                      </a:lnTo>
                      <a:lnTo>
                        <a:pt x="37537" y="33980"/>
                      </a:lnTo>
                      <a:lnTo>
                        <a:pt x="37370" y="34085"/>
                      </a:lnTo>
                      <a:lnTo>
                        <a:pt x="37349" y="34148"/>
                      </a:lnTo>
                      <a:lnTo>
                        <a:pt x="37160" y="34106"/>
                      </a:lnTo>
                      <a:lnTo>
                        <a:pt x="37139" y="34064"/>
                      </a:lnTo>
                      <a:lnTo>
                        <a:pt x="36993" y="34022"/>
                      </a:lnTo>
                      <a:lnTo>
                        <a:pt x="36930" y="34043"/>
                      </a:lnTo>
                      <a:lnTo>
                        <a:pt x="36826" y="33980"/>
                      </a:lnTo>
                      <a:lnTo>
                        <a:pt x="36637" y="33980"/>
                      </a:lnTo>
                      <a:lnTo>
                        <a:pt x="36491" y="33876"/>
                      </a:lnTo>
                      <a:lnTo>
                        <a:pt x="36616" y="33834"/>
                      </a:lnTo>
                      <a:lnTo>
                        <a:pt x="36637" y="33750"/>
                      </a:lnTo>
                      <a:lnTo>
                        <a:pt x="36491" y="33750"/>
                      </a:lnTo>
                      <a:lnTo>
                        <a:pt x="36428" y="33708"/>
                      </a:lnTo>
                      <a:lnTo>
                        <a:pt x="36323" y="33708"/>
                      </a:lnTo>
                      <a:lnTo>
                        <a:pt x="36282" y="33541"/>
                      </a:lnTo>
                      <a:lnTo>
                        <a:pt x="36219" y="33499"/>
                      </a:lnTo>
                      <a:lnTo>
                        <a:pt x="36219" y="33332"/>
                      </a:lnTo>
                      <a:lnTo>
                        <a:pt x="36261" y="33227"/>
                      </a:lnTo>
                      <a:lnTo>
                        <a:pt x="36177" y="33143"/>
                      </a:lnTo>
                      <a:lnTo>
                        <a:pt x="36261" y="33039"/>
                      </a:lnTo>
                      <a:lnTo>
                        <a:pt x="36261" y="32997"/>
                      </a:lnTo>
                      <a:lnTo>
                        <a:pt x="36051" y="32997"/>
                      </a:lnTo>
                      <a:lnTo>
                        <a:pt x="36114" y="32913"/>
                      </a:lnTo>
                      <a:lnTo>
                        <a:pt x="36198" y="32913"/>
                      </a:lnTo>
                      <a:lnTo>
                        <a:pt x="36365" y="32620"/>
                      </a:lnTo>
                      <a:lnTo>
                        <a:pt x="36470" y="32558"/>
                      </a:lnTo>
                      <a:lnTo>
                        <a:pt x="36428" y="32474"/>
                      </a:lnTo>
                      <a:lnTo>
                        <a:pt x="36365" y="32474"/>
                      </a:lnTo>
                      <a:lnTo>
                        <a:pt x="36323" y="32411"/>
                      </a:lnTo>
                      <a:lnTo>
                        <a:pt x="36219" y="32411"/>
                      </a:lnTo>
                      <a:lnTo>
                        <a:pt x="36114" y="32495"/>
                      </a:lnTo>
                      <a:lnTo>
                        <a:pt x="35989" y="32558"/>
                      </a:lnTo>
                      <a:lnTo>
                        <a:pt x="35947" y="32474"/>
                      </a:lnTo>
                      <a:lnTo>
                        <a:pt x="35905" y="32369"/>
                      </a:lnTo>
                      <a:lnTo>
                        <a:pt x="35675" y="32307"/>
                      </a:lnTo>
                      <a:lnTo>
                        <a:pt x="35528" y="32286"/>
                      </a:lnTo>
                      <a:lnTo>
                        <a:pt x="35361" y="32307"/>
                      </a:lnTo>
                      <a:lnTo>
                        <a:pt x="35528" y="32244"/>
                      </a:lnTo>
                      <a:lnTo>
                        <a:pt x="35654" y="32265"/>
                      </a:lnTo>
                      <a:lnTo>
                        <a:pt x="35779" y="32244"/>
                      </a:lnTo>
                      <a:lnTo>
                        <a:pt x="35863" y="32181"/>
                      </a:lnTo>
                      <a:lnTo>
                        <a:pt x="35989" y="32244"/>
                      </a:lnTo>
                      <a:lnTo>
                        <a:pt x="36093" y="32307"/>
                      </a:lnTo>
                      <a:lnTo>
                        <a:pt x="36219" y="32307"/>
                      </a:lnTo>
                      <a:lnTo>
                        <a:pt x="36386" y="32202"/>
                      </a:lnTo>
                      <a:lnTo>
                        <a:pt x="36470" y="32202"/>
                      </a:lnTo>
                      <a:lnTo>
                        <a:pt x="36575" y="32097"/>
                      </a:lnTo>
                      <a:lnTo>
                        <a:pt x="36700" y="32076"/>
                      </a:lnTo>
                      <a:lnTo>
                        <a:pt x="36784" y="31867"/>
                      </a:lnTo>
                      <a:lnTo>
                        <a:pt x="36721" y="31825"/>
                      </a:lnTo>
                      <a:lnTo>
                        <a:pt x="36805" y="31783"/>
                      </a:lnTo>
                      <a:lnTo>
                        <a:pt x="36742" y="31721"/>
                      </a:lnTo>
                      <a:lnTo>
                        <a:pt x="36616" y="31658"/>
                      </a:lnTo>
                      <a:lnTo>
                        <a:pt x="36533" y="31658"/>
                      </a:lnTo>
                      <a:lnTo>
                        <a:pt x="36575" y="31637"/>
                      </a:lnTo>
                      <a:lnTo>
                        <a:pt x="36575" y="31616"/>
                      </a:lnTo>
                      <a:lnTo>
                        <a:pt x="36742" y="31637"/>
                      </a:lnTo>
                      <a:lnTo>
                        <a:pt x="36742" y="31574"/>
                      </a:lnTo>
                      <a:lnTo>
                        <a:pt x="36512" y="31449"/>
                      </a:lnTo>
                      <a:lnTo>
                        <a:pt x="36303" y="31365"/>
                      </a:lnTo>
                      <a:lnTo>
                        <a:pt x="35905" y="31365"/>
                      </a:lnTo>
                      <a:lnTo>
                        <a:pt x="35800" y="31428"/>
                      </a:lnTo>
                      <a:lnTo>
                        <a:pt x="35675" y="31428"/>
                      </a:lnTo>
                      <a:lnTo>
                        <a:pt x="35319" y="31553"/>
                      </a:lnTo>
                      <a:lnTo>
                        <a:pt x="35026" y="31616"/>
                      </a:lnTo>
                      <a:lnTo>
                        <a:pt x="34859" y="31679"/>
                      </a:lnTo>
                      <a:lnTo>
                        <a:pt x="34712" y="31721"/>
                      </a:lnTo>
                      <a:lnTo>
                        <a:pt x="34440" y="31867"/>
                      </a:lnTo>
                      <a:lnTo>
                        <a:pt x="34064" y="32139"/>
                      </a:lnTo>
                      <a:lnTo>
                        <a:pt x="33771" y="32390"/>
                      </a:lnTo>
                      <a:lnTo>
                        <a:pt x="33666" y="32453"/>
                      </a:lnTo>
                      <a:lnTo>
                        <a:pt x="33541" y="32579"/>
                      </a:lnTo>
                      <a:lnTo>
                        <a:pt x="33373" y="32767"/>
                      </a:lnTo>
                      <a:lnTo>
                        <a:pt x="33185" y="32892"/>
                      </a:lnTo>
                      <a:lnTo>
                        <a:pt x="32934" y="33018"/>
                      </a:lnTo>
                      <a:lnTo>
                        <a:pt x="32641" y="33143"/>
                      </a:lnTo>
                      <a:lnTo>
                        <a:pt x="32515" y="33143"/>
                      </a:lnTo>
                      <a:lnTo>
                        <a:pt x="32704" y="33102"/>
                      </a:lnTo>
                      <a:lnTo>
                        <a:pt x="33018" y="32976"/>
                      </a:lnTo>
                      <a:lnTo>
                        <a:pt x="33038" y="32892"/>
                      </a:lnTo>
                      <a:lnTo>
                        <a:pt x="33290" y="32725"/>
                      </a:lnTo>
                      <a:lnTo>
                        <a:pt x="33373" y="32599"/>
                      </a:lnTo>
                      <a:lnTo>
                        <a:pt x="33436" y="32453"/>
                      </a:lnTo>
                      <a:lnTo>
                        <a:pt x="33541" y="32411"/>
                      </a:lnTo>
                      <a:lnTo>
                        <a:pt x="33666" y="32286"/>
                      </a:lnTo>
                      <a:lnTo>
                        <a:pt x="33813" y="32202"/>
                      </a:lnTo>
                      <a:lnTo>
                        <a:pt x="33875" y="31993"/>
                      </a:lnTo>
                      <a:lnTo>
                        <a:pt x="34106" y="31888"/>
                      </a:lnTo>
                      <a:lnTo>
                        <a:pt x="34231" y="31679"/>
                      </a:lnTo>
                      <a:lnTo>
                        <a:pt x="34294" y="31658"/>
                      </a:lnTo>
                      <a:lnTo>
                        <a:pt x="34315" y="31595"/>
                      </a:lnTo>
                      <a:lnTo>
                        <a:pt x="34440" y="31532"/>
                      </a:lnTo>
                      <a:lnTo>
                        <a:pt x="34545" y="31491"/>
                      </a:lnTo>
                      <a:lnTo>
                        <a:pt x="34608" y="31386"/>
                      </a:lnTo>
                      <a:lnTo>
                        <a:pt x="34712" y="31344"/>
                      </a:lnTo>
                      <a:lnTo>
                        <a:pt x="34754" y="31386"/>
                      </a:lnTo>
                      <a:lnTo>
                        <a:pt x="34838" y="31365"/>
                      </a:lnTo>
                      <a:lnTo>
                        <a:pt x="34922" y="31239"/>
                      </a:lnTo>
                      <a:lnTo>
                        <a:pt x="35131" y="31239"/>
                      </a:lnTo>
                      <a:lnTo>
                        <a:pt x="35235" y="31177"/>
                      </a:lnTo>
                      <a:lnTo>
                        <a:pt x="35424" y="31177"/>
                      </a:lnTo>
                      <a:lnTo>
                        <a:pt x="35487" y="31072"/>
                      </a:lnTo>
                      <a:lnTo>
                        <a:pt x="35528" y="30946"/>
                      </a:lnTo>
                      <a:lnTo>
                        <a:pt x="35570" y="30905"/>
                      </a:lnTo>
                      <a:lnTo>
                        <a:pt x="35570" y="30821"/>
                      </a:lnTo>
                      <a:lnTo>
                        <a:pt x="35696" y="30758"/>
                      </a:lnTo>
                      <a:lnTo>
                        <a:pt x="35905" y="30591"/>
                      </a:lnTo>
                      <a:lnTo>
                        <a:pt x="36010" y="30549"/>
                      </a:lnTo>
                      <a:lnTo>
                        <a:pt x="36072" y="30507"/>
                      </a:lnTo>
                      <a:lnTo>
                        <a:pt x="36010" y="30444"/>
                      </a:lnTo>
                      <a:lnTo>
                        <a:pt x="36072" y="30382"/>
                      </a:lnTo>
                      <a:lnTo>
                        <a:pt x="36156" y="30319"/>
                      </a:lnTo>
                      <a:lnTo>
                        <a:pt x="36261" y="30423"/>
                      </a:lnTo>
                      <a:lnTo>
                        <a:pt x="36386" y="30486"/>
                      </a:lnTo>
                      <a:lnTo>
                        <a:pt x="36616" y="30444"/>
                      </a:lnTo>
                      <a:lnTo>
                        <a:pt x="36805" y="30528"/>
                      </a:lnTo>
                      <a:lnTo>
                        <a:pt x="36888" y="30528"/>
                      </a:lnTo>
                      <a:lnTo>
                        <a:pt x="36951" y="30549"/>
                      </a:lnTo>
                      <a:lnTo>
                        <a:pt x="37098" y="30486"/>
                      </a:lnTo>
                      <a:lnTo>
                        <a:pt x="37160" y="30549"/>
                      </a:lnTo>
                      <a:lnTo>
                        <a:pt x="37265" y="30549"/>
                      </a:lnTo>
                      <a:lnTo>
                        <a:pt x="37349" y="30507"/>
                      </a:lnTo>
                      <a:lnTo>
                        <a:pt x="37474" y="30591"/>
                      </a:lnTo>
                      <a:lnTo>
                        <a:pt x="37663" y="30612"/>
                      </a:lnTo>
                      <a:lnTo>
                        <a:pt x="37746" y="30570"/>
                      </a:lnTo>
                      <a:lnTo>
                        <a:pt x="37788" y="30570"/>
                      </a:lnTo>
                      <a:lnTo>
                        <a:pt x="37893" y="30633"/>
                      </a:lnTo>
                      <a:lnTo>
                        <a:pt x="38039" y="30674"/>
                      </a:lnTo>
                      <a:lnTo>
                        <a:pt x="38081" y="30633"/>
                      </a:lnTo>
                      <a:lnTo>
                        <a:pt x="38248" y="30716"/>
                      </a:lnTo>
                      <a:lnTo>
                        <a:pt x="38311" y="30716"/>
                      </a:lnTo>
                      <a:lnTo>
                        <a:pt x="38416" y="30674"/>
                      </a:lnTo>
                      <a:lnTo>
                        <a:pt x="38500" y="30695"/>
                      </a:lnTo>
                      <a:lnTo>
                        <a:pt x="38479" y="30737"/>
                      </a:lnTo>
                      <a:lnTo>
                        <a:pt x="38583" y="30779"/>
                      </a:lnTo>
                      <a:lnTo>
                        <a:pt x="38834" y="30695"/>
                      </a:lnTo>
                      <a:lnTo>
                        <a:pt x="38897" y="30695"/>
                      </a:lnTo>
                      <a:lnTo>
                        <a:pt x="39023" y="30633"/>
                      </a:lnTo>
                      <a:lnTo>
                        <a:pt x="39085" y="30674"/>
                      </a:lnTo>
                      <a:lnTo>
                        <a:pt x="39253" y="30674"/>
                      </a:lnTo>
                      <a:lnTo>
                        <a:pt x="39336" y="30716"/>
                      </a:lnTo>
                      <a:lnTo>
                        <a:pt x="39441" y="30674"/>
                      </a:lnTo>
                      <a:lnTo>
                        <a:pt x="39462" y="30591"/>
                      </a:lnTo>
                      <a:lnTo>
                        <a:pt x="39608" y="30591"/>
                      </a:lnTo>
                      <a:lnTo>
                        <a:pt x="39671" y="30528"/>
                      </a:lnTo>
                      <a:lnTo>
                        <a:pt x="39734" y="30570"/>
                      </a:lnTo>
                      <a:lnTo>
                        <a:pt x="39818" y="30465"/>
                      </a:lnTo>
                      <a:lnTo>
                        <a:pt x="39922" y="30402"/>
                      </a:lnTo>
                      <a:lnTo>
                        <a:pt x="39943" y="30361"/>
                      </a:lnTo>
                      <a:lnTo>
                        <a:pt x="40048" y="30382"/>
                      </a:lnTo>
                      <a:lnTo>
                        <a:pt x="40132" y="30214"/>
                      </a:lnTo>
                      <a:lnTo>
                        <a:pt x="40132" y="30110"/>
                      </a:lnTo>
                      <a:lnTo>
                        <a:pt x="40194" y="30110"/>
                      </a:lnTo>
                      <a:lnTo>
                        <a:pt x="40278" y="30047"/>
                      </a:lnTo>
                      <a:lnTo>
                        <a:pt x="40299" y="29963"/>
                      </a:lnTo>
                      <a:lnTo>
                        <a:pt x="40257" y="29942"/>
                      </a:lnTo>
                      <a:lnTo>
                        <a:pt x="40278" y="29879"/>
                      </a:lnTo>
                      <a:lnTo>
                        <a:pt x="40383" y="29879"/>
                      </a:lnTo>
                      <a:lnTo>
                        <a:pt x="40487" y="29858"/>
                      </a:lnTo>
                      <a:lnTo>
                        <a:pt x="40487" y="29775"/>
                      </a:lnTo>
                      <a:lnTo>
                        <a:pt x="40508" y="29754"/>
                      </a:lnTo>
                      <a:lnTo>
                        <a:pt x="40571" y="29838"/>
                      </a:lnTo>
                      <a:lnTo>
                        <a:pt x="40696" y="29858"/>
                      </a:lnTo>
                      <a:lnTo>
                        <a:pt x="40801" y="29775"/>
                      </a:lnTo>
                      <a:lnTo>
                        <a:pt x="40822" y="29838"/>
                      </a:lnTo>
                      <a:lnTo>
                        <a:pt x="40906" y="29838"/>
                      </a:lnTo>
                      <a:lnTo>
                        <a:pt x="40989" y="29775"/>
                      </a:lnTo>
                      <a:lnTo>
                        <a:pt x="41031" y="29838"/>
                      </a:lnTo>
                      <a:lnTo>
                        <a:pt x="41136" y="29796"/>
                      </a:lnTo>
                      <a:lnTo>
                        <a:pt x="41178" y="29754"/>
                      </a:lnTo>
                      <a:lnTo>
                        <a:pt x="41241" y="29754"/>
                      </a:lnTo>
                      <a:lnTo>
                        <a:pt x="41324" y="29649"/>
                      </a:lnTo>
                      <a:lnTo>
                        <a:pt x="41387" y="29649"/>
                      </a:lnTo>
                      <a:lnTo>
                        <a:pt x="41492" y="29545"/>
                      </a:lnTo>
                      <a:lnTo>
                        <a:pt x="41617" y="29545"/>
                      </a:lnTo>
                      <a:lnTo>
                        <a:pt x="41764" y="29440"/>
                      </a:lnTo>
                      <a:lnTo>
                        <a:pt x="41826" y="29356"/>
                      </a:lnTo>
                      <a:lnTo>
                        <a:pt x="41910" y="29356"/>
                      </a:lnTo>
                      <a:lnTo>
                        <a:pt x="41931" y="29252"/>
                      </a:lnTo>
                      <a:lnTo>
                        <a:pt x="41973" y="29147"/>
                      </a:lnTo>
                      <a:lnTo>
                        <a:pt x="41910" y="29126"/>
                      </a:lnTo>
                      <a:lnTo>
                        <a:pt x="41805" y="29147"/>
                      </a:lnTo>
                      <a:lnTo>
                        <a:pt x="41722" y="29105"/>
                      </a:lnTo>
                      <a:lnTo>
                        <a:pt x="41764" y="29105"/>
                      </a:lnTo>
                      <a:lnTo>
                        <a:pt x="41868" y="29126"/>
                      </a:lnTo>
                      <a:lnTo>
                        <a:pt x="41952" y="29105"/>
                      </a:lnTo>
                      <a:lnTo>
                        <a:pt x="41868" y="29001"/>
                      </a:lnTo>
                      <a:lnTo>
                        <a:pt x="41764" y="29001"/>
                      </a:lnTo>
                      <a:lnTo>
                        <a:pt x="41617" y="28917"/>
                      </a:lnTo>
                      <a:lnTo>
                        <a:pt x="41554" y="28812"/>
                      </a:lnTo>
                      <a:lnTo>
                        <a:pt x="41554" y="28812"/>
                      </a:lnTo>
                      <a:lnTo>
                        <a:pt x="41701" y="28896"/>
                      </a:lnTo>
                      <a:lnTo>
                        <a:pt x="41805" y="28833"/>
                      </a:lnTo>
                      <a:lnTo>
                        <a:pt x="41826" y="28729"/>
                      </a:lnTo>
                      <a:lnTo>
                        <a:pt x="41910" y="28708"/>
                      </a:lnTo>
                      <a:lnTo>
                        <a:pt x="41952" y="28603"/>
                      </a:lnTo>
                      <a:lnTo>
                        <a:pt x="41764" y="28540"/>
                      </a:lnTo>
                      <a:lnTo>
                        <a:pt x="41847" y="28478"/>
                      </a:lnTo>
                      <a:lnTo>
                        <a:pt x="41931" y="28498"/>
                      </a:lnTo>
                      <a:lnTo>
                        <a:pt x="42015" y="28415"/>
                      </a:lnTo>
                      <a:lnTo>
                        <a:pt x="41973" y="28331"/>
                      </a:lnTo>
                      <a:lnTo>
                        <a:pt x="41826" y="28268"/>
                      </a:lnTo>
                      <a:lnTo>
                        <a:pt x="41805" y="28164"/>
                      </a:lnTo>
                      <a:lnTo>
                        <a:pt x="41847" y="28122"/>
                      </a:lnTo>
                      <a:lnTo>
                        <a:pt x="41952" y="28185"/>
                      </a:lnTo>
                      <a:lnTo>
                        <a:pt x="41931" y="28101"/>
                      </a:lnTo>
                      <a:lnTo>
                        <a:pt x="41764" y="28017"/>
                      </a:lnTo>
                      <a:lnTo>
                        <a:pt x="41617" y="28017"/>
                      </a:lnTo>
                      <a:lnTo>
                        <a:pt x="41638" y="27954"/>
                      </a:lnTo>
                      <a:lnTo>
                        <a:pt x="41701" y="27913"/>
                      </a:lnTo>
                      <a:lnTo>
                        <a:pt x="41659" y="27871"/>
                      </a:lnTo>
                      <a:lnTo>
                        <a:pt x="41533" y="27871"/>
                      </a:lnTo>
                      <a:lnTo>
                        <a:pt x="41387" y="27954"/>
                      </a:lnTo>
                      <a:lnTo>
                        <a:pt x="41345" y="28059"/>
                      </a:lnTo>
                      <a:lnTo>
                        <a:pt x="41303" y="28101"/>
                      </a:lnTo>
                      <a:lnTo>
                        <a:pt x="41241" y="27996"/>
                      </a:lnTo>
                      <a:lnTo>
                        <a:pt x="41094" y="27996"/>
                      </a:lnTo>
                      <a:lnTo>
                        <a:pt x="41157" y="27913"/>
                      </a:lnTo>
                      <a:lnTo>
                        <a:pt x="41220" y="27913"/>
                      </a:lnTo>
                      <a:lnTo>
                        <a:pt x="41345" y="27808"/>
                      </a:lnTo>
                      <a:lnTo>
                        <a:pt x="41387" y="27703"/>
                      </a:lnTo>
                      <a:lnTo>
                        <a:pt x="41303" y="27536"/>
                      </a:lnTo>
                      <a:lnTo>
                        <a:pt x="41115" y="27473"/>
                      </a:lnTo>
                      <a:lnTo>
                        <a:pt x="40885" y="27494"/>
                      </a:lnTo>
                      <a:lnTo>
                        <a:pt x="40801" y="27536"/>
                      </a:lnTo>
                      <a:lnTo>
                        <a:pt x="40822" y="27557"/>
                      </a:lnTo>
                      <a:lnTo>
                        <a:pt x="40969" y="27557"/>
                      </a:lnTo>
                      <a:lnTo>
                        <a:pt x="41010" y="27578"/>
                      </a:lnTo>
                      <a:lnTo>
                        <a:pt x="40885" y="27578"/>
                      </a:lnTo>
                      <a:lnTo>
                        <a:pt x="40717" y="27557"/>
                      </a:lnTo>
                      <a:lnTo>
                        <a:pt x="40550" y="27641"/>
                      </a:lnTo>
                      <a:lnTo>
                        <a:pt x="40404" y="27661"/>
                      </a:lnTo>
                      <a:lnTo>
                        <a:pt x="40299" y="27787"/>
                      </a:lnTo>
                      <a:lnTo>
                        <a:pt x="40257" y="27892"/>
                      </a:lnTo>
                      <a:lnTo>
                        <a:pt x="40173" y="27892"/>
                      </a:lnTo>
                      <a:lnTo>
                        <a:pt x="40048" y="27996"/>
                      </a:lnTo>
                      <a:lnTo>
                        <a:pt x="39860" y="27996"/>
                      </a:lnTo>
                      <a:lnTo>
                        <a:pt x="39755" y="28205"/>
                      </a:lnTo>
                      <a:lnTo>
                        <a:pt x="39671" y="28205"/>
                      </a:lnTo>
                      <a:lnTo>
                        <a:pt x="39629" y="28268"/>
                      </a:lnTo>
                      <a:lnTo>
                        <a:pt x="39567" y="28268"/>
                      </a:lnTo>
                      <a:lnTo>
                        <a:pt x="39525" y="28185"/>
                      </a:lnTo>
                      <a:lnTo>
                        <a:pt x="39608" y="28101"/>
                      </a:lnTo>
                      <a:lnTo>
                        <a:pt x="39671" y="28122"/>
                      </a:lnTo>
                      <a:lnTo>
                        <a:pt x="39713" y="28059"/>
                      </a:lnTo>
                      <a:lnTo>
                        <a:pt x="39462" y="27871"/>
                      </a:lnTo>
                      <a:lnTo>
                        <a:pt x="39441" y="27808"/>
                      </a:lnTo>
                      <a:lnTo>
                        <a:pt x="39357" y="27787"/>
                      </a:lnTo>
                      <a:lnTo>
                        <a:pt x="39399" y="27745"/>
                      </a:lnTo>
                      <a:lnTo>
                        <a:pt x="39399" y="27641"/>
                      </a:lnTo>
                      <a:lnTo>
                        <a:pt x="39525" y="27850"/>
                      </a:lnTo>
                      <a:lnTo>
                        <a:pt x="39734" y="27975"/>
                      </a:lnTo>
                      <a:lnTo>
                        <a:pt x="39776" y="27913"/>
                      </a:lnTo>
                      <a:lnTo>
                        <a:pt x="39818" y="27808"/>
                      </a:lnTo>
                      <a:lnTo>
                        <a:pt x="39943" y="27808"/>
                      </a:lnTo>
                      <a:lnTo>
                        <a:pt x="40027" y="27745"/>
                      </a:lnTo>
                      <a:lnTo>
                        <a:pt x="40194" y="27641"/>
                      </a:lnTo>
                      <a:lnTo>
                        <a:pt x="40404" y="27578"/>
                      </a:lnTo>
                      <a:lnTo>
                        <a:pt x="40613" y="27557"/>
                      </a:lnTo>
                      <a:lnTo>
                        <a:pt x="40592" y="27494"/>
                      </a:lnTo>
                      <a:lnTo>
                        <a:pt x="40508" y="27473"/>
                      </a:lnTo>
                      <a:lnTo>
                        <a:pt x="40613" y="27473"/>
                      </a:lnTo>
                      <a:lnTo>
                        <a:pt x="40717" y="27369"/>
                      </a:lnTo>
                      <a:lnTo>
                        <a:pt x="40906" y="27285"/>
                      </a:lnTo>
                      <a:lnTo>
                        <a:pt x="40969" y="27348"/>
                      </a:lnTo>
                      <a:lnTo>
                        <a:pt x="41199" y="27285"/>
                      </a:lnTo>
                      <a:lnTo>
                        <a:pt x="41199" y="27243"/>
                      </a:lnTo>
                      <a:lnTo>
                        <a:pt x="41387" y="27222"/>
                      </a:lnTo>
                      <a:lnTo>
                        <a:pt x="41282" y="27117"/>
                      </a:lnTo>
                      <a:lnTo>
                        <a:pt x="41010" y="27034"/>
                      </a:lnTo>
                      <a:lnTo>
                        <a:pt x="41073" y="26971"/>
                      </a:lnTo>
                      <a:lnTo>
                        <a:pt x="41136" y="26971"/>
                      </a:lnTo>
                      <a:lnTo>
                        <a:pt x="41199" y="26866"/>
                      </a:lnTo>
                      <a:lnTo>
                        <a:pt x="41115" y="26845"/>
                      </a:lnTo>
                      <a:lnTo>
                        <a:pt x="40969" y="26908"/>
                      </a:lnTo>
                      <a:lnTo>
                        <a:pt x="40885" y="27013"/>
                      </a:lnTo>
                      <a:lnTo>
                        <a:pt x="40759" y="26929"/>
                      </a:lnTo>
                      <a:lnTo>
                        <a:pt x="40613" y="26950"/>
                      </a:lnTo>
                      <a:lnTo>
                        <a:pt x="40592" y="26866"/>
                      </a:lnTo>
                      <a:lnTo>
                        <a:pt x="40676" y="26845"/>
                      </a:lnTo>
                      <a:lnTo>
                        <a:pt x="40676" y="26657"/>
                      </a:lnTo>
                      <a:lnTo>
                        <a:pt x="40696" y="26615"/>
                      </a:lnTo>
                      <a:lnTo>
                        <a:pt x="40550" y="26720"/>
                      </a:lnTo>
                      <a:lnTo>
                        <a:pt x="40550" y="26657"/>
                      </a:lnTo>
                      <a:lnTo>
                        <a:pt x="40592" y="26615"/>
                      </a:lnTo>
                      <a:lnTo>
                        <a:pt x="40550" y="26594"/>
                      </a:lnTo>
                      <a:lnTo>
                        <a:pt x="40341" y="26762"/>
                      </a:lnTo>
                      <a:lnTo>
                        <a:pt x="40257" y="26845"/>
                      </a:lnTo>
                      <a:lnTo>
                        <a:pt x="40194" y="26845"/>
                      </a:lnTo>
                      <a:lnTo>
                        <a:pt x="40278" y="26762"/>
                      </a:lnTo>
                      <a:lnTo>
                        <a:pt x="40445" y="26636"/>
                      </a:lnTo>
                      <a:lnTo>
                        <a:pt x="40383" y="26594"/>
                      </a:lnTo>
                      <a:lnTo>
                        <a:pt x="40236" y="26657"/>
                      </a:lnTo>
                      <a:lnTo>
                        <a:pt x="40194" y="26636"/>
                      </a:lnTo>
                      <a:lnTo>
                        <a:pt x="40257" y="26594"/>
                      </a:lnTo>
                      <a:lnTo>
                        <a:pt x="40341" y="26532"/>
                      </a:lnTo>
                      <a:lnTo>
                        <a:pt x="40341" y="26490"/>
                      </a:lnTo>
                      <a:lnTo>
                        <a:pt x="40194" y="26511"/>
                      </a:lnTo>
                      <a:lnTo>
                        <a:pt x="40090" y="26615"/>
                      </a:lnTo>
                      <a:lnTo>
                        <a:pt x="39985" y="26741"/>
                      </a:lnTo>
                      <a:lnTo>
                        <a:pt x="39943" y="26720"/>
                      </a:lnTo>
                      <a:lnTo>
                        <a:pt x="39985" y="26615"/>
                      </a:lnTo>
                      <a:lnTo>
                        <a:pt x="40090" y="26532"/>
                      </a:lnTo>
                      <a:lnTo>
                        <a:pt x="40090" y="26490"/>
                      </a:lnTo>
                      <a:lnTo>
                        <a:pt x="40027" y="26490"/>
                      </a:lnTo>
                      <a:lnTo>
                        <a:pt x="39818" y="26699"/>
                      </a:lnTo>
                      <a:lnTo>
                        <a:pt x="39713" y="26720"/>
                      </a:lnTo>
                      <a:lnTo>
                        <a:pt x="39608" y="26636"/>
                      </a:lnTo>
                      <a:lnTo>
                        <a:pt x="39734" y="26657"/>
                      </a:lnTo>
                      <a:lnTo>
                        <a:pt x="39839" y="26594"/>
                      </a:lnTo>
                      <a:lnTo>
                        <a:pt x="40027" y="26343"/>
                      </a:lnTo>
                      <a:lnTo>
                        <a:pt x="40152" y="26281"/>
                      </a:lnTo>
                      <a:lnTo>
                        <a:pt x="40069" y="26197"/>
                      </a:lnTo>
                      <a:lnTo>
                        <a:pt x="40090" y="26092"/>
                      </a:lnTo>
                      <a:lnTo>
                        <a:pt x="40069" y="26071"/>
                      </a:lnTo>
                      <a:lnTo>
                        <a:pt x="39964" y="26218"/>
                      </a:lnTo>
                      <a:lnTo>
                        <a:pt x="39922" y="26218"/>
                      </a:lnTo>
                      <a:lnTo>
                        <a:pt x="39922" y="26176"/>
                      </a:lnTo>
                      <a:lnTo>
                        <a:pt x="39964" y="26092"/>
                      </a:lnTo>
                      <a:lnTo>
                        <a:pt x="39964" y="25925"/>
                      </a:lnTo>
                      <a:lnTo>
                        <a:pt x="39880" y="25904"/>
                      </a:lnTo>
                      <a:lnTo>
                        <a:pt x="39860" y="25883"/>
                      </a:lnTo>
                      <a:lnTo>
                        <a:pt x="39755" y="25967"/>
                      </a:lnTo>
                      <a:lnTo>
                        <a:pt x="39734" y="25904"/>
                      </a:lnTo>
                      <a:lnTo>
                        <a:pt x="39755" y="25820"/>
                      </a:lnTo>
                      <a:lnTo>
                        <a:pt x="39734" y="25799"/>
                      </a:lnTo>
                      <a:lnTo>
                        <a:pt x="39650" y="25799"/>
                      </a:lnTo>
                      <a:lnTo>
                        <a:pt x="39713" y="25757"/>
                      </a:lnTo>
                      <a:lnTo>
                        <a:pt x="39650" y="25695"/>
                      </a:lnTo>
                      <a:lnTo>
                        <a:pt x="39650" y="25611"/>
                      </a:lnTo>
                      <a:lnTo>
                        <a:pt x="39608" y="25611"/>
                      </a:lnTo>
                      <a:lnTo>
                        <a:pt x="39441" y="25653"/>
                      </a:lnTo>
                      <a:lnTo>
                        <a:pt x="39441" y="25695"/>
                      </a:lnTo>
                      <a:lnTo>
                        <a:pt x="39357" y="25716"/>
                      </a:lnTo>
                      <a:lnTo>
                        <a:pt x="39148" y="25674"/>
                      </a:lnTo>
                      <a:lnTo>
                        <a:pt x="39316" y="25674"/>
                      </a:lnTo>
                      <a:lnTo>
                        <a:pt x="39357" y="25590"/>
                      </a:lnTo>
                      <a:lnTo>
                        <a:pt x="39504" y="25569"/>
                      </a:lnTo>
                      <a:lnTo>
                        <a:pt x="39525" y="25506"/>
                      </a:lnTo>
                      <a:lnTo>
                        <a:pt x="39462" y="25444"/>
                      </a:lnTo>
                      <a:lnTo>
                        <a:pt x="39357" y="25339"/>
                      </a:lnTo>
                      <a:lnTo>
                        <a:pt x="39357" y="25234"/>
                      </a:lnTo>
                      <a:lnTo>
                        <a:pt x="39211" y="25151"/>
                      </a:lnTo>
                      <a:lnTo>
                        <a:pt x="39357" y="25151"/>
                      </a:lnTo>
                      <a:lnTo>
                        <a:pt x="39525" y="25234"/>
                      </a:lnTo>
                      <a:lnTo>
                        <a:pt x="39650" y="25234"/>
                      </a:lnTo>
                      <a:lnTo>
                        <a:pt x="39650" y="25151"/>
                      </a:lnTo>
                      <a:lnTo>
                        <a:pt x="39546" y="25088"/>
                      </a:lnTo>
                      <a:lnTo>
                        <a:pt x="39567" y="25046"/>
                      </a:lnTo>
                      <a:lnTo>
                        <a:pt x="39650" y="25067"/>
                      </a:lnTo>
                      <a:lnTo>
                        <a:pt x="39776" y="24962"/>
                      </a:lnTo>
                      <a:lnTo>
                        <a:pt x="39860" y="24920"/>
                      </a:lnTo>
                      <a:lnTo>
                        <a:pt x="39880" y="24816"/>
                      </a:lnTo>
                      <a:lnTo>
                        <a:pt x="39776" y="24711"/>
                      </a:lnTo>
                      <a:lnTo>
                        <a:pt x="39713" y="24732"/>
                      </a:lnTo>
                      <a:lnTo>
                        <a:pt x="39608" y="24711"/>
                      </a:lnTo>
                      <a:lnTo>
                        <a:pt x="39671" y="24648"/>
                      </a:lnTo>
                      <a:lnTo>
                        <a:pt x="39713" y="24565"/>
                      </a:lnTo>
                      <a:lnTo>
                        <a:pt x="39650" y="24523"/>
                      </a:lnTo>
                      <a:lnTo>
                        <a:pt x="39525" y="24523"/>
                      </a:lnTo>
                      <a:lnTo>
                        <a:pt x="39462" y="24502"/>
                      </a:lnTo>
                      <a:lnTo>
                        <a:pt x="39399" y="24523"/>
                      </a:lnTo>
                      <a:lnTo>
                        <a:pt x="39316" y="24439"/>
                      </a:lnTo>
                      <a:lnTo>
                        <a:pt x="39420" y="24439"/>
                      </a:lnTo>
                      <a:lnTo>
                        <a:pt x="39462" y="24397"/>
                      </a:lnTo>
                      <a:lnTo>
                        <a:pt x="39546" y="24418"/>
                      </a:lnTo>
                      <a:lnTo>
                        <a:pt x="39650" y="24314"/>
                      </a:lnTo>
                      <a:lnTo>
                        <a:pt x="39608" y="24125"/>
                      </a:lnTo>
                      <a:lnTo>
                        <a:pt x="39504" y="24021"/>
                      </a:lnTo>
                      <a:lnTo>
                        <a:pt x="39441" y="24104"/>
                      </a:lnTo>
                      <a:lnTo>
                        <a:pt x="39336" y="24084"/>
                      </a:lnTo>
                      <a:lnTo>
                        <a:pt x="39253" y="24146"/>
                      </a:lnTo>
                      <a:lnTo>
                        <a:pt x="39295" y="24042"/>
                      </a:lnTo>
                      <a:lnTo>
                        <a:pt x="39420" y="23979"/>
                      </a:lnTo>
                      <a:lnTo>
                        <a:pt x="39504" y="23979"/>
                      </a:lnTo>
                      <a:lnTo>
                        <a:pt x="39504" y="23874"/>
                      </a:lnTo>
                      <a:lnTo>
                        <a:pt x="39399" y="23832"/>
                      </a:lnTo>
                      <a:lnTo>
                        <a:pt x="39316" y="23874"/>
                      </a:lnTo>
                      <a:lnTo>
                        <a:pt x="39190" y="23874"/>
                      </a:lnTo>
                      <a:lnTo>
                        <a:pt x="39002" y="23937"/>
                      </a:lnTo>
                      <a:lnTo>
                        <a:pt x="39002" y="23937"/>
                      </a:lnTo>
                      <a:lnTo>
                        <a:pt x="39148" y="23728"/>
                      </a:lnTo>
                      <a:lnTo>
                        <a:pt x="39253" y="23728"/>
                      </a:lnTo>
                      <a:lnTo>
                        <a:pt x="39357" y="23686"/>
                      </a:lnTo>
                      <a:lnTo>
                        <a:pt x="39357" y="23623"/>
                      </a:lnTo>
                      <a:lnTo>
                        <a:pt x="39441" y="23560"/>
                      </a:lnTo>
                      <a:lnTo>
                        <a:pt x="39420" y="23519"/>
                      </a:lnTo>
                      <a:lnTo>
                        <a:pt x="39295" y="23581"/>
                      </a:lnTo>
                      <a:lnTo>
                        <a:pt x="39106" y="23581"/>
                      </a:lnTo>
                      <a:lnTo>
                        <a:pt x="38939" y="23665"/>
                      </a:lnTo>
                      <a:lnTo>
                        <a:pt x="38939" y="23665"/>
                      </a:lnTo>
                      <a:lnTo>
                        <a:pt x="39002" y="23581"/>
                      </a:lnTo>
                      <a:lnTo>
                        <a:pt x="38981" y="23498"/>
                      </a:lnTo>
                      <a:lnTo>
                        <a:pt x="39023" y="23414"/>
                      </a:lnTo>
                      <a:lnTo>
                        <a:pt x="39106" y="23477"/>
                      </a:lnTo>
                      <a:lnTo>
                        <a:pt x="39295" y="23477"/>
                      </a:lnTo>
                      <a:lnTo>
                        <a:pt x="39399" y="23351"/>
                      </a:lnTo>
                      <a:lnTo>
                        <a:pt x="39399" y="23205"/>
                      </a:lnTo>
                      <a:lnTo>
                        <a:pt x="39295" y="23268"/>
                      </a:lnTo>
                      <a:lnTo>
                        <a:pt x="39211" y="23247"/>
                      </a:lnTo>
                      <a:lnTo>
                        <a:pt x="39316" y="23142"/>
                      </a:lnTo>
                      <a:lnTo>
                        <a:pt x="39336" y="23037"/>
                      </a:lnTo>
                      <a:lnTo>
                        <a:pt x="39253" y="22996"/>
                      </a:lnTo>
                      <a:lnTo>
                        <a:pt x="39002" y="23079"/>
                      </a:lnTo>
                      <a:lnTo>
                        <a:pt x="38918" y="23037"/>
                      </a:lnTo>
                      <a:lnTo>
                        <a:pt x="38981" y="22954"/>
                      </a:lnTo>
                      <a:lnTo>
                        <a:pt x="39106" y="22975"/>
                      </a:lnTo>
                      <a:lnTo>
                        <a:pt x="39211" y="22954"/>
                      </a:lnTo>
                      <a:lnTo>
                        <a:pt x="39295" y="22828"/>
                      </a:lnTo>
                      <a:lnTo>
                        <a:pt x="39211" y="22765"/>
                      </a:lnTo>
                      <a:lnTo>
                        <a:pt x="39211" y="22682"/>
                      </a:lnTo>
                      <a:lnTo>
                        <a:pt x="39127" y="22765"/>
                      </a:lnTo>
                      <a:lnTo>
                        <a:pt x="39085" y="22765"/>
                      </a:lnTo>
                      <a:lnTo>
                        <a:pt x="39044" y="22682"/>
                      </a:lnTo>
                      <a:lnTo>
                        <a:pt x="38981" y="22619"/>
                      </a:lnTo>
                      <a:lnTo>
                        <a:pt x="39044" y="22577"/>
                      </a:lnTo>
                      <a:lnTo>
                        <a:pt x="39106" y="22640"/>
                      </a:lnTo>
                      <a:lnTo>
                        <a:pt x="39148" y="22577"/>
                      </a:lnTo>
                      <a:lnTo>
                        <a:pt x="39148" y="22452"/>
                      </a:lnTo>
                      <a:lnTo>
                        <a:pt x="39044" y="22347"/>
                      </a:lnTo>
                      <a:lnTo>
                        <a:pt x="39023" y="22242"/>
                      </a:lnTo>
                      <a:lnTo>
                        <a:pt x="39106" y="22200"/>
                      </a:lnTo>
                      <a:lnTo>
                        <a:pt x="39106" y="22096"/>
                      </a:lnTo>
                      <a:lnTo>
                        <a:pt x="39023" y="22096"/>
                      </a:lnTo>
                      <a:lnTo>
                        <a:pt x="39044" y="22033"/>
                      </a:lnTo>
                      <a:lnTo>
                        <a:pt x="39085" y="21928"/>
                      </a:lnTo>
                      <a:lnTo>
                        <a:pt x="39002" y="21928"/>
                      </a:lnTo>
                      <a:lnTo>
                        <a:pt x="38918" y="21907"/>
                      </a:lnTo>
                      <a:lnTo>
                        <a:pt x="38918" y="21887"/>
                      </a:lnTo>
                      <a:lnTo>
                        <a:pt x="38981" y="21887"/>
                      </a:lnTo>
                      <a:lnTo>
                        <a:pt x="39044" y="21803"/>
                      </a:lnTo>
                      <a:lnTo>
                        <a:pt x="38981" y="21740"/>
                      </a:lnTo>
                      <a:lnTo>
                        <a:pt x="38981" y="21677"/>
                      </a:lnTo>
                      <a:lnTo>
                        <a:pt x="39044" y="21615"/>
                      </a:lnTo>
                      <a:lnTo>
                        <a:pt x="39023" y="21573"/>
                      </a:lnTo>
                      <a:lnTo>
                        <a:pt x="38918" y="21615"/>
                      </a:lnTo>
                      <a:lnTo>
                        <a:pt x="38918" y="21615"/>
                      </a:lnTo>
                      <a:lnTo>
                        <a:pt x="39023" y="21531"/>
                      </a:lnTo>
                      <a:lnTo>
                        <a:pt x="38981" y="21489"/>
                      </a:lnTo>
                      <a:lnTo>
                        <a:pt x="38876" y="21510"/>
                      </a:lnTo>
                      <a:lnTo>
                        <a:pt x="38772" y="21635"/>
                      </a:lnTo>
                      <a:lnTo>
                        <a:pt x="38792" y="21719"/>
                      </a:lnTo>
                      <a:lnTo>
                        <a:pt x="38730" y="21824"/>
                      </a:lnTo>
                      <a:lnTo>
                        <a:pt x="38604" y="21949"/>
                      </a:lnTo>
                      <a:lnTo>
                        <a:pt x="38604" y="22033"/>
                      </a:lnTo>
                      <a:lnTo>
                        <a:pt x="38520" y="22096"/>
                      </a:lnTo>
                      <a:lnTo>
                        <a:pt x="38520" y="22200"/>
                      </a:lnTo>
                      <a:lnTo>
                        <a:pt x="38458" y="22117"/>
                      </a:lnTo>
                      <a:lnTo>
                        <a:pt x="38395" y="22138"/>
                      </a:lnTo>
                      <a:lnTo>
                        <a:pt x="38311" y="22326"/>
                      </a:lnTo>
                      <a:lnTo>
                        <a:pt x="38311" y="22410"/>
                      </a:lnTo>
                      <a:lnTo>
                        <a:pt x="38416" y="22410"/>
                      </a:lnTo>
                      <a:lnTo>
                        <a:pt x="38479" y="22472"/>
                      </a:lnTo>
                      <a:lnTo>
                        <a:pt x="38479" y="22556"/>
                      </a:lnTo>
                      <a:lnTo>
                        <a:pt x="38374" y="22452"/>
                      </a:lnTo>
                      <a:lnTo>
                        <a:pt x="38311" y="22452"/>
                      </a:lnTo>
                      <a:lnTo>
                        <a:pt x="38290" y="22535"/>
                      </a:lnTo>
                      <a:lnTo>
                        <a:pt x="38207" y="22640"/>
                      </a:lnTo>
                      <a:lnTo>
                        <a:pt x="38144" y="22682"/>
                      </a:lnTo>
                      <a:lnTo>
                        <a:pt x="38102" y="22849"/>
                      </a:lnTo>
                      <a:lnTo>
                        <a:pt x="37997" y="22870"/>
                      </a:lnTo>
                      <a:lnTo>
                        <a:pt x="37935" y="22975"/>
                      </a:lnTo>
                      <a:lnTo>
                        <a:pt x="37935" y="23037"/>
                      </a:lnTo>
                      <a:lnTo>
                        <a:pt x="37872" y="23037"/>
                      </a:lnTo>
                      <a:lnTo>
                        <a:pt x="37872" y="23205"/>
                      </a:lnTo>
                      <a:lnTo>
                        <a:pt x="37788" y="23393"/>
                      </a:lnTo>
                      <a:lnTo>
                        <a:pt x="37788" y="23393"/>
                      </a:lnTo>
                      <a:lnTo>
                        <a:pt x="37830" y="23268"/>
                      </a:lnTo>
                      <a:lnTo>
                        <a:pt x="37788" y="23100"/>
                      </a:lnTo>
                      <a:lnTo>
                        <a:pt x="37725" y="23037"/>
                      </a:lnTo>
                      <a:lnTo>
                        <a:pt x="37558" y="23142"/>
                      </a:lnTo>
                      <a:lnTo>
                        <a:pt x="37474" y="23247"/>
                      </a:lnTo>
                      <a:lnTo>
                        <a:pt x="37453" y="23351"/>
                      </a:lnTo>
                      <a:lnTo>
                        <a:pt x="37349" y="23372"/>
                      </a:lnTo>
                      <a:lnTo>
                        <a:pt x="37307" y="23414"/>
                      </a:lnTo>
                      <a:lnTo>
                        <a:pt x="37265" y="23372"/>
                      </a:lnTo>
                      <a:lnTo>
                        <a:pt x="37202" y="23372"/>
                      </a:lnTo>
                      <a:lnTo>
                        <a:pt x="37098" y="23456"/>
                      </a:lnTo>
                      <a:lnTo>
                        <a:pt x="36993" y="23456"/>
                      </a:lnTo>
                      <a:lnTo>
                        <a:pt x="36847" y="23560"/>
                      </a:lnTo>
                      <a:lnTo>
                        <a:pt x="36826" y="23686"/>
                      </a:lnTo>
                      <a:lnTo>
                        <a:pt x="36700" y="23832"/>
                      </a:lnTo>
                      <a:lnTo>
                        <a:pt x="36742" y="23728"/>
                      </a:lnTo>
                      <a:lnTo>
                        <a:pt x="36742" y="23623"/>
                      </a:lnTo>
                      <a:lnTo>
                        <a:pt x="36784" y="23581"/>
                      </a:lnTo>
                      <a:lnTo>
                        <a:pt x="36784" y="23351"/>
                      </a:lnTo>
                      <a:lnTo>
                        <a:pt x="36805" y="23247"/>
                      </a:lnTo>
                      <a:lnTo>
                        <a:pt x="36784" y="23247"/>
                      </a:lnTo>
                      <a:lnTo>
                        <a:pt x="36365" y="23456"/>
                      </a:lnTo>
                      <a:lnTo>
                        <a:pt x="36198" y="23770"/>
                      </a:lnTo>
                      <a:lnTo>
                        <a:pt x="36072" y="23812"/>
                      </a:lnTo>
                      <a:lnTo>
                        <a:pt x="36156" y="23707"/>
                      </a:lnTo>
                      <a:lnTo>
                        <a:pt x="36177" y="23581"/>
                      </a:lnTo>
                      <a:lnTo>
                        <a:pt x="36303" y="23393"/>
                      </a:lnTo>
                      <a:lnTo>
                        <a:pt x="36303" y="23268"/>
                      </a:lnTo>
                      <a:lnTo>
                        <a:pt x="36323" y="23142"/>
                      </a:lnTo>
                      <a:lnTo>
                        <a:pt x="36282" y="23037"/>
                      </a:lnTo>
                      <a:lnTo>
                        <a:pt x="36177" y="22933"/>
                      </a:lnTo>
                      <a:lnTo>
                        <a:pt x="36072" y="22933"/>
                      </a:lnTo>
                      <a:lnTo>
                        <a:pt x="36093" y="23058"/>
                      </a:lnTo>
                      <a:lnTo>
                        <a:pt x="36072" y="23058"/>
                      </a:lnTo>
                      <a:lnTo>
                        <a:pt x="35968" y="22975"/>
                      </a:lnTo>
                      <a:lnTo>
                        <a:pt x="35842" y="22765"/>
                      </a:lnTo>
                      <a:lnTo>
                        <a:pt x="36051" y="22870"/>
                      </a:lnTo>
                      <a:lnTo>
                        <a:pt x="36093" y="22849"/>
                      </a:lnTo>
                      <a:lnTo>
                        <a:pt x="35989" y="22807"/>
                      </a:lnTo>
                      <a:lnTo>
                        <a:pt x="35863" y="22598"/>
                      </a:lnTo>
                      <a:lnTo>
                        <a:pt x="35842" y="22577"/>
                      </a:lnTo>
                      <a:lnTo>
                        <a:pt x="35968" y="22431"/>
                      </a:lnTo>
                      <a:lnTo>
                        <a:pt x="35989" y="22347"/>
                      </a:lnTo>
                      <a:lnTo>
                        <a:pt x="36093" y="22179"/>
                      </a:lnTo>
                      <a:lnTo>
                        <a:pt x="36093" y="21970"/>
                      </a:lnTo>
                      <a:lnTo>
                        <a:pt x="35947" y="21845"/>
                      </a:lnTo>
                      <a:lnTo>
                        <a:pt x="35738" y="21803"/>
                      </a:lnTo>
                      <a:lnTo>
                        <a:pt x="35466" y="21656"/>
                      </a:lnTo>
                      <a:lnTo>
                        <a:pt x="35466" y="21656"/>
                      </a:lnTo>
                      <a:lnTo>
                        <a:pt x="35759" y="21761"/>
                      </a:lnTo>
                      <a:lnTo>
                        <a:pt x="36010" y="21803"/>
                      </a:lnTo>
                      <a:lnTo>
                        <a:pt x="36051" y="21615"/>
                      </a:lnTo>
                      <a:lnTo>
                        <a:pt x="36093" y="21531"/>
                      </a:lnTo>
                      <a:lnTo>
                        <a:pt x="36114" y="21698"/>
                      </a:lnTo>
                      <a:lnTo>
                        <a:pt x="36177" y="21594"/>
                      </a:lnTo>
                      <a:lnTo>
                        <a:pt x="36093" y="21363"/>
                      </a:lnTo>
                      <a:lnTo>
                        <a:pt x="36198" y="21196"/>
                      </a:lnTo>
                      <a:lnTo>
                        <a:pt x="36365" y="21175"/>
                      </a:lnTo>
                      <a:lnTo>
                        <a:pt x="36386" y="20987"/>
                      </a:lnTo>
                      <a:lnTo>
                        <a:pt x="36386" y="20778"/>
                      </a:lnTo>
                      <a:lnTo>
                        <a:pt x="36303" y="20778"/>
                      </a:lnTo>
                      <a:lnTo>
                        <a:pt x="36282" y="20966"/>
                      </a:lnTo>
                      <a:lnTo>
                        <a:pt x="36156" y="21071"/>
                      </a:lnTo>
                      <a:lnTo>
                        <a:pt x="36093" y="20987"/>
                      </a:lnTo>
                      <a:lnTo>
                        <a:pt x="36114" y="20778"/>
                      </a:lnTo>
                      <a:lnTo>
                        <a:pt x="35968" y="20715"/>
                      </a:lnTo>
                      <a:lnTo>
                        <a:pt x="35842" y="20778"/>
                      </a:lnTo>
                      <a:lnTo>
                        <a:pt x="35779" y="20715"/>
                      </a:lnTo>
                      <a:lnTo>
                        <a:pt x="35696" y="20757"/>
                      </a:lnTo>
                      <a:lnTo>
                        <a:pt x="35528" y="20589"/>
                      </a:lnTo>
                      <a:lnTo>
                        <a:pt x="35424" y="20652"/>
                      </a:lnTo>
                      <a:lnTo>
                        <a:pt x="35424" y="20547"/>
                      </a:lnTo>
                      <a:lnTo>
                        <a:pt x="35319" y="20652"/>
                      </a:lnTo>
                      <a:lnTo>
                        <a:pt x="35319" y="20547"/>
                      </a:lnTo>
                      <a:lnTo>
                        <a:pt x="35173" y="20401"/>
                      </a:lnTo>
                      <a:lnTo>
                        <a:pt x="35277" y="20401"/>
                      </a:lnTo>
                      <a:lnTo>
                        <a:pt x="35340" y="20296"/>
                      </a:lnTo>
                      <a:lnTo>
                        <a:pt x="35445" y="20380"/>
                      </a:lnTo>
                      <a:lnTo>
                        <a:pt x="35466" y="20296"/>
                      </a:lnTo>
                      <a:lnTo>
                        <a:pt x="35361" y="20171"/>
                      </a:lnTo>
                      <a:lnTo>
                        <a:pt x="35277" y="20255"/>
                      </a:lnTo>
                      <a:lnTo>
                        <a:pt x="35173" y="20171"/>
                      </a:lnTo>
                      <a:lnTo>
                        <a:pt x="35277" y="20150"/>
                      </a:lnTo>
                      <a:lnTo>
                        <a:pt x="35235" y="20024"/>
                      </a:lnTo>
                      <a:lnTo>
                        <a:pt x="35110" y="19920"/>
                      </a:lnTo>
                      <a:lnTo>
                        <a:pt x="35026" y="19962"/>
                      </a:lnTo>
                      <a:lnTo>
                        <a:pt x="35026" y="19878"/>
                      </a:lnTo>
                      <a:lnTo>
                        <a:pt x="35110" y="19773"/>
                      </a:lnTo>
                      <a:lnTo>
                        <a:pt x="35110" y="19606"/>
                      </a:lnTo>
                      <a:lnTo>
                        <a:pt x="35005" y="19606"/>
                      </a:lnTo>
                      <a:lnTo>
                        <a:pt x="34859" y="19501"/>
                      </a:lnTo>
                      <a:lnTo>
                        <a:pt x="34859" y="19397"/>
                      </a:lnTo>
                      <a:lnTo>
                        <a:pt x="34650" y="19229"/>
                      </a:lnTo>
                      <a:lnTo>
                        <a:pt x="34503" y="19313"/>
                      </a:lnTo>
                      <a:lnTo>
                        <a:pt x="34398" y="19313"/>
                      </a:lnTo>
                      <a:lnTo>
                        <a:pt x="34336" y="19397"/>
                      </a:lnTo>
                      <a:lnTo>
                        <a:pt x="34210" y="19334"/>
                      </a:lnTo>
                      <a:lnTo>
                        <a:pt x="34210" y="19480"/>
                      </a:lnTo>
                      <a:lnTo>
                        <a:pt x="34126" y="19376"/>
                      </a:lnTo>
                      <a:lnTo>
                        <a:pt x="34043" y="19376"/>
                      </a:lnTo>
                      <a:lnTo>
                        <a:pt x="34001" y="19292"/>
                      </a:lnTo>
                      <a:lnTo>
                        <a:pt x="33896" y="19292"/>
                      </a:lnTo>
                      <a:lnTo>
                        <a:pt x="33729" y="19397"/>
                      </a:lnTo>
                      <a:lnTo>
                        <a:pt x="33562" y="19397"/>
                      </a:lnTo>
                      <a:lnTo>
                        <a:pt x="33708" y="19334"/>
                      </a:lnTo>
                      <a:lnTo>
                        <a:pt x="33729" y="19229"/>
                      </a:lnTo>
                      <a:lnTo>
                        <a:pt x="33603" y="19229"/>
                      </a:lnTo>
                      <a:lnTo>
                        <a:pt x="33352" y="19104"/>
                      </a:lnTo>
                      <a:lnTo>
                        <a:pt x="33164" y="18999"/>
                      </a:lnTo>
                      <a:lnTo>
                        <a:pt x="32976" y="18999"/>
                      </a:lnTo>
                      <a:lnTo>
                        <a:pt x="32913" y="18957"/>
                      </a:lnTo>
                      <a:lnTo>
                        <a:pt x="32829" y="18978"/>
                      </a:lnTo>
                      <a:lnTo>
                        <a:pt x="32746" y="18978"/>
                      </a:lnTo>
                      <a:lnTo>
                        <a:pt x="32662" y="19062"/>
                      </a:lnTo>
                      <a:lnTo>
                        <a:pt x="32662" y="19125"/>
                      </a:lnTo>
                      <a:lnTo>
                        <a:pt x="32578" y="19125"/>
                      </a:lnTo>
                      <a:lnTo>
                        <a:pt x="32536" y="19104"/>
                      </a:lnTo>
                      <a:lnTo>
                        <a:pt x="32453" y="19166"/>
                      </a:lnTo>
                      <a:lnTo>
                        <a:pt x="32453" y="19313"/>
                      </a:lnTo>
                      <a:lnTo>
                        <a:pt x="32369" y="19480"/>
                      </a:lnTo>
                      <a:lnTo>
                        <a:pt x="32369" y="19690"/>
                      </a:lnTo>
                      <a:lnTo>
                        <a:pt x="32453" y="19794"/>
                      </a:lnTo>
                      <a:lnTo>
                        <a:pt x="32515" y="19794"/>
                      </a:lnTo>
                      <a:lnTo>
                        <a:pt x="32515" y="19836"/>
                      </a:lnTo>
                      <a:lnTo>
                        <a:pt x="32557" y="19857"/>
                      </a:lnTo>
                      <a:lnTo>
                        <a:pt x="32557" y="20003"/>
                      </a:lnTo>
                      <a:lnTo>
                        <a:pt x="32515" y="20045"/>
                      </a:lnTo>
                      <a:lnTo>
                        <a:pt x="32432" y="20045"/>
                      </a:lnTo>
                      <a:lnTo>
                        <a:pt x="32411" y="20171"/>
                      </a:lnTo>
                      <a:lnTo>
                        <a:pt x="32243" y="20380"/>
                      </a:lnTo>
                      <a:lnTo>
                        <a:pt x="32013" y="20568"/>
                      </a:lnTo>
                      <a:lnTo>
                        <a:pt x="32013" y="20652"/>
                      </a:lnTo>
                      <a:lnTo>
                        <a:pt x="32055" y="20673"/>
                      </a:lnTo>
                      <a:lnTo>
                        <a:pt x="32243" y="20652"/>
                      </a:lnTo>
                      <a:lnTo>
                        <a:pt x="32327" y="20652"/>
                      </a:lnTo>
                      <a:lnTo>
                        <a:pt x="32243" y="20694"/>
                      </a:lnTo>
                      <a:lnTo>
                        <a:pt x="32202" y="20861"/>
                      </a:lnTo>
                      <a:lnTo>
                        <a:pt x="32202" y="20903"/>
                      </a:lnTo>
                      <a:lnTo>
                        <a:pt x="32327" y="20945"/>
                      </a:lnTo>
                      <a:lnTo>
                        <a:pt x="32222" y="20966"/>
                      </a:lnTo>
                      <a:lnTo>
                        <a:pt x="32139" y="21050"/>
                      </a:lnTo>
                      <a:lnTo>
                        <a:pt x="32160" y="21112"/>
                      </a:lnTo>
                      <a:lnTo>
                        <a:pt x="32222" y="21175"/>
                      </a:lnTo>
                      <a:lnTo>
                        <a:pt x="32118" y="21301"/>
                      </a:lnTo>
                      <a:lnTo>
                        <a:pt x="32118" y="21363"/>
                      </a:lnTo>
                      <a:lnTo>
                        <a:pt x="32264" y="21363"/>
                      </a:lnTo>
                      <a:lnTo>
                        <a:pt x="32306" y="21426"/>
                      </a:lnTo>
                      <a:lnTo>
                        <a:pt x="32160" y="21635"/>
                      </a:lnTo>
                      <a:lnTo>
                        <a:pt x="32034" y="21698"/>
                      </a:lnTo>
                      <a:lnTo>
                        <a:pt x="32034" y="21824"/>
                      </a:lnTo>
                      <a:lnTo>
                        <a:pt x="32097" y="21887"/>
                      </a:lnTo>
                      <a:lnTo>
                        <a:pt x="32013" y="21845"/>
                      </a:lnTo>
                      <a:lnTo>
                        <a:pt x="31930" y="21719"/>
                      </a:lnTo>
                      <a:lnTo>
                        <a:pt x="31888" y="21719"/>
                      </a:lnTo>
                      <a:lnTo>
                        <a:pt x="31741" y="21887"/>
                      </a:lnTo>
                      <a:lnTo>
                        <a:pt x="31741" y="21928"/>
                      </a:lnTo>
                      <a:lnTo>
                        <a:pt x="31804" y="21949"/>
                      </a:lnTo>
                      <a:lnTo>
                        <a:pt x="31804" y="22033"/>
                      </a:lnTo>
                      <a:lnTo>
                        <a:pt x="31720" y="22117"/>
                      </a:lnTo>
                      <a:lnTo>
                        <a:pt x="31616" y="22117"/>
                      </a:lnTo>
                      <a:lnTo>
                        <a:pt x="31302" y="22431"/>
                      </a:lnTo>
                      <a:lnTo>
                        <a:pt x="31197" y="22472"/>
                      </a:lnTo>
                      <a:lnTo>
                        <a:pt x="31113" y="22724"/>
                      </a:lnTo>
                      <a:lnTo>
                        <a:pt x="31155" y="22786"/>
                      </a:lnTo>
                      <a:lnTo>
                        <a:pt x="31260" y="22828"/>
                      </a:lnTo>
                      <a:lnTo>
                        <a:pt x="31281" y="22954"/>
                      </a:lnTo>
                      <a:lnTo>
                        <a:pt x="31406" y="23037"/>
                      </a:lnTo>
                      <a:lnTo>
                        <a:pt x="31595" y="23288"/>
                      </a:lnTo>
                      <a:lnTo>
                        <a:pt x="31616" y="23602"/>
                      </a:lnTo>
                      <a:lnTo>
                        <a:pt x="31595" y="23937"/>
                      </a:lnTo>
                      <a:lnTo>
                        <a:pt x="31678" y="24125"/>
                      </a:lnTo>
                      <a:lnTo>
                        <a:pt x="31637" y="24251"/>
                      </a:lnTo>
                      <a:lnTo>
                        <a:pt x="31637" y="24460"/>
                      </a:lnTo>
                      <a:lnTo>
                        <a:pt x="31595" y="24523"/>
                      </a:lnTo>
                      <a:lnTo>
                        <a:pt x="31490" y="24816"/>
                      </a:lnTo>
                      <a:lnTo>
                        <a:pt x="31427" y="24962"/>
                      </a:lnTo>
                      <a:lnTo>
                        <a:pt x="31490" y="24962"/>
                      </a:lnTo>
                      <a:lnTo>
                        <a:pt x="31511" y="24858"/>
                      </a:lnTo>
                      <a:lnTo>
                        <a:pt x="31595" y="24816"/>
                      </a:lnTo>
                      <a:lnTo>
                        <a:pt x="31595" y="24962"/>
                      </a:lnTo>
                      <a:lnTo>
                        <a:pt x="31699" y="25088"/>
                      </a:lnTo>
                      <a:lnTo>
                        <a:pt x="31616" y="25192"/>
                      </a:lnTo>
                      <a:lnTo>
                        <a:pt x="31511" y="25192"/>
                      </a:lnTo>
                      <a:lnTo>
                        <a:pt x="31469" y="25151"/>
                      </a:lnTo>
                      <a:lnTo>
                        <a:pt x="31385" y="25151"/>
                      </a:lnTo>
                      <a:lnTo>
                        <a:pt x="31218" y="25402"/>
                      </a:lnTo>
                      <a:lnTo>
                        <a:pt x="31093" y="25465"/>
                      </a:lnTo>
                      <a:lnTo>
                        <a:pt x="31072" y="25569"/>
                      </a:lnTo>
                      <a:lnTo>
                        <a:pt x="30800" y="25674"/>
                      </a:lnTo>
                      <a:lnTo>
                        <a:pt x="30737" y="25757"/>
                      </a:lnTo>
                      <a:lnTo>
                        <a:pt x="30737" y="25799"/>
                      </a:lnTo>
                      <a:lnTo>
                        <a:pt x="30360" y="25925"/>
                      </a:lnTo>
                      <a:lnTo>
                        <a:pt x="30130" y="26029"/>
                      </a:lnTo>
                      <a:lnTo>
                        <a:pt x="30067" y="26092"/>
                      </a:lnTo>
                      <a:lnTo>
                        <a:pt x="29942" y="26092"/>
                      </a:lnTo>
                      <a:lnTo>
                        <a:pt x="29837" y="26176"/>
                      </a:lnTo>
                      <a:lnTo>
                        <a:pt x="29607" y="26197"/>
                      </a:lnTo>
                      <a:lnTo>
                        <a:pt x="29440" y="26281"/>
                      </a:lnTo>
                      <a:lnTo>
                        <a:pt x="29481" y="26322"/>
                      </a:lnTo>
                      <a:lnTo>
                        <a:pt x="29481" y="26427"/>
                      </a:lnTo>
                      <a:lnTo>
                        <a:pt x="29523" y="26511"/>
                      </a:lnTo>
                      <a:lnTo>
                        <a:pt x="29523" y="26615"/>
                      </a:lnTo>
                      <a:lnTo>
                        <a:pt x="29586" y="26699"/>
                      </a:lnTo>
                      <a:lnTo>
                        <a:pt x="29523" y="26720"/>
                      </a:lnTo>
                      <a:lnTo>
                        <a:pt x="29544" y="26804"/>
                      </a:lnTo>
                      <a:lnTo>
                        <a:pt x="29607" y="26825"/>
                      </a:lnTo>
                      <a:lnTo>
                        <a:pt x="29523" y="26866"/>
                      </a:lnTo>
                      <a:lnTo>
                        <a:pt x="29586" y="26971"/>
                      </a:lnTo>
                      <a:lnTo>
                        <a:pt x="29523" y="27013"/>
                      </a:lnTo>
                      <a:lnTo>
                        <a:pt x="29544" y="27117"/>
                      </a:lnTo>
                      <a:lnTo>
                        <a:pt x="29502" y="27159"/>
                      </a:lnTo>
                      <a:lnTo>
                        <a:pt x="29481" y="27348"/>
                      </a:lnTo>
                      <a:lnTo>
                        <a:pt x="29502" y="27452"/>
                      </a:lnTo>
                      <a:lnTo>
                        <a:pt x="29419" y="27745"/>
                      </a:lnTo>
                      <a:lnTo>
                        <a:pt x="29440" y="27808"/>
                      </a:lnTo>
                      <a:lnTo>
                        <a:pt x="29502" y="27850"/>
                      </a:lnTo>
                      <a:lnTo>
                        <a:pt x="29502" y="27913"/>
                      </a:lnTo>
                      <a:lnTo>
                        <a:pt x="29544" y="27975"/>
                      </a:lnTo>
                      <a:lnTo>
                        <a:pt x="29440" y="28101"/>
                      </a:lnTo>
                      <a:lnTo>
                        <a:pt x="29440" y="28226"/>
                      </a:lnTo>
                      <a:lnTo>
                        <a:pt x="29523" y="28268"/>
                      </a:lnTo>
                      <a:lnTo>
                        <a:pt x="29544" y="28436"/>
                      </a:lnTo>
                      <a:lnTo>
                        <a:pt x="29607" y="28498"/>
                      </a:lnTo>
                      <a:lnTo>
                        <a:pt x="29481" y="28624"/>
                      </a:lnTo>
                      <a:lnTo>
                        <a:pt x="29419" y="28791"/>
                      </a:lnTo>
                      <a:lnTo>
                        <a:pt x="29377" y="28812"/>
                      </a:lnTo>
                      <a:lnTo>
                        <a:pt x="29314" y="28791"/>
                      </a:lnTo>
                      <a:lnTo>
                        <a:pt x="29314" y="28896"/>
                      </a:lnTo>
                      <a:lnTo>
                        <a:pt x="29377" y="28959"/>
                      </a:lnTo>
                      <a:lnTo>
                        <a:pt x="29314" y="29042"/>
                      </a:lnTo>
                      <a:lnTo>
                        <a:pt x="29293" y="29231"/>
                      </a:lnTo>
                      <a:lnTo>
                        <a:pt x="29314" y="29356"/>
                      </a:lnTo>
                      <a:lnTo>
                        <a:pt x="29419" y="29482"/>
                      </a:lnTo>
                      <a:lnTo>
                        <a:pt x="29523" y="29545"/>
                      </a:lnTo>
                      <a:lnTo>
                        <a:pt x="29335" y="29524"/>
                      </a:lnTo>
                      <a:lnTo>
                        <a:pt x="29209" y="29419"/>
                      </a:lnTo>
                      <a:lnTo>
                        <a:pt x="29230" y="29252"/>
                      </a:lnTo>
                      <a:lnTo>
                        <a:pt x="29189" y="29042"/>
                      </a:lnTo>
                      <a:lnTo>
                        <a:pt x="29105" y="29022"/>
                      </a:lnTo>
                      <a:lnTo>
                        <a:pt x="29084" y="28959"/>
                      </a:lnTo>
                      <a:lnTo>
                        <a:pt x="29105" y="28854"/>
                      </a:lnTo>
                      <a:lnTo>
                        <a:pt x="29063" y="28854"/>
                      </a:lnTo>
                      <a:lnTo>
                        <a:pt x="28875" y="29105"/>
                      </a:lnTo>
                      <a:lnTo>
                        <a:pt x="28875" y="29210"/>
                      </a:lnTo>
                      <a:lnTo>
                        <a:pt x="28854" y="29314"/>
                      </a:lnTo>
                      <a:lnTo>
                        <a:pt x="28749" y="29314"/>
                      </a:lnTo>
                      <a:lnTo>
                        <a:pt x="28644" y="29210"/>
                      </a:lnTo>
                      <a:lnTo>
                        <a:pt x="28477" y="29147"/>
                      </a:lnTo>
                      <a:lnTo>
                        <a:pt x="28352" y="29252"/>
                      </a:lnTo>
                      <a:lnTo>
                        <a:pt x="28184" y="29335"/>
                      </a:lnTo>
                      <a:lnTo>
                        <a:pt x="28184" y="29335"/>
                      </a:lnTo>
                      <a:lnTo>
                        <a:pt x="28393" y="29147"/>
                      </a:lnTo>
                      <a:lnTo>
                        <a:pt x="28456" y="29001"/>
                      </a:lnTo>
                      <a:lnTo>
                        <a:pt x="28435" y="28917"/>
                      </a:lnTo>
                      <a:lnTo>
                        <a:pt x="28393" y="28729"/>
                      </a:lnTo>
                      <a:lnTo>
                        <a:pt x="28331" y="28624"/>
                      </a:lnTo>
                      <a:lnTo>
                        <a:pt x="28289" y="28540"/>
                      </a:lnTo>
                      <a:lnTo>
                        <a:pt x="28268" y="28540"/>
                      </a:lnTo>
                      <a:lnTo>
                        <a:pt x="28142" y="28478"/>
                      </a:lnTo>
                      <a:lnTo>
                        <a:pt x="28038" y="28415"/>
                      </a:lnTo>
                      <a:lnTo>
                        <a:pt x="28038" y="28331"/>
                      </a:lnTo>
                      <a:lnTo>
                        <a:pt x="28017" y="28289"/>
                      </a:lnTo>
                      <a:lnTo>
                        <a:pt x="28038" y="28185"/>
                      </a:lnTo>
                      <a:lnTo>
                        <a:pt x="27954" y="28080"/>
                      </a:lnTo>
                      <a:lnTo>
                        <a:pt x="27870" y="28017"/>
                      </a:lnTo>
                      <a:lnTo>
                        <a:pt x="27870" y="27892"/>
                      </a:lnTo>
                      <a:lnTo>
                        <a:pt x="27766" y="27808"/>
                      </a:lnTo>
                      <a:lnTo>
                        <a:pt x="27724" y="27703"/>
                      </a:lnTo>
                      <a:lnTo>
                        <a:pt x="27766" y="27473"/>
                      </a:lnTo>
                      <a:lnTo>
                        <a:pt x="27870" y="27369"/>
                      </a:lnTo>
                      <a:lnTo>
                        <a:pt x="27933" y="27222"/>
                      </a:lnTo>
                      <a:lnTo>
                        <a:pt x="27933" y="27117"/>
                      </a:lnTo>
                      <a:lnTo>
                        <a:pt x="28080" y="26866"/>
                      </a:lnTo>
                      <a:lnTo>
                        <a:pt x="28080" y="26615"/>
                      </a:lnTo>
                      <a:lnTo>
                        <a:pt x="28059" y="26594"/>
                      </a:lnTo>
                      <a:lnTo>
                        <a:pt x="28038" y="26448"/>
                      </a:lnTo>
                      <a:lnTo>
                        <a:pt x="28121" y="26301"/>
                      </a:lnTo>
                      <a:lnTo>
                        <a:pt x="28184" y="26197"/>
                      </a:lnTo>
                      <a:lnTo>
                        <a:pt x="28184" y="26092"/>
                      </a:lnTo>
                      <a:lnTo>
                        <a:pt x="28352" y="25799"/>
                      </a:lnTo>
                      <a:lnTo>
                        <a:pt x="28331" y="25611"/>
                      </a:lnTo>
                      <a:lnTo>
                        <a:pt x="28268" y="25611"/>
                      </a:lnTo>
                      <a:lnTo>
                        <a:pt x="28247" y="25653"/>
                      </a:lnTo>
                      <a:lnTo>
                        <a:pt x="28247" y="25590"/>
                      </a:lnTo>
                      <a:lnTo>
                        <a:pt x="28163" y="25590"/>
                      </a:lnTo>
                      <a:lnTo>
                        <a:pt x="28038" y="25653"/>
                      </a:lnTo>
                      <a:lnTo>
                        <a:pt x="27849" y="25611"/>
                      </a:lnTo>
                      <a:lnTo>
                        <a:pt x="27661" y="25569"/>
                      </a:lnTo>
                      <a:lnTo>
                        <a:pt x="27619" y="25569"/>
                      </a:lnTo>
                      <a:lnTo>
                        <a:pt x="27556" y="25506"/>
                      </a:lnTo>
                      <a:lnTo>
                        <a:pt x="27326" y="25506"/>
                      </a:lnTo>
                      <a:lnTo>
                        <a:pt x="27201" y="25548"/>
                      </a:lnTo>
                      <a:lnTo>
                        <a:pt x="27138" y="25506"/>
                      </a:lnTo>
                      <a:lnTo>
                        <a:pt x="26971" y="25506"/>
                      </a:lnTo>
                      <a:lnTo>
                        <a:pt x="26929" y="25485"/>
                      </a:lnTo>
                      <a:lnTo>
                        <a:pt x="26971" y="25444"/>
                      </a:lnTo>
                      <a:lnTo>
                        <a:pt x="26803" y="25297"/>
                      </a:lnTo>
                      <a:lnTo>
                        <a:pt x="26782" y="25234"/>
                      </a:lnTo>
                      <a:lnTo>
                        <a:pt x="26594" y="25046"/>
                      </a:lnTo>
                      <a:lnTo>
                        <a:pt x="26510" y="25025"/>
                      </a:lnTo>
                      <a:lnTo>
                        <a:pt x="26343" y="24879"/>
                      </a:lnTo>
                      <a:lnTo>
                        <a:pt x="26259" y="24858"/>
                      </a:lnTo>
                      <a:lnTo>
                        <a:pt x="26029" y="24711"/>
                      </a:lnTo>
                      <a:lnTo>
                        <a:pt x="25966" y="24648"/>
                      </a:lnTo>
                      <a:lnTo>
                        <a:pt x="25903" y="24753"/>
                      </a:lnTo>
                      <a:lnTo>
                        <a:pt x="25903" y="24711"/>
                      </a:lnTo>
                      <a:lnTo>
                        <a:pt x="25820" y="24523"/>
                      </a:lnTo>
                      <a:lnTo>
                        <a:pt x="25736" y="24439"/>
                      </a:lnTo>
                      <a:lnTo>
                        <a:pt x="25736" y="24335"/>
                      </a:lnTo>
                      <a:lnTo>
                        <a:pt x="25631" y="24293"/>
                      </a:lnTo>
                      <a:lnTo>
                        <a:pt x="25527" y="24104"/>
                      </a:lnTo>
                      <a:lnTo>
                        <a:pt x="25443" y="24084"/>
                      </a:lnTo>
                      <a:lnTo>
                        <a:pt x="25255" y="23895"/>
                      </a:lnTo>
                      <a:lnTo>
                        <a:pt x="25150" y="23874"/>
                      </a:lnTo>
                      <a:lnTo>
                        <a:pt x="25087" y="23812"/>
                      </a:lnTo>
                      <a:lnTo>
                        <a:pt x="24815" y="23728"/>
                      </a:lnTo>
                      <a:lnTo>
                        <a:pt x="24627" y="23581"/>
                      </a:lnTo>
                      <a:lnTo>
                        <a:pt x="24376" y="23393"/>
                      </a:lnTo>
                      <a:lnTo>
                        <a:pt x="24167" y="23414"/>
                      </a:lnTo>
                      <a:lnTo>
                        <a:pt x="23748" y="23560"/>
                      </a:lnTo>
                      <a:lnTo>
                        <a:pt x="23330" y="23686"/>
                      </a:lnTo>
                      <a:lnTo>
                        <a:pt x="23142" y="23686"/>
                      </a:lnTo>
                      <a:lnTo>
                        <a:pt x="23016" y="23623"/>
                      </a:lnTo>
                      <a:lnTo>
                        <a:pt x="23016" y="23623"/>
                      </a:lnTo>
                      <a:lnTo>
                        <a:pt x="23142" y="23665"/>
                      </a:lnTo>
                      <a:lnTo>
                        <a:pt x="23330" y="23602"/>
                      </a:lnTo>
                      <a:lnTo>
                        <a:pt x="23665" y="23268"/>
                      </a:lnTo>
                      <a:lnTo>
                        <a:pt x="23727" y="23163"/>
                      </a:lnTo>
                      <a:lnTo>
                        <a:pt x="23665" y="22933"/>
                      </a:lnTo>
                      <a:lnTo>
                        <a:pt x="23581" y="22828"/>
                      </a:lnTo>
                      <a:lnTo>
                        <a:pt x="23665" y="22577"/>
                      </a:lnTo>
                      <a:lnTo>
                        <a:pt x="23665" y="22347"/>
                      </a:lnTo>
                      <a:lnTo>
                        <a:pt x="23581" y="22200"/>
                      </a:lnTo>
                      <a:lnTo>
                        <a:pt x="23581" y="22054"/>
                      </a:lnTo>
                      <a:lnTo>
                        <a:pt x="23644" y="21928"/>
                      </a:lnTo>
                      <a:lnTo>
                        <a:pt x="23644" y="21824"/>
                      </a:lnTo>
                      <a:lnTo>
                        <a:pt x="23539" y="21782"/>
                      </a:lnTo>
                      <a:lnTo>
                        <a:pt x="23204" y="21782"/>
                      </a:lnTo>
                      <a:lnTo>
                        <a:pt x="23037" y="22054"/>
                      </a:lnTo>
                      <a:lnTo>
                        <a:pt x="22828" y="22305"/>
                      </a:lnTo>
                      <a:lnTo>
                        <a:pt x="22577" y="22326"/>
                      </a:lnTo>
                      <a:lnTo>
                        <a:pt x="22409" y="22452"/>
                      </a:lnTo>
                      <a:lnTo>
                        <a:pt x="22472" y="22347"/>
                      </a:lnTo>
                      <a:lnTo>
                        <a:pt x="22786" y="22263"/>
                      </a:lnTo>
                      <a:lnTo>
                        <a:pt x="22932" y="22117"/>
                      </a:lnTo>
                      <a:lnTo>
                        <a:pt x="23037" y="21845"/>
                      </a:lnTo>
                      <a:lnTo>
                        <a:pt x="22995" y="21824"/>
                      </a:lnTo>
                      <a:lnTo>
                        <a:pt x="22995" y="21677"/>
                      </a:lnTo>
                      <a:lnTo>
                        <a:pt x="22932" y="21594"/>
                      </a:lnTo>
                      <a:lnTo>
                        <a:pt x="22953" y="21489"/>
                      </a:lnTo>
                      <a:lnTo>
                        <a:pt x="22932" y="21405"/>
                      </a:lnTo>
                      <a:lnTo>
                        <a:pt x="22807" y="21384"/>
                      </a:lnTo>
                      <a:lnTo>
                        <a:pt x="22849" y="21322"/>
                      </a:lnTo>
                      <a:lnTo>
                        <a:pt x="22953" y="21301"/>
                      </a:lnTo>
                      <a:lnTo>
                        <a:pt x="22995" y="21196"/>
                      </a:lnTo>
                      <a:lnTo>
                        <a:pt x="23100" y="21008"/>
                      </a:lnTo>
                      <a:lnTo>
                        <a:pt x="23100" y="20861"/>
                      </a:lnTo>
                      <a:lnTo>
                        <a:pt x="23037" y="20799"/>
                      </a:lnTo>
                      <a:lnTo>
                        <a:pt x="23121" y="20568"/>
                      </a:lnTo>
                      <a:lnTo>
                        <a:pt x="23204" y="20527"/>
                      </a:lnTo>
                      <a:lnTo>
                        <a:pt x="23246" y="20359"/>
                      </a:lnTo>
                      <a:lnTo>
                        <a:pt x="23330" y="20255"/>
                      </a:lnTo>
                      <a:lnTo>
                        <a:pt x="23372" y="20045"/>
                      </a:lnTo>
                      <a:lnTo>
                        <a:pt x="23476" y="19941"/>
                      </a:lnTo>
                      <a:lnTo>
                        <a:pt x="23435" y="19815"/>
                      </a:lnTo>
                      <a:lnTo>
                        <a:pt x="23435" y="19731"/>
                      </a:lnTo>
                      <a:lnTo>
                        <a:pt x="23560" y="19815"/>
                      </a:lnTo>
                      <a:lnTo>
                        <a:pt x="23665" y="19711"/>
                      </a:lnTo>
                      <a:lnTo>
                        <a:pt x="23665" y="19606"/>
                      </a:lnTo>
                      <a:lnTo>
                        <a:pt x="23790" y="19585"/>
                      </a:lnTo>
                      <a:lnTo>
                        <a:pt x="23958" y="19397"/>
                      </a:lnTo>
                      <a:lnTo>
                        <a:pt x="24062" y="19334"/>
                      </a:lnTo>
                      <a:lnTo>
                        <a:pt x="24041" y="19229"/>
                      </a:lnTo>
                      <a:lnTo>
                        <a:pt x="24125" y="19166"/>
                      </a:lnTo>
                      <a:lnTo>
                        <a:pt x="24188" y="19166"/>
                      </a:lnTo>
                      <a:lnTo>
                        <a:pt x="24230" y="19083"/>
                      </a:lnTo>
                      <a:lnTo>
                        <a:pt x="24167" y="18999"/>
                      </a:lnTo>
                      <a:lnTo>
                        <a:pt x="24292" y="18915"/>
                      </a:lnTo>
                      <a:lnTo>
                        <a:pt x="24376" y="18769"/>
                      </a:lnTo>
                      <a:lnTo>
                        <a:pt x="24481" y="18769"/>
                      </a:lnTo>
                      <a:lnTo>
                        <a:pt x="24481" y="18706"/>
                      </a:lnTo>
                      <a:lnTo>
                        <a:pt x="24543" y="18664"/>
                      </a:lnTo>
                      <a:lnTo>
                        <a:pt x="24397" y="18560"/>
                      </a:lnTo>
                      <a:lnTo>
                        <a:pt x="24460" y="18539"/>
                      </a:lnTo>
                      <a:lnTo>
                        <a:pt x="24460" y="18455"/>
                      </a:lnTo>
                      <a:lnTo>
                        <a:pt x="24543" y="18476"/>
                      </a:lnTo>
                      <a:lnTo>
                        <a:pt x="24669" y="18581"/>
                      </a:lnTo>
                      <a:lnTo>
                        <a:pt x="24690" y="18643"/>
                      </a:lnTo>
                      <a:lnTo>
                        <a:pt x="24753" y="18602"/>
                      </a:lnTo>
                      <a:lnTo>
                        <a:pt x="24711" y="18539"/>
                      </a:lnTo>
                      <a:lnTo>
                        <a:pt x="24606" y="18476"/>
                      </a:lnTo>
                      <a:lnTo>
                        <a:pt x="24795" y="18392"/>
                      </a:lnTo>
                      <a:lnTo>
                        <a:pt x="24836" y="18330"/>
                      </a:lnTo>
                      <a:lnTo>
                        <a:pt x="24983" y="18330"/>
                      </a:lnTo>
                      <a:lnTo>
                        <a:pt x="25004" y="18350"/>
                      </a:lnTo>
                      <a:lnTo>
                        <a:pt x="25025" y="18267"/>
                      </a:lnTo>
                      <a:lnTo>
                        <a:pt x="25004" y="18225"/>
                      </a:lnTo>
                      <a:lnTo>
                        <a:pt x="25087" y="18225"/>
                      </a:lnTo>
                      <a:lnTo>
                        <a:pt x="25108" y="18350"/>
                      </a:lnTo>
                      <a:lnTo>
                        <a:pt x="25192" y="18246"/>
                      </a:lnTo>
                      <a:lnTo>
                        <a:pt x="25192" y="18225"/>
                      </a:lnTo>
                      <a:lnTo>
                        <a:pt x="25108" y="18162"/>
                      </a:lnTo>
                      <a:lnTo>
                        <a:pt x="25108" y="18058"/>
                      </a:lnTo>
                      <a:lnTo>
                        <a:pt x="25150" y="18120"/>
                      </a:lnTo>
                      <a:lnTo>
                        <a:pt x="25359" y="18162"/>
                      </a:lnTo>
                      <a:lnTo>
                        <a:pt x="25339" y="18078"/>
                      </a:lnTo>
                      <a:lnTo>
                        <a:pt x="25234" y="18037"/>
                      </a:lnTo>
                      <a:lnTo>
                        <a:pt x="25213" y="17953"/>
                      </a:lnTo>
                      <a:lnTo>
                        <a:pt x="25255" y="17932"/>
                      </a:lnTo>
                      <a:lnTo>
                        <a:pt x="25297" y="17848"/>
                      </a:lnTo>
                      <a:lnTo>
                        <a:pt x="25318" y="18016"/>
                      </a:lnTo>
                      <a:lnTo>
                        <a:pt x="25422" y="17974"/>
                      </a:lnTo>
                      <a:lnTo>
                        <a:pt x="25506" y="18016"/>
                      </a:lnTo>
                      <a:lnTo>
                        <a:pt x="25590" y="17953"/>
                      </a:lnTo>
                      <a:lnTo>
                        <a:pt x="25464" y="17744"/>
                      </a:lnTo>
                      <a:lnTo>
                        <a:pt x="25401" y="17514"/>
                      </a:lnTo>
                      <a:lnTo>
                        <a:pt x="25297" y="17388"/>
                      </a:lnTo>
                      <a:lnTo>
                        <a:pt x="25297" y="17283"/>
                      </a:lnTo>
                      <a:lnTo>
                        <a:pt x="25255" y="17200"/>
                      </a:lnTo>
                      <a:lnTo>
                        <a:pt x="25297" y="17137"/>
                      </a:lnTo>
                      <a:lnTo>
                        <a:pt x="25359" y="17221"/>
                      </a:lnTo>
                      <a:lnTo>
                        <a:pt x="25422" y="17409"/>
                      </a:lnTo>
                      <a:lnTo>
                        <a:pt x="25569" y="17597"/>
                      </a:lnTo>
                      <a:lnTo>
                        <a:pt x="25841" y="17639"/>
                      </a:lnTo>
                      <a:lnTo>
                        <a:pt x="25945" y="17723"/>
                      </a:lnTo>
                      <a:lnTo>
                        <a:pt x="26071" y="17723"/>
                      </a:lnTo>
                      <a:lnTo>
                        <a:pt x="26155" y="17660"/>
                      </a:lnTo>
                      <a:lnTo>
                        <a:pt x="26259" y="17660"/>
                      </a:lnTo>
                      <a:lnTo>
                        <a:pt x="26406" y="17514"/>
                      </a:lnTo>
                      <a:lnTo>
                        <a:pt x="26448" y="17242"/>
                      </a:lnTo>
                      <a:lnTo>
                        <a:pt x="26238" y="16990"/>
                      </a:lnTo>
                      <a:lnTo>
                        <a:pt x="26196" y="16823"/>
                      </a:lnTo>
                      <a:lnTo>
                        <a:pt x="26134" y="16739"/>
                      </a:lnTo>
                      <a:lnTo>
                        <a:pt x="26071" y="16739"/>
                      </a:lnTo>
                      <a:lnTo>
                        <a:pt x="25945" y="16886"/>
                      </a:lnTo>
                      <a:lnTo>
                        <a:pt x="25715" y="16907"/>
                      </a:lnTo>
                      <a:lnTo>
                        <a:pt x="25652" y="16928"/>
                      </a:lnTo>
                      <a:lnTo>
                        <a:pt x="25652" y="16907"/>
                      </a:lnTo>
                      <a:lnTo>
                        <a:pt x="25631" y="16823"/>
                      </a:lnTo>
                      <a:lnTo>
                        <a:pt x="25715" y="16865"/>
                      </a:lnTo>
                      <a:lnTo>
                        <a:pt x="25841" y="16823"/>
                      </a:lnTo>
                      <a:lnTo>
                        <a:pt x="25966" y="16718"/>
                      </a:lnTo>
                      <a:lnTo>
                        <a:pt x="25945" y="16677"/>
                      </a:lnTo>
                      <a:lnTo>
                        <a:pt x="25736" y="16551"/>
                      </a:lnTo>
                      <a:lnTo>
                        <a:pt x="25506" y="16300"/>
                      </a:lnTo>
                      <a:lnTo>
                        <a:pt x="25443" y="16300"/>
                      </a:lnTo>
                      <a:lnTo>
                        <a:pt x="25422" y="16363"/>
                      </a:lnTo>
                      <a:lnTo>
                        <a:pt x="25464" y="16446"/>
                      </a:lnTo>
                      <a:lnTo>
                        <a:pt x="25443" y="16488"/>
                      </a:lnTo>
                      <a:lnTo>
                        <a:pt x="25339" y="16405"/>
                      </a:lnTo>
                      <a:lnTo>
                        <a:pt x="25297" y="16258"/>
                      </a:lnTo>
                      <a:lnTo>
                        <a:pt x="25401" y="16279"/>
                      </a:lnTo>
                      <a:lnTo>
                        <a:pt x="25401" y="16091"/>
                      </a:lnTo>
                      <a:lnTo>
                        <a:pt x="25443" y="16195"/>
                      </a:lnTo>
                      <a:lnTo>
                        <a:pt x="25611" y="16342"/>
                      </a:lnTo>
                      <a:lnTo>
                        <a:pt x="25694" y="16363"/>
                      </a:lnTo>
                      <a:lnTo>
                        <a:pt x="25757" y="16551"/>
                      </a:lnTo>
                      <a:lnTo>
                        <a:pt x="25966" y="16677"/>
                      </a:lnTo>
                      <a:lnTo>
                        <a:pt x="26217" y="16760"/>
                      </a:lnTo>
                      <a:lnTo>
                        <a:pt x="26322" y="16907"/>
                      </a:lnTo>
                      <a:lnTo>
                        <a:pt x="26427" y="16970"/>
                      </a:lnTo>
                      <a:lnTo>
                        <a:pt x="26448" y="17032"/>
                      </a:lnTo>
                      <a:lnTo>
                        <a:pt x="26573" y="17095"/>
                      </a:lnTo>
                      <a:lnTo>
                        <a:pt x="26636" y="17137"/>
                      </a:lnTo>
                      <a:lnTo>
                        <a:pt x="26636" y="17011"/>
                      </a:lnTo>
                      <a:lnTo>
                        <a:pt x="26740" y="16970"/>
                      </a:lnTo>
                      <a:lnTo>
                        <a:pt x="26657" y="16907"/>
                      </a:lnTo>
                      <a:lnTo>
                        <a:pt x="26678" y="16802"/>
                      </a:lnTo>
                      <a:lnTo>
                        <a:pt x="26761" y="16928"/>
                      </a:lnTo>
                      <a:lnTo>
                        <a:pt x="26782" y="17011"/>
                      </a:lnTo>
                      <a:lnTo>
                        <a:pt x="26866" y="17032"/>
                      </a:lnTo>
                      <a:lnTo>
                        <a:pt x="26992" y="16865"/>
                      </a:lnTo>
                      <a:lnTo>
                        <a:pt x="26992" y="16656"/>
                      </a:lnTo>
                      <a:lnTo>
                        <a:pt x="26950" y="16572"/>
                      </a:lnTo>
                      <a:lnTo>
                        <a:pt x="26992" y="16405"/>
                      </a:lnTo>
                      <a:lnTo>
                        <a:pt x="27054" y="16593"/>
                      </a:lnTo>
                      <a:lnTo>
                        <a:pt x="27054" y="16698"/>
                      </a:lnTo>
                      <a:lnTo>
                        <a:pt x="27117" y="16467"/>
                      </a:lnTo>
                      <a:lnTo>
                        <a:pt x="27222" y="16405"/>
                      </a:lnTo>
                      <a:lnTo>
                        <a:pt x="27264" y="16467"/>
                      </a:lnTo>
                      <a:lnTo>
                        <a:pt x="27284" y="16488"/>
                      </a:lnTo>
                      <a:lnTo>
                        <a:pt x="27201" y="16593"/>
                      </a:lnTo>
                      <a:lnTo>
                        <a:pt x="27264" y="16614"/>
                      </a:lnTo>
                      <a:lnTo>
                        <a:pt x="27284" y="16698"/>
                      </a:lnTo>
                      <a:lnTo>
                        <a:pt x="27368" y="16614"/>
                      </a:lnTo>
                      <a:lnTo>
                        <a:pt x="27431" y="16656"/>
                      </a:lnTo>
                      <a:lnTo>
                        <a:pt x="27577" y="16802"/>
                      </a:lnTo>
                      <a:lnTo>
                        <a:pt x="27598" y="16760"/>
                      </a:lnTo>
                      <a:lnTo>
                        <a:pt x="27682" y="16760"/>
                      </a:lnTo>
                      <a:lnTo>
                        <a:pt x="27724" y="16802"/>
                      </a:lnTo>
                      <a:lnTo>
                        <a:pt x="27828" y="16781"/>
                      </a:lnTo>
                      <a:lnTo>
                        <a:pt x="27933" y="16593"/>
                      </a:lnTo>
                      <a:lnTo>
                        <a:pt x="28100" y="16509"/>
                      </a:lnTo>
                      <a:lnTo>
                        <a:pt x="28456" y="16153"/>
                      </a:lnTo>
                      <a:lnTo>
                        <a:pt x="28477" y="16070"/>
                      </a:lnTo>
                      <a:lnTo>
                        <a:pt x="28540" y="16049"/>
                      </a:lnTo>
                      <a:lnTo>
                        <a:pt x="28561" y="16091"/>
                      </a:lnTo>
                      <a:lnTo>
                        <a:pt x="28728" y="15881"/>
                      </a:lnTo>
                      <a:lnTo>
                        <a:pt x="28833" y="15840"/>
                      </a:lnTo>
                      <a:lnTo>
                        <a:pt x="28958" y="15735"/>
                      </a:lnTo>
                      <a:lnTo>
                        <a:pt x="29000" y="15672"/>
                      </a:lnTo>
                      <a:lnTo>
                        <a:pt x="28979" y="15547"/>
                      </a:lnTo>
                      <a:lnTo>
                        <a:pt x="28561" y="15442"/>
                      </a:lnTo>
                      <a:lnTo>
                        <a:pt x="28331" y="15400"/>
                      </a:lnTo>
                      <a:lnTo>
                        <a:pt x="28121" y="15317"/>
                      </a:lnTo>
                      <a:lnTo>
                        <a:pt x="28038" y="15128"/>
                      </a:lnTo>
                      <a:lnTo>
                        <a:pt x="27912" y="14898"/>
                      </a:lnTo>
                      <a:lnTo>
                        <a:pt x="27849" y="14898"/>
                      </a:lnTo>
                      <a:lnTo>
                        <a:pt x="27828" y="14710"/>
                      </a:lnTo>
                      <a:lnTo>
                        <a:pt x="27808" y="14689"/>
                      </a:lnTo>
                      <a:lnTo>
                        <a:pt x="27828" y="14626"/>
                      </a:lnTo>
                      <a:lnTo>
                        <a:pt x="27870" y="14626"/>
                      </a:lnTo>
                      <a:lnTo>
                        <a:pt x="27912" y="14563"/>
                      </a:lnTo>
                      <a:lnTo>
                        <a:pt x="27828" y="14501"/>
                      </a:lnTo>
                      <a:lnTo>
                        <a:pt x="27598" y="14501"/>
                      </a:lnTo>
                      <a:lnTo>
                        <a:pt x="27326" y="14417"/>
                      </a:lnTo>
                      <a:lnTo>
                        <a:pt x="27243" y="14417"/>
                      </a:lnTo>
                      <a:lnTo>
                        <a:pt x="27201" y="14480"/>
                      </a:lnTo>
                      <a:lnTo>
                        <a:pt x="27117" y="14396"/>
                      </a:lnTo>
                      <a:lnTo>
                        <a:pt x="27117" y="14312"/>
                      </a:lnTo>
                      <a:lnTo>
                        <a:pt x="27222" y="14354"/>
                      </a:lnTo>
                      <a:lnTo>
                        <a:pt x="27494" y="14375"/>
                      </a:lnTo>
                      <a:lnTo>
                        <a:pt x="27640" y="14480"/>
                      </a:lnTo>
                      <a:lnTo>
                        <a:pt x="27870" y="14480"/>
                      </a:lnTo>
                      <a:lnTo>
                        <a:pt x="28017" y="14584"/>
                      </a:lnTo>
                      <a:lnTo>
                        <a:pt x="28142" y="14814"/>
                      </a:lnTo>
                      <a:lnTo>
                        <a:pt x="28247" y="14835"/>
                      </a:lnTo>
                      <a:lnTo>
                        <a:pt x="28289" y="14898"/>
                      </a:lnTo>
                      <a:lnTo>
                        <a:pt x="28247" y="14919"/>
                      </a:lnTo>
                      <a:lnTo>
                        <a:pt x="28184" y="14919"/>
                      </a:lnTo>
                      <a:lnTo>
                        <a:pt x="28184" y="14982"/>
                      </a:lnTo>
                      <a:lnTo>
                        <a:pt x="28372" y="15045"/>
                      </a:lnTo>
                      <a:lnTo>
                        <a:pt x="28435" y="15191"/>
                      </a:lnTo>
                      <a:lnTo>
                        <a:pt x="28498" y="15296"/>
                      </a:lnTo>
                      <a:lnTo>
                        <a:pt x="28875" y="15358"/>
                      </a:lnTo>
                      <a:lnTo>
                        <a:pt x="28979" y="15317"/>
                      </a:lnTo>
                      <a:lnTo>
                        <a:pt x="29021" y="15191"/>
                      </a:lnTo>
                      <a:lnTo>
                        <a:pt x="29105" y="15128"/>
                      </a:lnTo>
                      <a:lnTo>
                        <a:pt x="29189" y="15149"/>
                      </a:lnTo>
                      <a:lnTo>
                        <a:pt x="29314" y="15003"/>
                      </a:lnTo>
                      <a:lnTo>
                        <a:pt x="29335" y="14982"/>
                      </a:lnTo>
                      <a:lnTo>
                        <a:pt x="29502" y="15128"/>
                      </a:lnTo>
                      <a:lnTo>
                        <a:pt x="29481" y="15149"/>
                      </a:lnTo>
                      <a:lnTo>
                        <a:pt x="29377" y="15317"/>
                      </a:lnTo>
                      <a:lnTo>
                        <a:pt x="29377" y="15400"/>
                      </a:lnTo>
                      <a:lnTo>
                        <a:pt x="29293" y="15505"/>
                      </a:lnTo>
                      <a:lnTo>
                        <a:pt x="29293" y="15568"/>
                      </a:lnTo>
                      <a:lnTo>
                        <a:pt x="29189" y="15756"/>
                      </a:lnTo>
                      <a:lnTo>
                        <a:pt x="29230" y="15840"/>
                      </a:lnTo>
                      <a:lnTo>
                        <a:pt x="29189" y="15861"/>
                      </a:lnTo>
                      <a:lnTo>
                        <a:pt x="29168" y="15965"/>
                      </a:lnTo>
                      <a:lnTo>
                        <a:pt x="29168" y="16070"/>
                      </a:lnTo>
                      <a:lnTo>
                        <a:pt x="29000" y="16195"/>
                      </a:lnTo>
                      <a:lnTo>
                        <a:pt x="28958" y="16300"/>
                      </a:lnTo>
                      <a:lnTo>
                        <a:pt x="28958" y="16467"/>
                      </a:lnTo>
                      <a:lnTo>
                        <a:pt x="28916" y="16509"/>
                      </a:lnTo>
                      <a:lnTo>
                        <a:pt x="28916" y="16677"/>
                      </a:lnTo>
                      <a:lnTo>
                        <a:pt x="28854" y="16760"/>
                      </a:lnTo>
                      <a:lnTo>
                        <a:pt x="28707" y="16760"/>
                      </a:lnTo>
                      <a:lnTo>
                        <a:pt x="28540" y="16823"/>
                      </a:lnTo>
                      <a:lnTo>
                        <a:pt x="28540" y="16928"/>
                      </a:lnTo>
                      <a:lnTo>
                        <a:pt x="28477" y="17116"/>
                      </a:lnTo>
                      <a:lnTo>
                        <a:pt x="28498" y="17242"/>
                      </a:lnTo>
                      <a:lnTo>
                        <a:pt x="28561" y="17242"/>
                      </a:lnTo>
                      <a:lnTo>
                        <a:pt x="28582" y="17137"/>
                      </a:lnTo>
                      <a:lnTo>
                        <a:pt x="28644" y="17116"/>
                      </a:lnTo>
                      <a:lnTo>
                        <a:pt x="28686" y="17137"/>
                      </a:lnTo>
                      <a:lnTo>
                        <a:pt x="28770" y="17200"/>
                      </a:lnTo>
                      <a:lnTo>
                        <a:pt x="28854" y="17200"/>
                      </a:lnTo>
                      <a:lnTo>
                        <a:pt x="28896" y="17179"/>
                      </a:lnTo>
                      <a:lnTo>
                        <a:pt x="28958" y="17179"/>
                      </a:lnTo>
                      <a:lnTo>
                        <a:pt x="29000" y="17221"/>
                      </a:lnTo>
                      <a:lnTo>
                        <a:pt x="29021" y="17304"/>
                      </a:lnTo>
                      <a:lnTo>
                        <a:pt x="28958" y="17409"/>
                      </a:lnTo>
                      <a:lnTo>
                        <a:pt x="28979" y="17514"/>
                      </a:lnTo>
                      <a:lnTo>
                        <a:pt x="28896" y="17597"/>
                      </a:lnTo>
                      <a:lnTo>
                        <a:pt x="28896" y="17744"/>
                      </a:lnTo>
                      <a:lnTo>
                        <a:pt x="28916" y="17806"/>
                      </a:lnTo>
                      <a:lnTo>
                        <a:pt x="28979" y="17765"/>
                      </a:lnTo>
                      <a:lnTo>
                        <a:pt x="29021" y="17806"/>
                      </a:lnTo>
                      <a:lnTo>
                        <a:pt x="29105" y="17806"/>
                      </a:lnTo>
                      <a:lnTo>
                        <a:pt x="29168" y="17744"/>
                      </a:lnTo>
                      <a:lnTo>
                        <a:pt x="29272" y="17744"/>
                      </a:lnTo>
                      <a:lnTo>
                        <a:pt x="29293" y="17702"/>
                      </a:lnTo>
                      <a:lnTo>
                        <a:pt x="29377" y="17639"/>
                      </a:lnTo>
                      <a:lnTo>
                        <a:pt x="29440" y="17639"/>
                      </a:lnTo>
                      <a:lnTo>
                        <a:pt x="29544" y="17555"/>
                      </a:lnTo>
                      <a:lnTo>
                        <a:pt x="29586" y="17430"/>
                      </a:lnTo>
                      <a:lnTo>
                        <a:pt x="29649" y="17346"/>
                      </a:lnTo>
                      <a:lnTo>
                        <a:pt x="29712" y="17283"/>
                      </a:lnTo>
                      <a:lnTo>
                        <a:pt x="29753" y="17283"/>
                      </a:lnTo>
                      <a:lnTo>
                        <a:pt x="29816" y="17325"/>
                      </a:lnTo>
                      <a:lnTo>
                        <a:pt x="29900" y="17283"/>
                      </a:lnTo>
                      <a:lnTo>
                        <a:pt x="29942" y="17242"/>
                      </a:lnTo>
                      <a:lnTo>
                        <a:pt x="30025" y="17242"/>
                      </a:lnTo>
                      <a:lnTo>
                        <a:pt x="30067" y="17095"/>
                      </a:lnTo>
                      <a:lnTo>
                        <a:pt x="30067" y="16970"/>
                      </a:lnTo>
                      <a:lnTo>
                        <a:pt x="30172" y="16886"/>
                      </a:lnTo>
                      <a:lnTo>
                        <a:pt x="30214" y="16802"/>
                      </a:lnTo>
                      <a:lnTo>
                        <a:pt x="30277" y="16802"/>
                      </a:lnTo>
                      <a:lnTo>
                        <a:pt x="30339" y="16865"/>
                      </a:lnTo>
                      <a:lnTo>
                        <a:pt x="30381" y="16802"/>
                      </a:lnTo>
                      <a:lnTo>
                        <a:pt x="30444" y="16781"/>
                      </a:lnTo>
                      <a:lnTo>
                        <a:pt x="30486" y="16802"/>
                      </a:lnTo>
                      <a:lnTo>
                        <a:pt x="30528" y="16907"/>
                      </a:lnTo>
                      <a:lnTo>
                        <a:pt x="30444" y="16970"/>
                      </a:lnTo>
                      <a:lnTo>
                        <a:pt x="30381" y="17011"/>
                      </a:lnTo>
                      <a:lnTo>
                        <a:pt x="30465" y="17074"/>
                      </a:lnTo>
                      <a:lnTo>
                        <a:pt x="30632" y="17074"/>
                      </a:lnTo>
                      <a:lnTo>
                        <a:pt x="30695" y="17095"/>
                      </a:lnTo>
                      <a:lnTo>
                        <a:pt x="30737" y="17179"/>
                      </a:lnTo>
                      <a:lnTo>
                        <a:pt x="30653" y="17283"/>
                      </a:lnTo>
                      <a:lnTo>
                        <a:pt x="30569" y="17304"/>
                      </a:lnTo>
                      <a:lnTo>
                        <a:pt x="30569" y="17430"/>
                      </a:lnTo>
                      <a:lnTo>
                        <a:pt x="30653" y="17451"/>
                      </a:lnTo>
                      <a:lnTo>
                        <a:pt x="30695" y="17430"/>
                      </a:lnTo>
                      <a:lnTo>
                        <a:pt x="30779" y="17430"/>
                      </a:lnTo>
                      <a:lnTo>
                        <a:pt x="30800" y="17451"/>
                      </a:lnTo>
                      <a:lnTo>
                        <a:pt x="30883" y="17430"/>
                      </a:lnTo>
                      <a:lnTo>
                        <a:pt x="30904" y="17514"/>
                      </a:lnTo>
                      <a:lnTo>
                        <a:pt x="31009" y="17514"/>
                      </a:lnTo>
                      <a:lnTo>
                        <a:pt x="31072" y="17555"/>
                      </a:lnTo>
                      <a:lnTo>
                        <a:pt x="31113" y="17555"/>
                      </a:lnTo>
                      <a:lnTo>
                        <a:pt x="31260" y="17639"/>
                      </a:lnTo>
                      <a:lnTo>
                        <a:pt x="31302" y="17618"/>
                      </a:lnTo>
                      <a:lnTo>
                        <a:pt x="31365" y="17493"/>
                      </a:lnTo>
                      <a:lnTo>
                        <a:pt x="31406" y="17451"/>
                      </a:lnTo>
                      <a:lnTo>
                        <a:pt x="31490" y="17346"/>
                      </a:lnTo>
                      <a:lnTo>
                        <a:pt x="31595" y="17346"/>
                      </a:lnTo>
                      <a:lnTo>
                        <a:pt x="31616" y="17304"/>
                      </a:lnTo>
                      <a:lnTo>
                        <a:pt x="31532" y="17283"/>
                      </a:lnTo>
                      <a:lnTo>
                        <a:pt x="31490" y="17200"/>
                      </a:lnTo>
                      <a:lnTo>
                        <a:pt x="31574" y="17179"/>
                      </a:lnTo>
                      <a:lnTo>
                        <a:pt x="31595" y="17095"/>
                      </a:lnTo>
                      <a:lnTo>
                        <a:pt x="31511" y="17053"/>
                      </a:lnTo>
                      <a:lnTo>
                        <a:pt x="31469" y="16990"/>
                      </a:lnTo>
                      <a:lnTo>
                        <a:pt x="31406" y="17011"/>
                      </a:lnTo>
                      <a:lnTo>
                        <a:pt x="31406" y="17095"/>
                      </a:lnTo>
                      <a:lnTo>
                        <a:pt x="31365" y="17116"/>
                      </a:lnTo>
                      <a:lnTo>
                        <a:pt x="31302" y="17095"/>
                      </a:lnTo>
                      <a:lnTo>
                        <a:pt x="31197" y="17032"/>
                      </a:lnTo>
                      <a:lnTo>
                        <a:pt x="31197" y="16970"/>
                      </a:lnTo>
                      <a:lnTo>
                        <a:pt x="31155" y="16990"/>
                      </a:lnTo>
                      <a:lnTo>
                        <a:pt x="31072" y="17074"/>
                      </a:lnTo>
                      <a:lnTo>
                        <a:pt x="30883" y="17074"/>
                      </a:lnTo>
                      <a:lnTo>
                        <a:pt x="30800" y="17011"/>
                      </a:lnTo>
                      <a:lnTo>
                        <a:pt x="30904" y="16970"/>
                      </a:lnTo>
                      <a:lnTo>
                        <a:pt x="30988" y="16970"/>
                      </a:lnTo>
                      <a:lnTo>
                        <a:pt x="31072" y="16907"/>
                      </a:lnTo>
                      <a:lnTo>
                        <a:pt x="31072" y="16823"/>
                      </a:lnTo>
                      <a:lnTo>
                        <a:pt x="31051" y="16802"/>
                      </a:lnTo>
                      <a:lnTo>
                        <a:pt x="31051" y="16677"/>
                      </a:lnTo>
                      <a:lnTo>
                        <a:pt x="31072" y="16593"/>
                      </a:lnTo>
                      <a:lnTo>
                        <a:pt x="31072" y="16551"/>
                      </a:lnTo>
                      <a:lnTo>
                        <a:pt x="31009" y="16488"/>
                      </a:lnTo>
                      <a:lnTo>
                        <a:pt x="31009" y="16405"/>
                      </a:lnTo>
                      <a:lnTo>
                        <a:pt x="30862" y="16258"/>
                      </a:lnTo>
                      <a:lnTo>
                        <a:pt x="30737" y="16195"/>
                      </a:lnTo>
                      <a:lnTo>
                        <a:pt x="30737" y="16153"/>
                      </a:lnTo>
                      <a:lnTo>
                        <a:pt x="30695" y="16028"/>
                      </a:lnTo>
                      <a:lnTo>
                        <a:pt x="30632" y="16028"/>
                      </a:lnTo>
                      <a:lnTo>
                        <a:pt x="30590" y="15944"/>
                      </a:lnTo>
                      <a:lnTo>
                        <a:pt x="30632" y="15819"/>
                      </a:lnTo>
                      <a:lnTo>
                        <a:pt x="30590" y="15735"/>
                      </a:lnTo>
                      <a:lnTo>
                        <a:pt x="30465" y="15735"/>
                      </a:lnTo>
                      <a:lnTo>
                        <a:pt x="30277" y="15651"/>
                      </a:lnTo>
                      <a:lnTo>
                        <a:pt x="30235" y="15547"/>
                      </a:lnTo>
                      <a:lnTo>
                        <a:pt x="30277" y="15505"/>
                      </a:lnTo>
                      <a:lnTo>
                        <a:pt x="30277" y="15442"/>
                      </a:lnTo>
                      <a:lnTo>
                        <a:pt x="30214" y="15358"/>
                      </a:lnTo>
                      <a:lnTo>
                        <a:pt x="30172" y="15296"/>
                      </a:lnTo>
                      <a:lnTo>
                        <a:pt x="30151" y="15296"/>
                      </a:lnTo>
                      <a:lnTo>
                        <a:pt x="30046" y="15421"/>
                      </a:lnTo>
                      <a:lnTo>
                        <a:pt x="30025" y="15526"/>
                      </a:lnTo>
                      <a:lnTo>
                        <a:pt x="29963" y="15568"/>
                      </a:lnTo>
                      <a:lnTo>
                        <a:pt x="29921" y="15526"/>
                      </a:lnTo>
                      <a:lnTo>
                        <a:pt x="29921" y="15400"/>
                      </a:lnTo>
                      <a:lnTo>
                        <a:pt x="29858" y="15296"/>
                      </a:lnTo>
                      <a:lnTo>
                        <a:pt x="29900" y="15212"/>
                      </a:lnTo>
                      <a:lnTo>
                        <a:pt x="30025" y="15212"/>
                      </a:lnTo>
                      <a:lnTo>
                        <a:pt x="30005" y="15128"/>
                      </a:lnTo>
                      <a:lnTo>
                        <a:pt x="30025" y="15024"/>
                      </a:lnTo>
                      <a:lnTo>
                        <a:pt x="30005" y="14919"/>
                      </a:lnTo>
                      <a:lnTo>
                        <a:pt x="29900" y="14940"/>
                      </a:lnTo>
                      <a:lnTo>
                        <a:pt x="29900" y="14877"/>
                      </a:lnTo>
                      <a:lnTo>
                        <a:pt x="29963" y="14773"/>
                      </a:lnTo>
                      <a:lnTo>
                        <a:pt x="29921" y="14731"/>
                      </a:lnTo>
                      <a:lnTo>
                        <a:pt x="29712" y="14814"/>
                      </a:lnTo>
                      <a:cubicBezTo>
                        <a:pt x="29691" y="14773"/>
                        <a:pt x="29628" y="14731"/>
                        <a:pt x="29607" y="14689"/>
                      </a:cubicBezTo>
                      <a:lnTo>
                        <a:pt x="29712" y="14605"/>
                      </a:lnTo>
                      <a:lnTo>
                        <a:pt x="29795" y="14584"/>
                      </a:lnTo>
                      <a:lnTo>
                        <a:pt x="29858" y="14417"/>
                      </a:lnTo>
                      <a:lnTo>
                        <a:pt x="29816" y="14312"/>
                      </a:lnTo>
                      <a:lnTo>
                        <a:pt x="29691" y="14291"/>
                      </a:lnTo>
                      <a:lnTo>
                        <a:pt x="29628" y="14208"/>
                      </a:lnTo>
                      <a:lnTo>
                        <a:pt x="29628" y="14103"/>
                      </a:lnTo>
                      <a:lnTo>
                        <a:pt x="29691" y="14082"/>
                      </a:lnTo>
                      <a:lnTo>
                        <a:pt x="29649" y="13998"/>
                      </a:lnTo>
                      <a:lnTo>
                        <a:pt x="29691" y="13915"/>
                      </a:lnTo>
                      <a:lnTo>
                        <a:pt x="29816" y="13998"/>
                      </a:lnTo>
                      <a:lnTo>
                        <a:pt x="29921" y="13977"/>
                      </a:lnTo>
                      <a:lnTo>
                        <a:pt x="30025" y="14061"/>
                      </a:lnTo>
                      <a:lnTo>
                        <a:pt x="30151" y="14061"/>
                      </a:lnTo>
                      <a:lnTo>
                        <a:pt x="30318" y="13977"/>
                      </a:lnTo>
                      <a:lnTo>
                        <a:pt x="30318" y="14019"/>
                      </a:lnTo>
                      <a:lnTo>
                        <a:pt x="30360" y="14061"/>
                      </a:lnTo>
                      <a:lnTo>
                        <a:pt x="30339" y="14082"/>
                      </a:lnTo>
                      <a:lnTo>
                        <a:pt x="30277" y="14249"/>
                      </a:lnTo>
                      <a:lnTo>
                        <a:pt x="30277" y="14312"/>
                      </a:lnTo>
                      <a:lnTo>
                        <a:pt x="30360" y="14291"/>
                      </a:lnTo>
                      <a:lnTo>
                        <a:pt x="30381" y="14354"/>
                      </a:lnTo>
                      <a:lnTo>
                        <a:pt x="30465" y="14375"/>
                      </a:lnTo>
                      <a:lnTo>
                        <a:pt x="30590" y="14459"/>
                      </a:lnTo>
                      <a:lnTo>
                        <a:pt x="30632" y="14354"/>
                      </a:lnTo>
                      <a:lnTo>
                        <a:pt x="30528" y="14249"/>
                      </a:lnTo>
                      <a:lnTo>
                        <a:pt x="30590" y="14145"/>
                      </a:lnTo>
                      <a:lnTo>
                        <a:pt x="30632" y="14208"/>
                      </a:lnTo>
                      <a:lnTo>
                        <a:pt x="30695" y="14249"/>
                      </a:lnTo>
                      <a:lnTo>
                        <a:pt x="30737" y="14354"/>
                      </a:lnTo>
                      <a:lnTo>
                        <a:pt x="30904" y="14501"/>
                      </a:lnTo>
                      <a:lnTo>
                        <a:pt x="30967" y="14501"/>
                      </a:lnTo>
                      <a:lnTo>
                        <a:pt x="30967" y="14417"/>
                      </a:lnTo>
                      <a:lnTo>
                        <a:pt x="30946" y="14375"/>
                      </a:lnTo>
                      <a:lnTo>
                        <a:pt x="30988" y="14291"/>
                      </a:lnTo>
                      <a:lnTo>
                        <a:pt x="30967" y="14145"/>
                      </a:lnTo>
                      <a:lnTo>
                        <a:pt x="30904" y="14103"/>
                      </a:lnTo>
                      <a:lnTo>
                        <a:pt x="30946" y="13957"/>
                      </a:lnTo>
                      <a:lnTo>
                        <a:pt x="30862" y="13768"/>
                      </a:lnTo>
                      <a:lnTo>
                        <a:pt x="30758" y="13726"/>
                      </a:lnTo>
                      <a:lnTo>
                        <a:pt x="30758" y="13622"/>
                      </a:lnTo>
                      <a:lnTo>
                        <a:pt x="30695" y="13580"/>
                      </a:lnTo>
                      <a:lnTo>
                        <a:pt x="30549" y="13685"/>
                      </a:lnTo>
                      <a:lnTo>
                        <a:pt x="30486" y="13685"/>
                      </a:lnTo>
                      <a:lnTo>
                        <a:pt x="30590" y="13538"/>
                      </a:lnTo>
                      <a:lnTo>
                        <a:pt x="30695" y="13538"/>
                      </a:lnTo>
                      <a:lnTo>
                        <a:pt x="30737" y="13559"/>
                      </a:lnTo>
                      <a:lnTo>
                        <a:pt x="30841" y="13517"/>
                      </a:lnTo>
                      <a:lnTo>
                        <a:pt x="30925" y="13622"/>
                      </a:lnTo>
                      <a:lnTo>
                        <a:pt x="30967" y="13643"/>
                      </a:lnTo>
                      <a:lnTo>
                        <a:pt x="30967" y="13873"/>
                      </a:lnTo>
                      <a:lnTo>
                        <a:pt x="31009" y="13873"/>
                      </a:lnTo>
                      <a:lnTo>
                        <a:pt x="31155" y="13768"/>
                      </a:lnTo>
                      <a:lnTo>
                        <a:pt x="31051" y="13936"/>
                      </a:lnTo>
                      <a:lnTo>
                        <a:pt x="31051" y="13998"/>
                      </a:lnTo>
                      <a:lnTo>
                        <a:pt x="30967" y="14040"/>
                      </a:lnTo>
                      <a:lnTo>
                        <a:pt x="30967" y="14082"/>
                      </a:lnTo>
                      <a:lnTo>
                        <a:pt x="31051" y="14166"/>
                      </a:lnTo>
                      <a:lnTo>
                        <a:pt x="31072" y="14291"/>
                      </a:lnTo>
                      <a:lnTo>
                        <a:pt x="31009" y="14375"/>
                      </a:lnTo>
                      <a:lnTo>
                        <a:pt x="31072" y="14417"/>
                      </a:lnTo>
                      <a:lnTo>
                        <a:pt x="31365" y="14354"/>
                      </a:lnTo>
                      <a:lnTo>
                        <a:pt x="31406" y="14249"/>
                      </a:lnTo>
                      <a:lnTo>
                        <a:pt x="31511" y="14249"/>
                      </a:lnTo>
                      <a:lnTo>
                        <a:pt x="31574" y="14270"/>
                      </a:lnTo>
                      <a:lnTo>
                        <a:pt x="31720" y="14082"/>
                      </a:lnTo>
                      <a:lnTo>
                        <a:pt x="31804" y="14082"/>
                      </a:lnTo>
                      <a:lnTo>
                        <a:pt x="31846" y="13998"/>
                      </a:lnTo>
                      <a:lnTo>
                        <a:pt x="31950" y="13936"/>
                      </a:lnTo>
                      <a:lnTo>
                        <a:pt x="31992" y="13789"/>
                      </a:lnTo>
                      <a:lnTo>
                        <a:pt x="32055" y="13747"/>
                      </a:lnTo>
                      <a:lnTo>
                        <a:pt x="32243" y="13747"/>
                      </a:lnTo>
                      <a:lnTo>
                        <a:pt x="32348" y="13789"/>
                      </a:lnTo>
                      <a:lnTo>
                        <a:pt x="32411" y="13726"/>
                      </a:lnTo>
                      <a:lnTo>
                        <a:pt x="32369" y="13622"/>
                      </a:lnTo>
                      <a:lnTo>
                        <a:pt x="32536" y="13475"/>
                      </a:lnTo>
                      <a:lnTo>
                        <a:pt x="32557" y="13413"/>
                      </a:lnTo>
                      <a:lnTo>
                        <a:pt x="32620" y="13371"/>
                      </a:lnTo>
                      <a:lnTo>
                        <a:pt x="32641" y="13245"/>
                      </a:lnTo>
                      <a:lnTo>
                        <a:pt x="32515" y="13015"/>
                      </a:lnTo>
                      <a:lnTo>
                        <a:pt x="32536" y="12931"/>
                      </a:lnTo>
                      <a:lnTo>
                        <a:pt x="32411" y="12827"/>
                      </a:lnTo>
                      <a:lnTo>
                        <a:pt x="32369" y="12701"/>
                      </a:lnTo>
                      <a:lnTo>
                        <a:pt x="32432" y="12596"/>
                      </a:lnTo>
                      <a:lnTo>
                        <a:pt x="32557" y="12534"/>
                      </a:lnTo>
                      <a:lnTo>
                        <a:pt x="32578" y="12471"/>
                      </a:lnTo>
                      <a:lnTo>
                        <a:pt x="32557" y="12471"/>
                      </a:lnTo>
                      <a:lnTo>
                        <a:pt x="32474" y="12534"/>
                      </a:lnTo>
                      <a:lnTo>
                        <a:pt x="32453" y="12534"/>
                      </a:lnTo>
                      <a:lnTo>
                        <a:pt x="32453" y="12471"/>
                      </a:lnTo>
                      <a:lnTo>
                        <a:pt x="32536" y="12366"/>
                      </a:lnTo>
                      <a:lnTo>
                        <a:pt x="32432" y="12366"/>
                      </a:lnTo>
                      <a:lnTo>
                        <a:pt x="32515" y="12283"/>
                      </a:lnTo>
                      <a:lnTo>
                        <a:pt x="32536" y="12199"/>
                      </a:lnTo>
                      <a:lnTo>
                        <a:pt x="32453" y="12157"/>
                      </a:lnTo>
                      <a:lnTo>
                        <a:pt x="32348" y="12115"/>
                      </a:lnTo>
                      <a:lnTo>
                        <a:pt x="32411" y="12094"/>
                      </a:lnTo>
                      <a:lnTo>
                        <a:pt x="32411" y="11990"/>
                      </a:lnTo>
                      <a:lnTo>
                        <a:pt x="32474" y="11990"/>
                      </a:lnTo>
                      <a:lnTo>
                        <a:pt x="32515" y="12052"/>
                      </a:lnTo>
                      <a:lnTo>
                        <a:pt x="32620" y="12052"/>
                      </a:lnTo>
                      <a:lnTo>
                        <a:pt x="32683" y="12157"/>
                      </a:lnTo>
                      <a:lnTo>
                        <a:pt x="32766" y="12178"/>
                      </a:lnTo>
                      <a:lnTo>
                        <a:pt x="32829" y="12094"/>
                      </a:lnTo>
                      <a:lnTo>
                        <a:pt x="32892" y="12115"/>
                      </a:lnTo>
                      <a:lnTo>
                        <a:pt x="33059" y="12073"/>
                      </a:lnTo>
                      <a:lnTo>
                        <a:pt x="33185" y="11990"/>
                      </a:lnTo>
                      <a:lnTo>
                        <a:pt x="33143" y="11948"/>
                      </a:lnTo>
                      <a:lnTo>
                        <a:pt x="33206" y="11843"/>
                      </a:lnTo>
                      <a:lnTo>
                        <a:pt x="33185" y="11801"/>
                      </a:lnTo>
                      <a:lnTo>
                        <a:pt x="33143" y="11801"/>
                      </a:lnTo>
                      <a:lnTo>
                        <a:pt x="33143" y="11739"/>
                      </a:lnTo>
                      <a:lnTo>
                        <a:pt x="33080" y="11697"/>
                      </a:lnTo>
                      <a:lnTo>
                        <a:pt x="32934" y="11697"/>
                      </a:lnTo>
                      <a:lnTo>
                        <a:pt x="32997" y="11655"/>
                      </a:lnTo>
                      <a:lnTo>
                        <a:pt x="33101" y="11634"/>
                      </a:lnTo>
                      <a:lnTo>
                        <a:pt x="33290" y="11488"/>
                      </a:lnTo>
                      <a:lnTo>
                        <a:pt x="33373" y="11383"/>
                      </a:lnTo>
                      <a:lnTo>
                        <a:pt x="33352" y="11341"/>
                      </a:lnTo>
                      <a:lnTo>
                        <a:pt x="33290" y="11320"/>
                      </a:lnTo>
                      <a:lnTo>
                        <a:pt x="33269" y="11236"/>
                      </a:lnTo>
                      <a:lnTo>
                        <a:pt x="33080" y="11174"/>
                      </a:lnTo>
                      <a:lnTo>
                        <a:pt x="32976" y="11216"/>
                      </a:lnTo>
                      <a:lnTo>
                        <a:pt x="32934" y="11174"/>
                      </a:lnTo>
                      <a:lnTo>
                        <a:pt x="33038" y="11153"/>
                      </a:lnTo>
                      <a:lnTo>
                        <a:pt x="33038" y="11027"/>
                      </a:lnTo>
                      <a:lnTo>
                        <a:pt x="32808" y="10860"/>
                      </a:lnTo>
                      <a:lnTo>
                        <a:pt x="32808" y="10818"/>
                      </a:lnTo>
                      <a:lnTo>
                        <a:pt x="32871" y="10818"/>
                      </a:lnTo>
                      <a:lnTo>
                        <a:pt x="32955" y="10902"/>
                      </a:lnTo>
                      <a:lnTo>
                        <a:pt x="33038" y="10860"/>
                      </a:lnTo>
                      <a:lnTo>
                        <a:pt x="32955" y="10797"/>
                      </a:lnTo>
                      <a:lnTo>
                        <a:pt x="33018" y="10755"/>
                      </a:lnTo>
                      <a:lnTo>
                        <a:pt x="33018" y="10713"/>
                      </a:lnTo>
                      <a:lnTo>
                        <a:pt x="32871" y="10651"/>
                      </a:lnTo>
                      <a:lnTo>
                        <a:pt x="32766" y="10588"/>
                      </a:lnTo>
                      <a:lnTo>
                        <a:pt x="32662" y="10651"/>
                      </a:lnTo>
                      <a:lnTo>
                        <a:pt x="32515" y="10588"/>
                      </a:lnTo>
                      <a:cubicBezTo>
                        <a:pt x="32536" y="10546"/>
                        <a:pt x="32536" y="10525"/>
                        <a:pt x="32536" y="10504"/>
                      </a:cubicBezTo>
                      <a:lnTo>
                        <a:pt x="32599" y="10504"/>
                      </a:lnTo>
                      <a:lnTo>
                        <a:pt x="32620" y="10483"/>
                      </a:lnTo>
                      <a:lnTo>
                        <a:pt x="32599" y="10420"/>
                      </a:lnTo>
                      <a:lnTo>
                        <a:pt x="32536" y="10420"/>
                      </a:lnTo>
                      <a:cubicBezTo>
                        <a:pt x="32536" y="10400"/>
                        <a:pt x="32536" y="10339"/>
                        <a:pt x="32517" y="10317"/>
                      </a:cubicBezTo>
                      <a:lnTo>
                        <a:pt x="32517" y="10317"/>
                      </a:lnTo>
                      <a:cubicBezTo>
                        <a:pt x="32518" y="10308"/>
                        <a:pt x="32523" y="10287"/>
                        <a:pt x="32536" y="10274"/>
                      </a:cubicBezTo>
                      <a:cubicBezTo>
                        <a:pt x="32536" y="10274"/>
                        <a:pt x="32536" y="10232"/>
                        <a:pt x="32557" y="10232"/>
                      </a:cubicBezTo>
                      <a:lnTo>
                        <a:pt x="32641" y="10316"/>
                      </a:lnTo>
                      <a:lnTo>
                        <a:pt x="32746" y="10274"/>
                      </a:lnTo>
                      <a:lnTo>
                        <a:pt x="32934" y="10232"/>
                      </a:lnTo>
                      <a:lnTo>
                        <a:pt x="32976" y="10337"/>
                      </a:lnTo>
                      <a:lnTo>
                        <a:pt x="33080" y="10379"/>
                      </a:lnTo>
                      <a:lnTo>
                        <a:pt x="33143" y="10441"/>
                      </a:lnTo>
                      <a:lnTo>
                        <a:pt x="33185" y="10420"/>
                      </a:lnTo>
                      <a:lnTo>
                        <a:pt x="33352" y="10525"/>
                      </a:lnTo>
                      <a:lnTo>
                        <a:pt x="33394" y="10483"/>
                      </a:lnTo>
                      <a:lnTo>
                        <a:pt x="33457" y="10504"/>
                      </a:lnTo>
                      <a:lnTo>
                        <a:pt x="33499" y="10420"/>
                      </a:lnTo>
                      <a:lnTo>
                        <a:pt x="33478" y="10337"/>
                      </a:lnTo>
                      <a:lnTo>
                        <a:pt x="33394" y="10295"/>
                      </a:lnTo>
                      <a:lnTo>
                        <a:pt x="33310" y="10190"/>
                      </a:lnTo>
                      <a:lnTo>
                        <a:pt x="33269" y="10107"/>
                      </a:lnTo>
                      <a:lnTo>
                        <a:pt x="33059" y="9918"/>
                      </a:lnTo>
                      <a:lnTo>
                        <a:pt x="33038" y="9855"/>
                      </a:lnTo>
                      <a:lnTo>
                        <a:pt x="33038" y="9855"/>
                      </a:lnTo>
                      <a:lnTo>
                        <a:pt x="33101" y="9897"/>
                      </a:lnTo>
                      <a:lnTo>
                        <a:pt x="33143" y="9960"/>
                      </a:lnTo>
                      <a:lnTo>
                        <a:pt x="33206" y="9981"/>
                      </a:lnTo>
                      <a:lnTo>
                        <a:pt x="33310" y="10107"/>
                      </a:lnTo>
                      <a:lnTo>
                        <a:pt x="33394" y="10127"/>
                      </a:lnTo>
                      <a:lnTo>
                        <a:pt x="33415" y="10190"/>
                      </a:lnTo>
                      <a:lnTo>
                        <a:pt x="33499" y="10295"/>
                      </a:lnTo>
                      <a:lnTo>
                        <a:pt x="33603" y="10400"/>
                      </a:lnTo>
                      <a:lnTo>
                        <a:pt x="33624" y="10462"/>
                      </a:lnTo>
                      <a:lnTo>
                        <a:pt x="33687" y="10504"/>
                      </a:lnTo>
                      <a:lnTo>
                        <a:pt x="33792" y="10609"/>
                      </a:lnTo>
                      <a:lnTo>
                        <a:pt x="33834" y="10713"/>
                      </a:lnTo>
                      <a:lnTo>
                        <a:pt x="33938" y="10713"/>
                      </a:lnTo>
                      <a:lnTo>
                        <a:pt x="33980" y="10672"/>
                      </a:lnTo>
                      <a:lnTo>
                        <a:pt x="33917" y="10546"/>
                      </a:lnTo>
                      <a:lnTo>
                        <a:pt x="33834" y="10337"/>
                      </a:lnTo>
                      <a:lnTo>
                        <a:pt x="34001" y="10358"/>
                      </a:lnTo>
                      <a:lnTo>
                        <a:pt x="34189" y="10462"/>
                      </a:lnTo>
                      <a:lnTo>
                        <a:pt x="34357" y="10462"/>
                      </a:lnTo>
                      <a:lnTo>
                        <a:pt x="34357" y="10567"/>
                      </a:lnTo>
                      <a:lnTo>
                        <a:pt x="34336" y="10630"/>
                      </a:lnTo>
                      <a:lnTo>
                        <a:pt x="34440" y="10713"/>
                      </a:lnTo>
                      <a:lnTo>
                        <a:pt x="34545" y="10713"/>
                      </a:lnTo>
                      <a:lnTo>
                        <a:pt x="34566" y="10734"/>
                      </a:lnTo>
                      <a:lnTo>
                        <a:pt x="34838" y="10734"/>
                      </a:lnTo>
                      <a:lnTo>
                        <a:pt x="34922" y="10672"/>
                      </a:lnTo>
                      <a:lnTo>
                        <a:pt x="34984" y="10546"/>
                      </a:lnTo>
                      <a:lnTo>
                        <a:pt x="34984" y="10441"/>
                      </a:lnTo>
                      <a:lnTo>
                        <a:pt x="35026" y="10337"/>
                      </a:lnTo>
                      <a:lnTo>
                        <a:pt x="34963" y="10295"/>
                      </a:lnTo>
                      <a:lnTo>
                        <a:pt x="34880" y="10086"/>
                      </a:lnTo>
                      <a:lnTo>
                        <a:pt x="34838" y="10086"/>
                      </a:lnTo>
                      <a:lnTo>
                        <a:pt x="34754" y="9939"/>
                      </a:lnTo>
                      <a:lnTo>
                        <a:pt x="34775" y="9814"/>
                      </a:lnTo>
                      <a:lnTo>
                        <a:pt x="34838" y="9793"/>
                      </a:lnTo>
                      <a:lnTo>
                        <a:pt x="34838" y="9709"/>
                      </a:lnTo>
                      <a:lnTo>
                        <a:pt x="34859" y="9688"/>
                      </a:lnTo>
                      <a:lnTo>
                        <a:pt x="34922" y="9730"/>
                      </a:lnTo>
                      <a:lnTo>
                        <a:pt x="34943" y="9835"/>
                      </a:lnTo>
                      <a:lnTo>
                        <a:pt x="34984" y="9730"/>
                      </a:lnTo>
                      <a:lnTo>
                        <a:pt x="34984" y="9583"/>
                      </a:lnTo>
                      <a:lnTo>
                        <a:pt x="35047" y="9542"/>
                      </a:lnTo>
                      <a:lnTo>
                        <a:pt x="35089" y="9500"/>
                      </a:lnTo>
                      <a:lnTo>
                        <a:pt x="35089" y="9604"/>
                      </a:lnTo>
                      <a:lnTo>
                        <a:pt x="35131" y="9667"/>
                      </a:lnTo>
                      <a:lnTo>
                        <a:pt x="35089" y="9709"/>
                      </a:lnTo>
                      <a:lnTo>
                        <a:pt x="34984" y="9772"/>
                      </a:lnTo>
                      <a:lnTo>
                        <a:pt x="34963" y="9897"/>
                      </a:lnTo>
                      <a:lnTo>
                        <a:pt x="35026" y="9918"/>
                      </a:lnTo>
                      <a:lnTo>
                        <a:pt x="35068" y="10002"/>
                      </a:lnTo>
                      <a:lnTo>
                        <a:pt x="35068" y="10086"/>
                      </a:lnTo>
                      <a:lnTo>
                        <a:pt x="35194" y="10232"/>
                      </a:lnTo>
                      <a:lnTo>
                        <a:pt x="35256" y="10274"/>
                      </a:lnTo>
                      <a:lnTo>
                        <a:pt x="35256" y="10190"/>
                      </a:lnTo>
                      <a:lnTo>
                        <a:pt x="35298" y="10169"/>
                      </a:lnTo>
                      <a:lnTo>
                        <a:pt x="35361" y="10211"/>
                      </a:lnTo>
                      <a:lnTo>
                        <a:pt x="35466" y="10169"/>
                      </a:lnTo>
                      <a:lnTo>
                        <a:pt x="35487" y="10211"/>
                      </a:lnTo>
                      <a:lnTo>
                        <a:pt x="35466" y="10253"/>
                      </a:lnTo>
                      <a:lnTo>
                        <a:pt x="35466" y="10358"/>
                      </a:lnTo>
                      <a:lnTo>
                        <a:pt x="35403" y="10525"/>
                      </a:lnTo>
                      <a:lnTo>
                        <a:pt x="35403" y="10567"/>
                      </a:lnTo>
                      <a:lnTo>
                        <a:pt x="35298" y="10734"/>
                      </a:lnTo>
                      <a:lnTo>
                        <a:pt x="35235" y="10923"/>
                      </a:lnTo>
                      <a:lnTo>
                        <a:pt x="35235" y="10964"/>
                      </a:lnTo>
                      <a:lnTo>
                        <a:pt x="35256" y="10964"/>
                      </a:lnTo>
                      <a:lnTo>
                        <a:pt x="35298" y="10860"/>
                      </a:lnTo>
                      <a:lnTo>
                        <a:pt x="35403" y="10902"/>
                      </a:lnTo>
                      <a:lnTo>
                        <a:pt x="35403" y="10923"/>
                      </a:lnTo>
                      <a:lnTo>
                        <a:pt x="35487" y="10923"/>
                      </a:lnTo>
                      <a:lnTo>
                        <a:pt x="35549" y="11006"/>
                      </a:lnTo>
                      <a:lnTo>
                        <a:pt x="35696" y="11027"/>
                      </a:lnTo>
                      <a:lnTo>
                        <a:pt x="35591" y="11069"/>
                      </a:lnTo>
                      <a:lnTo>
                        <a:pt x="35570" y="11132"/>
                      </a:lnTo>
                      <a:lnTo>
                        <a:pt x="35507" y="11153"/>
                      </a:lnTo>
                      <a:lnTo>
                        <a:pt x="35466" y="11111"/>
                      </a:lnTo>
                      <a:lnTo>
                        <a:pt x="35382" y="11132"/>
                      </a:lnTo>
                      <a:lnTo>
                        <a:pt x="35403" y="11216"/>
                      </a:lnTo>
                      <a:lnTo>
                        <a:pt x="35466" y="11236"/>
                      </a:lnTo>
                      <a:lnTo>
                        <a:pt x="35487" y="11257"/>
                      </a:lnTo>
                      <a:lnTo>
                        <a:pt x="35591" y="11257"/>
                      </a:lnTo>
                      <a:lnTo>
                        <a:pt x="35591" y="11341"/>
                      </a:lnTo>
                      <a:lnTo>
                        <a:pt x="35612" y="11383"/>
                      </a:lnTo>
                      <a:lnTo>
                        <a:pt x="35612" y="11467"/>
                      </a:lnTo>
                      <a:lnTo>
                        <a:pt x="35675" y="11550"/>
                      </a:lnTo>
                      <a:lnTo>
                        <a:pt x="35779" y="11571"/>
                      </a:lnTo>
                      <a:lnTo>
                        <a:pt x="35821" y="11655"/>
                      </a:lnTo>
                      <a:lnTo>
                        <a:pt x="35863" y="11739"/>
                      </a:lnTo>
                      <a:lnTo>
                        <a:pt x="35821" y="11843"/>
                      </a:lnTo>
                      <a:lnTo>
                        <a:pt x="35759" y="11906"/>
                      </a:lnTo>
                      <a:lnTo>
                        <a:pt x="35675" y="11906"/>
                      </a:lnTo>
                      <a:lnTo>
                        <a:pt x="35612" y="11948"/>
                      </a:lnTo>
                      <a:lnTo>
                        <a:pt x="35570" y="11906"/>
                      </a:lnTo>
                      <a:lnTo>
                        <a:pt x="35487" y="11885"/>
                      </a:lnTo>
                      <a:lnTo>
                        <a:pt x="35445" y="11906"/>
                      </a:lnTo>
                      <a:lnTo>
                        <a:pt x="35361" y="12011"/>
                      </a:lnTo>
                      <a:lnTo>
                        <a:pt x="35403" y="12052"/>
                      </a:lnTo>
                      <a:lnTo>
                        <a:pt x="35403" y="12094"/>
                      </a:lnTo>
                      <a:lnTo>
                        <a:pt x="35361" y="12178"/>
                      </a:lnTo>
                      <a:lnTo>
                        <a:pt x="35382" y="12220"/>
                      </a:lnTo>
                      <a:lnTo>
                        <a:pt x="35445" y="12220"/>
                      </a:lnTo>
                      <a:lnTo>
                        <a:pt x="35466" y="12199"/>
                      </a:lnTo>
                      <a:lnTo>
                        <a:pt x="35549" y="12178"/>
                      </a:lnTo>
                      <a:lnTo>
                        <a:pt x="35654" y="12178"/>
                      </a:lnTo>
                      <a:lnTo>
                        <a:pt x="35717" y="12115"/>
                      </a:lnTo>
                      <a:lnTo>
                        <a:pt x="35800" y="12115"/>
                      </a:lnTo>
                      <a:lnTo>
                        <a:pt x="35863" y="12011"/>
                      </a:lnTo>
                      <a:lnTo>
                        <a:pt x="35905" y="11990"/>
                      </a:lnTo>
                      <a:lnTo>
                        <a:pt x="35926" y="12115"/>
                      </a:lnTo>
                      <a:lnTo>
                        <a:pt x="35989" y="12157"/>
                      </a:lnTo>
                      <a:lnTo>
                        <a:pt x="36072" y="12094"/>
                      </a:lnTo>
                      <a:lnTo>
                        <a:pt x="36135" y="11969"/>
                      </a:lnTo>
                      <a:lnTo>
                        <a:pt x="36240" y="11885"/>
                      </a:lnTo>
                      <a:lnTo>
                        <a:pt x="36303" y="11948"/>
                      </a:lnTo>
                      <a:lnTo>
                        <a:pt x="36303" y="11990"/>
                      </a:lnTo>
                      <a:lnTo>
                        <a:pt x="36219" y="12011"/>
                      </a:lnTo>
                      <a:lnTo>
                        <a:pt x="36177" y="12073"/>
                      </a:lnTo>
                      <a:lnTo>
                        <a:pt x="36219" y="12094"/>
                      </a:lnTo>
                      <a:lnTo>
                        <a:pt x="36219" y="12157"/>
                      </a:lnTo>
                      <a:lnTo>
                        <a:pt x="36093" y="12199"/>
                      </a:lnTo>
                      <a:lnTo>
                        <a:pt x="36072" y="12220"/>
                      </a:lnTo>
                      <a:lnTo>
                        <a:pt x="36219" y="12199"/>
                      </a:lnTo>
                      <a:lnTo>
                        <a:pt x="36240" y="12283"/>
                      </a:lnTo>
                      <a:lnTo>
                        <a:pt x="36135" y="12366"/>
                      </a:lnTo>
                      <a:lnTo>
                        <a:pt x="36177" y="12492"/>
                      </a:lnTo>
                      <a:lnTo>
                        <a:pt x="36219" y="12513"/>
                      </a:lnTo>
                      <a:lnTo>
                        <a:pt x="36282" y="12617"/>
                      </a:lnTo>
                      <a:lnTo>
                        <a:pt x="36407" y="12596"/>
                      </a:lnTo>
                      <a:lnTo>
                        <a:pt x="36428" y="12534"/>
                      </a:lnTo>
                      <a:lnTo>
                        <a:pt x="36407" y="12471"/>
                      </a:lnTo>
                      <a:lnTo>
                        <a:pt x="36407" y="12387"/>
                      </a:lnTo>
                      <a:lnTo>
                        <a:pt x="36449" y="12366"/>
                      </a:lnTo>
                      <a:lnTo>
                        <a:pt x="36595" y="12471"/>
                      </a:lnTo>
                      <a:lnTo>
                        <a:pt x="36595" y="12534"/>
                      </a:lnTo>
                      <a:lnTo>
                        <a:pt x="36533" y="12638"/>
                      </a:lnTo>
                      <a:lnTo>
                        <a:pt x="36616" y="12701"/>
                      </a:lnTo>
                      <a:lnTo>
                        <a:pt x="36637" y="12743"/>
                      </a:lnTo>
                      <a:lnTo>
                        <a:pt x="36491" y="12827"/>
                      </a:lnTo>
                      <a:lnTo>
                        <a:pt x="36449" y="12889"/>
                      </a:lnTo>
                      <a:lnTo>
                        <a:pt x="36533" y="12952"/>
                      </a:lnTo>
                      <a:lnTo>
                        <a:pt x="36763" y="12952"/>
                      </a:lnTo>
                      <a:lnTo>
                        <a:pt x="36826" y="12994"/>
                      </a:lnTo>
                      <a:lnTo>
                        <a:pt x="36826" y="13099"/>
                      </a:lnTo>
                      <a:lnTo>
                        <a:pt x="36826" y="13161"/>
                      </a:lnTo>
                      <a:lnTo>
                        <a:pt x="36867" y="13140"/>
                      </a:lnTo>
                      <a:lnTo>
                        <a:pt x="36867" y="13057"/>
                      </a:lnTo>
                      <a:lnTo>
                        <a:pt x="36930" y="12994"/>
                      </a:lnTo>
                      <a:lnTo>
                        <a:pt x="36972" y="12994"/>
                      </a:lnTo>
                      <a:lnTo>
                        <a:pt x="36972" y="13057"/>
                      </a:lnTo>
                      <a:lnTo>
                        <a:pt x="36930" y="13161"/>
                      </a:lnTo>
                      <a:lnTo>
                        <a:pt x="36930" y="13245"/>
                      </a:lnTo>
                      <a:lnTo>
                        <a:pt x="36847" y="13266"/>
                      </a:lnTo>
                      <a:lnTo>
                        <a:pt x="36805" y="13433"/>
                      </a:lnTo>
                      <a:lnTo>
                        <a:pt x="36805" y="13475"/>
                      </a:lnTo>
                      <a:lnTo>
                        <a:pt x="36867" y="13517"/>
                      </a:lnTo>
                      <a:lnTo>
                        <a:pt x="36867" y="13622"/>
                      </a:lnTo>
                      <a:lnTo>
                        <a:pt x="36826" y="13726"/>
                      </a:lnTo>
                      <a:lnTo>
                        <a:pt x="36826" y="13831"/>
                      </a:lnTo>
                      <a:lnTo>
                        <a:pt x="36847" y="13852"/>
                      </a:lnTo>
                      <a:lnTo>
                        <a:pt x="36847" y="13873"/>
                      </a:lnTo>
                      <a:lnTo>
                        <a:pt x="36826" y="14082"/>
                      </a:lnTo>
                      <a:lnTo>
                        <a:pt x="36763" y="14166"/>
                      </a:lnTo>
                      <a:lnTo>
                        <a:pt x="36826" y="14270"/>
                      </a:lnTo>
                      <a:lnTo>
                        <a:pt x="36805" y="14354"/>
                      </a:lnTo>
                      <a:lnTo>
                        <a:pt x="36637" y="14396"/>
                      </a:lnTo>
                      <a:lnTo>
                        <a:pt x="36491" y="14375"/>
                      </a:lnTo>
                      <a:lnTo>
                        <a:pt x="36428" y="14396"/>
                      </a:lnTo>
                      <a:lnTo>
                        <a:pt x="36407" y="14480"/>
                      </a:lnTo>
                      <a:lnTo>
                        <a:pt x="36198" y="14626"/>
                      </a:lnTo>
                      <a:lnTo>
                        <a:pt x="36198" y="14710"/>
                      </a:lnTo>
                      <a:lnTo>
                        <a:pt x="36344" y="14793"/>
                      </a:lnTo>
                      <a:lnTo>
                        <a:pt x="36303" y="14793"/>
                      </a:lnTo>
                      <a:lnTo>
                        <a:pt x="36219" y="14814"/>
                      </a:lnTo>
                      <a:lnTo>
                        <a:pt x="36303" y="14814"/>
                      </a:lnTo>
                      <a:lnTo>
                        <a:pt x="36177" y="14982"/>
                      </a:lnTo>
                      <a:lnTo>
                        <a:pt x="36093" y="15024"/>
                      </a:lnTo>
                      <a:lnTo>
                        <a:pt x="35884" y="15149"/>
                      </a:lnTo>
                      <a:lnTo>
                        <a:pt x="35738" y="15296"/>
                      </a:lnTo>
                      <a:lnTo>
                        <a:pt x="35675" y="15296"/>
                      </a:lnTo>
                      <a:lnTo>
                        <a:pt x="35633" y="15337"/>
                      </a:lnTo>
                      <a:lnTo>
                        <a:pt x="35591" y="15463"/>
                      </a:lnTo>
                      <a:lnTo>
                        <a:pt x="35675" y="15568"/>
                      </a:lnTo>
                      <a:lnTo>
                        <a:pt x="35696" y="15672"/>
                      </a:lnTo>
                      <a:lnTo>
                        <a:pt x="35800" y="15840"/>
                      </a:lnTo>
                      <a:lnTo>
                        <a:pt x="35842" y="16133"/>
                      </a:lnTo>
                      <a:lnTo>
                        <a:pt x="35779" y="16174"/>
                      </a:lnTo>
                      <a:lnTo>
                        <a:pt x="35738" y="16153"/>
                      </a:lnTo>
                      <a:lnTo>
                        <a:pt x="35675" y="16195"/>
                      </a:lnTo>
                      <a:lnTo>
                        <a:pt x="35654" y="16300"/>
                      </a:lnTo>
                      <a:lnTo>
                        <a:pt x="35633" y="16195"/>
                      </a:lnTo>
                      <a:lnTo>
                        <a:pt x="35633" y="16049"/>
                      </a:lnTo>
                      <a:lnTo>
                        <a:pt x="35570" y="15986"/>
                      </a:lnTo>
                      <a:lnTo>
                        <a:pt x="35466" y="16049"/>
                      </a:lnTo>
                      <a:lnTo>
                        <a:pt x="35424" y="16153"/>
                      </a:lnTo>
                      <a:lnTo>
                        <a:pt x="35319" y="16216"/>
                      </a:lnTo>
                      <a:lnTo>
                        <a:pt x="35235" y="16174"/>
                      </a:lnTo>
                      <a:lnTo>
                        <a:pt x="35256" y="16112"/>
                      </a:lnTo>
                      <a:lnTo>
                        <a:pt x="35256" y="16070"/>
                      </a:lnTo>
                      <a:lnTo>
                        <a:pt x="35047" y="16070"/>
                      </a:lnTo>
                      <a:lnTo>
                        <a:pt x="35005" y="16174"/>
                      </a:lnTo>
                      <a:lnTo>
                        <a:pt x="34922" y="16258"/>
                      </a:lnTo>
                      <a:lnTo>
                        <a:pt x="34796" y="16216"/>
                      </a:lnTo>
                      <a:lnTo>
                        <a:pt x="34712" y="16216"/>
                      </a:lnTo>
                      <a:lnTo>
                        <a:pt x="34650" y="16174"/>
                      </a:lnTo>
                      <a:lnTo>
                        <a:pt x="34587" y="16174"/>
                      </a:lnTo>
                      <a:lnTo>
                        <a:pt x="34503" y="16258"/>
                      </a:lnTo>
                      <a:lnTo>
                        <a:pt x="34357" y="16195"/>
                      </a:lnTo>
                      <a:lnTo>
                        <a:pt x="34315" y="16174"/>
                      </a:lnTo>
                      <a:lnTo>
                        <a:pt x="34231" y="16070"/>
                      </a:lnTo>
                      <a:lnTo>
                        <a:pt x="34106" y="15986"/>
                      </a:lnTo>
                      <a:lnTo>
                        <a:pt x="33980" y="15965"/>
                      </a:lnTo>
                      <a:lnTo>
                        <a:pt x="33834" y="15777"/>
                      </a:lnTo>
                      <a:lnTo>
                        <a:pt x="33813" y="15840"/>
                      </a:lnTo>
                      <a:lnTo>
                        <a:pt x="33813" y="15902"/>
                      </a:lnTo>
                      <a:lnTo>
                        <a:pt x="33792" y="15965"/>
                      </a:lnTo>
                      <a:lnTo>
                        <a:pt x="33750" y="15944"/>
                      </a:lnTo>
                      <a:lnTo>
                        <a:pt x="33708" y="15965"/>
                      </a:lnTo>
                      <a:lnTo>
                        <a:pt x="33708" y="16049"/>
                      </a:lnTo>
                      <a:lnTo>
                        <a:pt x="33771" y="16112"/>
                      </a:lnTo>
                      <a:lnTo>
                        <a:pt x="33750" y="16195"/>
                      </a:lnTo>
                      <a:lnTo>
                        <a:pt x="33687" y="16195"/>
                      </a:lnTo>
                      <a:lnTo>
                        <a:pt x="33582" y="16216"/>
                      </a:lnTo>
                      <a:lnTo>
                        <a:pt x="33499" y="16300"/>
                      </a:lnTo>
                      <a:lnTo>
                        <a:pt x="33373" y="16300"/>
                      </a:lnTo>
                      <a:lnTo>
                        <a:pt x="33290" y="16384"/>
                      </a:lnTo>
                      <a:lnTo>
                        <a:pt x="33290" y="16488"/>
                      </a:lnTo>
                      <a:lnTo>
                        <a:pt x="33206" y="16530"/>
                      </a:lnTo>
                      <a:lnTo>
                        <a:pt x="33164" y="16677"/>
                      </a:lnTo>
                      <a:lnTo>
                        <a:pt x="33248" y="16886"/>
                      </a:lnTo>
                      <a:lnTo>
                        <a:pt x="33352" y="16990"/>
                      </a:lnTo>
                      <a:lnTo>
                        <a:pt x="33394" y="16949"/>
                      </a:lnTo>
                      <a:lnTo>
                        <a:pt x="33499" y="17095"/>
                      </a:lnTo>
                      <a:lnTo>
                        <a:pt x="33478" y="17158"/>
                      </a:lnTo>
                      <a:lnTo>
                        <a:pt x="33666" y="17158"/>
                      </a:lnTo>
                      <a:lnTo>
                        <a:pt x="33771" y="17200"/>
                      </a:lnTo>
                      <a:lnTo>
                        <a:pt x="33813" y="17137"/>
                      </a:lnTo>
                      <a:lnTo>
                        <a:pt x="33917" y="17137"/>
                      </a:lnTo>
                      <a:lnTo>
                        <a:pt x="33980" y="17095"/>
                      </a:lnTo>
                      <a:lnTo>
                        <a:pt x="34106" y="17095"/>
                      </a:lnTo>
                      <a:lnTo>
                        <a:pt x="34189" y="17053"/>
                      </a:lnTo>
                      <a:lnTo>
                        <a:pt x="34273" y="17095"/>
                      </a:lnTo>
                      <a:lnTo>
                        <a:pt x="34315" y="17032"/>
                      </a:lnTo>
                      <a:lnTo>
                        <a:pt x="34315" y="16928"/>
                      </a:lnTo>
                      <a:lnTo>
                        <a:pt x="34336" y="16865"/>
                      </a:lnTo>
                      <a:lnTo>
                        <a:pt x="34398" y="16865"/>
                      </a:lnTo>
                      <a:lnTo>
                        <a:pt x="34503" y="17032"/>
                      </a:lnTo>
                      <a:lnTo>
                        <a:pt x="34587" y="17032"/>
                      </a:lnTo>
                      <a:lnTo>
                        <a:pt x="34650" y="17116"/>
                      </a:lnTo>
                      <a:lnTo>
                        <a:pt x="34796" y="17137"/>
                      </a:lnTo>
                      <a:lnTo>
                        <a:pt x="34817" y="17074"/>
                      </a:lnTo>
                      <a:lnTo>
                        <a:pt x="34901" y="16970"/>
                      </a:lnTo>
                      <a:lnTo>
                        <a:pt x="34943" y="16970"/>
                      </a:lnTo>
                      <a:lnTo>
                        <a:pt x="35026" y="16886"/>
                      </a:lnTo>
                      <a:lnTo>
                        <a:pt x="35131" y="16865"/>
                      </a:lnTo>
                      <a:lnTo>
                        <a:pt x="35110" y="16928"/>
                      </a:lnTo>
                      <a:lnTo>
                        <a:pt x="35110" y="17032"/>
                      </a:lnTo>
                      <a:lnTo>
                        <a:pt x="35026" y="17137"/>
                      </a:lnTo>
                      <a:lnTo>
                        <a:pt x="35026" y="17262"/>
                      </a:lnTo>
                      <a:lnTo>
                        <a:pt x="35131" y="17221"/>
                      </a:lnTo>
                      <a:lnTo>
                        <a:pt x="35173" y="17032"/>
                      </a:lnTo>
                      <a:lnTo>
                        <a:pt x="35215" y="17074"/>
                      </a:lnTo>
                      <a:lnTo>
                        <a:pt x="35256" y="17032"/>
                      </a:lnTo>
                      <a:lnTo>
                        <a:pt x="35340" y="17074"/>
                      </a:lnTo>
                      <a:lnTo>
                        <a:pt x="35256" y="17200"/>
                      </a:lnTo>
                      <a:lnTo>
                        <a:pt x="35277" y="17283"/>
                      </a:lnTo>
                      <a:lnTo>
                        <a:pt x="35277" y="17179"/>
                      </a:lnTo>
                      <a:lnTo>
                        <a:pt x="35466" y="17011"/>
                      </a:lnTo>
                      <a:lnTo>
                        <a:pt x="35487" y="17074"/>
                      </a:lnTo>
                      <a:lnTo>
                        <a:pt x="35361" y="17179"/>
                      </a:lnTo>
                      <a:lnTo>
                        <a:pt x="35361" y="17242"/>
                      </a:lnTo>
                      <a:lnTo>
                        <a:pt x="35445" y="17304"/>
                      </a:lnTo>
                      <a:lnTo>
                        <a:pt x="35487" y="17451"/>
                      </a:lnTo>
                      <a:lnTo>
                        <a:pt x="35487" y="17555"/>
                      </a:lnTo>
                      <a:lnTo>
                        <a:pt x="35507" y="17660"/>
                      </a:lnTo>
                      <a:lnTo>
                        <a:pt x="35612" y="17639"/>
                      </a:lnTo>
                      <a:lnTo>
                        <a:pt x="35612" y="17765"/>
                      </a:lnTo>
                      <a:lnTo>
                        <a:pt x="35675" y="17827"/>
                      </a:lnTo>
                      <a:lnTo>
                        <a:pt x="35759" y="17681"/>
                      </a:lnTo>
                      <a:lnTo>
                        <a:pt x="35717" y="17869"/>
                      </a:lnTo>
                      <a:lnTo>
                        <a:pt x="35654" y="17953"/>
                      </a:lnTo>
                      <a:lnTo>
                        <a:pt x="35759" y="18058"/>
                      </a:lnTo>
                      <a:lnTo>
                        <a:pt x="35759" y="17974"/>
                      </a:lnTo>
                      <a:lnTo>
                        <a:pt x="35800" y="17869"/>
                      </a:lnTo>
                      <a:lnTo>
                        <a:pt x="35863" y="17848"/>
                      </a:lnTo>
                      <a:lnTo>
                        <a:pt x="35863" y="17848"/>
                      </a:lnTo>
                      <a:lnTo>
                        <a:pt x="35821" y="17890"/>
                      </a:lnTo>
                      <a:lnTo>
                        <a:pt x="35863" y="18037"/>
                      </a:lnTo>
                      <a:lnTo>
                        <a:pt x="35926" y="18162"/>
                      </a:lnTo>
                      <a:lnTo>
                        <a:pt x="36093" y="18141"/>
                      </a:lnTo>
                      <a:lnTo>
                        <a:pt x="36031" y="18183"/>
                      </a:lnTo>
                      <a:lnTo>
                        <a:pt x="35821" y="18309"/>
                      </a:lnTo>
                      <a:lnTo>
                        <a:pt x="35675" y="18309"/>
                      </a:lnTo>
                      <a:lnTo>
                        <a:pt x="35654" y="18371"/>
                      </a:lnTo>
                      <a:lnTo>
                        <a:pt x="35759" y="18413"/>
                      </a:lnTo>
                      <a:lnTo>
                        <a:pt x="35759" y="18560"/>
                      </a:lnTo>
                      <a:lnTo>
                        <a:pt x="35821" y="18664"/>
                      </a:lnTo>
                      <a:lnTo>
                        <a:pt x="35905" y="18727"/>
                      </a:lnTo>
                      <a:lnTo>
                        <a:pt x="35989" y="18727"/>
                      </a:lnTo>
                      <a:lnTo>
                        <a:pt x="35989" y="18790"/>
                      </a:lnTo>
                      <a:lnTo>
                        <a:pt x="36093" y="18874"/>
                      </a:lnTo>
                      <a:lnTo>
                        <a:pt x="36156" y="18915"/>
                      </a:lnTo>
                      <a:lnTo>
                        <a:pt x="36219" y="18915"/>
                      </a:lnTo>
                      <a:lnTo>
                        <a:pt x="36407" y="19041"/>
                      </a:lnTo>
                      <a:lnTo>
                        <a:pt x="36512" y="19041"/>
                      </a:lnTo>
                      <a:lnTo>
                        <a:pt x="36512" y="19104"/>
                      </a:lnTo>
                      <a:lnTo>
                        <a:pt x="36575" y="19125"/>
                      </a:lnTo>
                      <a:lnTo>
                        <a:pt x="36595" y="19083"/>
                      </a:lnTo>
                      <a:lnTo>
                        <a:pt x="36616" y="19041"/>
                      </a:lnTo>
                      <a:lnTo>
                        <a:pt x="36721" y="19104"/>
                      </a:lnTo>
                      <a:lnTo>
                        <a:pt x="36679" y="19125"/>
                      </a:lnTo>
                      <a:lnTo>
                        <a:pt x="36616" y="19187"/>
                      </a:lnTo>
                      <a:lnTo>
                        <a:pt x="36679" y="19292"/>
                      </a:lnTo>
                      <a:lnTo>
                        <a:pt x="36742" y="19334"/>
                      </a:lnTo>
                      <a:lnTo>
                        <a:pt x="36805" y="19334"/>
                      </a:lnTo>
                      <a:lnTo>
                        <a:pt x="36805" y="19418"/>
                      </a:lnTo>
                      <a:lnTo>
                        <a:pt x="36930" y="19543"/>
                      </a:lnTo>
                      <a:lnTo>
                        <a:pt x="37014" y="19543"/>
                      </a:lnTo>
                      <a:lnTo>
                        <a:pt x="37056" y="19606"/>
                      </a:lnTo>
                      <a:lnTo>
                        <a:pt x="37098" y="19648"/>
                      </a:lnTo>
                      <a:lnTo>
                        <a:pt x="37265" y="19731"/>
                      </a:lnTo>
                      <a:lnTo>
                        <a:pt x="37328" y="19711"/>
                      </a:lnTo>
                      <a:lnTo>
                        <a:pt x="37370" y="19731"/>
                      </a:lnTo>
                      <a:lnTo>
                        <a:pt x="37453" y="19731"/>
                      </a:lnTo>
                      <a:lnTo>
                        <a:pt x="37537" y="19773"/>
                      </a:lnTo>
                      <a:lnTo>
                        <a:pt x="37558" y="19857"/>
                      </a:lnTo>
                      <a:lnTo>
                        <a:pt x="37725" y="19983"/>
                      </a:lnTo>
                      <a:lnTo>
                        <a:pt x="37788" y="19983"/>
                      </a:lnTo>
                      <a:lnTo>
                        <a:pt x="37872" y="20045"/>
                      </a:lnTo>
                      <a:lnTo>
                        <a:pt x="38060" y="20087"/>
                      </a:lnTo>
                      <a:lnTo>
                        <a:pt x="38165" y="20150"/>
                      </a:lnTo>
                      <a:lnTo>
                        <a:pt x="38269" y="20150"/>
                      </a:lnTo>
                      <a:lnTo>
                        <a:pt x="38290" y="20129"/>
                      </a:lnTo>
                      <a:lnTo>
                        <a:pt x="38290" y="20066"/>
                      </a:lnTo>
                      <a:lnTo>
                        <a:pt x="38207" y="19983"/>
                      </a:lnTo>
                      <a:lnTo>
                        <a:pt x="38165" y="19920"/>
                      </a:lnTo>
                      <a:lnTo>
                        <a:pt x="38207" y="19857"/>
                      </a:lnTo>
                      <a:lnTo>
                        <a:pt x="38290" y="19878"/>
                      </a:lnTo>
                      <a:lnTo>
                        <a:pt x="38311" y="19815"/>
                      </a:lnTo>
                      <a:lnTo>
                        <a:pt x="38290" y="19752"/>
                      </a:lnTo>
                      <a:lnTo>
                        <a:pt x="38248" y="19773"/>
                      </a:lnTo>
                      <a:lnTo>
                        <a:pt x="38207" y="19731"/>
                      </a:lnTo>
                      <a:lnTo>
                        <a:pt x="38248" y="19606"/>
                      </a:lnTo>
                      <a:lnTo>
                        <a:pt x="38207" y="19564"/>
                      </a:lnTo>
                      <a:lnTo>
                        <a:pt x="38102" y="19669"/>
                      </a:lnTo>
                      <a:lnTo>
                        <a:pt x="38102" y="19627"/>
                      </a:lnTo>
                      <a:lnTo>
                        <a:pt x="38081" y="19543"/>
                      </a:lnTo>
                      <a:lnTo>
                        <a:pt x="38018" y="19543"/>
                      </a:lnTo>
                      <a:lnTo>
                        <a:pt x="38123" y="19439"/>
                      </a:lnTo>
                      <a:lnTo>
                        <a:pt x="38102" y="19313"/>
                      </a:lnTo>
                      <a:lnTo>
                        <a:pt x="38060" y="19292"/>
                      </a:lnTo>
                      <a:lnTo>
                        <a:pt x="37956" y="19292"/>
                      </a:lnTo>
                      <a:lnTo>
                        <a:pt x="37976" y="19187"/>
                      </a:lnTo>
                      <a:lnTo>
                        <a:pt x="37935" y="19083"/>
                      </a:lnTo>
                      <a:lnTo>
                        <a:pt x="37893" y="18999"/>
                      </a:lnTo>
                      <a:lnTo>
                        <a:pt x="37788" y="18999"/>
                      </a:lnTo>
                      <a:lnTo>
                        <a:pt x="37851" y="18915"/>
                      </a:lnTo>
                      <a:lnTo>
                        <a:pt x="37767" y="18894"/>
                      </a:lnTo>
                      <a:lnTo>
                        <a:pt x="37725" y="18894"/>
                      </a:lnTo>
                      <a:lnTo>
                        <a:pt x="37746" y="18832"/>
                      </a:lnTo>
                      <a:lnTo>
                        <a:pt x="37663" y="18727"/>
                      </a:lnTo>
                      <a:lnTo>
                        <a:pt x="37663" y="18748"/>
                      </a:lnTo>
                      <a:lnTo>
                        <a:pt x="37621" y="18748"/>
                      </a:lnTo>
                      <a:lnTo>
                        <a:pt x="37621" y="18602"/>
                      </a:lnTo>
                      <a:lnTo>
                        <a:pt x="37621" y="18539"/>
                      </a:lnTo>
                      <a:lnTo>
                        <a:pt x="37621" y="18476"/>
                      </a:lnTo>
                      <a:lnTo>
                        <a:pt x="37453" y="18350"/>
                      </a:lnTo>
                      <a:lnTo>
                        <a:pt x="37432" y="18225"/>
                      </a:lnTo>
                      <a:lnTo>
                        <a:pt x="37432" y="18120"/>
                      </a:lnTo>
                      <a:lnTo>
                        <a:pt x="37516" y="18162"/>
                      </a:lnTo>
                      <a:lnTo>
                        <a:pt x="37558" y="18078"/>
                      </a:lnTo>
                      <a:lnTo>
                        <a:pt x="37663" y="18120"/>
                      </a:lnTo>
                      <a:lnTo>
                        <a:pt x="37663" y="18225"/>
                      </a:lnTo>
                      <a:lnTo>
                        <a:pt x="37746" y="18371"/>
                      </a:lnTo>
                      <a:lnTo>
                        <a:pt x="37872" y="18434"/>
                      </a:lnTo>
                      <a:lnTo>
                        <a:pt x="37935" y="18476"/>
                      </a:lnTo>
                      <a:lnTo>
                        <a:pt x="37935" y="18560"/>
                      </a:lnTo>
                      <a:lnTo>
                        <a:pt x="37976" y="18602"/>
                      </a:lnTo>
                      <a:lnTo>
                        <a:pt x="37976" y="18539"/>
                      </a:lnTo>
                      <a:lnTo>
                        <a:pt x="37935" y="18392"/>
                      </a:lnTo>
                      <a:lnTo>
                        <a:pt x="37935" y="18350"/>
                      </a:lnTo>
                      <a:lnTo>
                        <a:pt x="37976" y="18309"/>
                      </a:lnTo>
                      <a:lnTo>
                        <a:pt x="38018" y="18392"/>
                      </a:lnTo>
                      <a:lnTo>
                        <a:pt x="38018" y="18455"/>
                      </a:lnTo>
                      <a:lnTo>
                        <a:pt x="38081" y="18497"/>
                      </a:lnTo>
                      <a:lnTo>
                        <a:pt x="38123" y="18685"/>
                      </a:lnTo>
                      <a:lnTo>
                        <a:pt x="38207" y="18706"/>
                      </a:lnTo>
                      <a:lnTo>
                        <a:pt x="38207" y="18769"/>
                      </a:lnTo>
                      <a:lnTo>
                        <a:pt x="38290" y="18832"/>
                      </a:lnTo>
                      <a:lnTo>
                        <a:pt x="38374" y="19020"/>
                      </a:lnTo>
                      <a:lnTo>
                        <a:pt x="38416" y="18936"/>
                      </a:lnTo>
                      <a:lnTo>
                        <a:pt x="38395" y="18832"/>
                      </a:lnTo>
                      <a:lnTo>
                        <a:pt x="38395" y="18664"/>
                      </a:lnTo>
                      <a:lnTo>
                        <a:pt x="38416" y="18560"/>
                      </a:lnTo>
                      <a:lnTo>
                        <a:pt x="38416" y="18643"/>
                      </a:lnTo>
                      <a:lnTo>
                        <a:pt x="38479" y="18811"/>
                      </a:lnTo>
                      <a:lnTo>
                        <a:pt x="38479" y="18915"/>
                      </a:lnTo>
                      <a:lnTo>
                        <a:pt x="38479" y="18999"/>
                      </a:lnTo>
                      <a:lnTo>
                        <a:pt x="38520" y="19020"/>
                      </a:lnTo>
                      <a:lnTo>
                        <a:pt x="38604" y="19083"/>
                      </a:lnTo>
                      <a:lnTo>
                        <a:pt x="38625" y="18999"/>
                      </a:lnTo>
                      <a:lnTo>
                        <a:pt x="38583" y="18957"/>
                      </a:lnTo>
                      <a:lnTo>
                        <a:pt x="38583" y="18894"/>
                      </a:lnTo>
                      <a:lnTo>
                        <a:pt x="38667" y="18915"/>
                      </a:lnTo>
                      <a:lnTo>
                        <a:pt x="38688" y="19020"/>
                      </a:lnTo>
                      <a:lnTo>
                        <a:pt x="38688" y="19104"/>
                      </a:lnTo>
                      <a:lnTo>
                        <a:pt x="38709" y="19125"/>
                      </a:lnTo>
                      <a:lnTo>
                        <a:pt x="38709" y="19062"/>
                      </a:lnTo>
                      <a:lnTo>
                        <a:pt x="38772" y="19020"/>
                      </a:lnTo>
                      <a:lnTo>
                        <a:pt x="38772" y="19187"/>
                      </a:lnTo>
                      <a:lnTo>
                        <a:pt x="38813" y="19271"/>
                      </a:lnTo>
                      <a:lnTo>
                        <a:pt x="38897" y="19271"/>
                      </a:lnTo>
                      <a:lnTo>
                        <a:pt x="38939" y="19208"/>
                      </a:lnTo>
                      <a:lnTo>
                        <a:pt x="38939" y="19313"/>
                      </a:lnTo>
                      <a:lnTo>
                        <a:pt x="38918" y="19376"/>
                      </a:lnTo>
                      <a:lnTo>
                        <a:pt x="38981" y="19543"/>
                      </a:lnTo>
                      <a:lnTo>
                        <a:pt x="39023" y="19627"/>
                      </a:lnTo>
                      <a:lnTo>
                        <a:pt x="39127" y="19627"/>
                      </a:lnTo>
                      <a:lnTo>
                        <a:pt x="39127" y="19543"/>
                      </a:lnTo>
                      <a:lnTo>
                        <a:pt x="39106" y="19522"/>
                      </a:lnTo>
                      <a:lnTo>
                        <a:pt x="39106" y="19397"/>
                      </a:lnTo>
                      <a:lnTo>
                        <a:pt x="39044" y="19187"/>
                      </a:lnTo>
                      <a:lnTo>
                        <a:pt x="39127" y="19187"/>
                      </a:lnTo>
                      <a:lnTo>
                        <a:pt x="39169" y="19271"/>
                      </a:lnTo>
                      <a:lnTo>
                        <a:pt x="39274" y="19292"/>
                      </a:lnTo>
                      <a:lnTo>
                        <a:pt x="39316" y="19271"/>
                      </a:lnTo>
                      <a:lnTo>
                        <a:pt x="39253" y="19166"/>
                      </a:lnTo>
                      <a:lnTo>
                        <a:pt x="39295" y="19083"/>
                      </a:lnTo>
                      <a:lnTo>
                        <a:pt x="39295" y="18894"/>
                      </a:lnTo>
                      <a:lnTo>
                        <a:pt x="39211" y="18706"/>
                      </a:lnTo>
                      <a:lnTo>
                        <a:pt x="39232" y="18560"/>
                      </a:lnTo>
                      <a:lnTo>
                        <a:pt x="39232" y="18392"/>
                      </a:lnTo>
                      <a:lnTo>
                        <a:pt x="39253" y="18560"/>
                      </a:lnTo>
                      <a:lnTo>
                        <a:pt x="39232" y="18664"/>
                      </a:lnTo>
                      <a:lnTo>
                        <a:pt x="39253" y="18790"/>
                      </a:lnTo>
                      <a:lnTo>
                        <a:pt x="39420" y="18957"/>
                      </a:lnTo>
                      <a:lnTo>
                        <a:pt x="39441" y="18894"/>
                      </a:lnTo>
                      <a:lnTo>
                        <a:pt x="39420" y="18769"/>
                      </a:lnTo>
                      <a:lnTo>
                        <a:pt x="39462" y="18664"/>
                      </a:lnTo>
                      <a:lnTo>
                        <a:pt x="39462" y="18497"/>
                      </a:lnTo>
                      <a:lnTo>
                        <a:pt x="39546" y="18455"/>
                      </a:lnTo>
                      <a:lnTo>
                        <a:pt x="39525" y="18434"/>
                      </a:lnTo>
                      <a:lnTo>
                        <a:pt x="39399" y="18246"/>
                      </a:lnTo>
                      <a:lnTo>
                        <a:pt x="39357" y="18120"/>
                      </a:lnTo>
                      <a:lnTo>
                        <a:pt x="39316" y="18078"/>
                      </a:lnTo>
                      <a:lnTo>
                        <a:pt x="39336" y="18016"/>
                      </a:lnTo>
                      <a:lnTo>
                        <a:pt x="39253" y="17869"/>
                      </a:lnTo>
                      <a:lnTo>
                        <a:pt x="39190" y="17786"/>
                      </a:lnTo>
                      <a:lnTo>
                        <a:pt x="39316" y="17765"/>
                      </a:lnTo>
                      <a:lnTo>
                        <a:pt x="39336" y="17723"/>
                      </a:lnTo>
                      <a:lnTo>
                        <a:pt x="39420" y="17639"/>
                      </a:lnTo>
                      <a:lnTo>
                        <a:pt x="39357" y="17576"/>
                      </a:lnTo>
                      <a:lnTo>
                        <a:pt x="39295" y="17618"/>
                      </a:lnTo>
                      <a:lnTo>
                        <a:pt x="39148" y="17639"/>
                      </a:lnTo>
                      <a:lnTo>
                        <a:pt x="39106" y="17597"/>
                      </a:lnTo>
                      <a:lnTo>
                        <a:pt x="39127" y="17555"/>
                      </a:lnTo>
                      <a:lnTo>
                        <a:pt x="39148" y="17514"/>
                      </a:lnTo>
                      <a:lnTo>
                        <a:pt x="39232" y="17430"/>
                      </a:lnTo>
                      <a:lnTo>
                        <a:pt x="39253" y="17325"/>
                      </a:lnTo>
                      <a:lnTo>
                        <a:pt x="39211" y="17242"/>
                      </a:lnTo>
                      <a:lnTo>
                        <a:pt x="39148" y="17242"/>
                      </a:lnTo>
                      <a:lnTo>
                        <a:pt x="39148" y="17304"/>
                      </a:lnTo>
                      <a:lnTo>
                        <a:pt x="39106" y="17388"/>
                      </a:lnTo>
                      <a:lnTo>
                        <a:pt x="39106" y="17304"/>
                      </a:lnTo>
                      <a:lnTo>
                        <a:pt x="39085" y="17325"/>
                      </a:lnTo>
                      <a:lnTo>
                        <a:pt x="38939" y="17346"/>
                      </a:lnTo>
                      <a:lnTo>
                        <a:pt x="38918" y="17304"/>
                      </a:lnTo>
                      <a:lnTo>
                        <a:pt x="39002" y="17242"/>
                      </a:lnTo>
                      <a:lnTo>
                        <a:pt x="39023" y="17200"/>
                      </a:lnTo>
                      <a:lnTo>
                        <a:pt x="38981" y="17137"/>
                      </a:lnTo>
                      <a:lnTo>
                        <a:pt x="38939" y="17032"/>
                      </a:lnTo>
                      <a:lnTo>
                        <a:pt x="38876" y="16990"/>
                      </a:lnTo>
                      <a:lnTo>
                        <a:pt x="38813" y="17011"/>
                      </a:lnTo>
                      <a:lnTo>
                        <a:pt x="38813" y="17116"/>
                      </a:lnTo>
                      <a:lnTo>
                        <a:pt x="38792" y="17179"/>
                      </a:lnTo>
                      <a:lnTo>
                        <a:pt x="38772" y="17137"/>
                      </a:lnTo>
                      <a:lnTo>
                        <a:pt x="38772" y="17011"/>
                      </a:lnTo>
                      <a:lnTo>
                        <a:pt x="38730" y="16928"/>
                      </a:lnTo>
                      <a:lnTo>
                        <a:pt x="38688" y="16928"/>
                      </a:lnTo>
                      <a:lnTo>
                        <a:pt x="38709" y="16865"/>
                      </a:lnTo>
                      <a:lnTo>
                        <a:pt x="38667" y="16865"/>
                      </a:lnTo>
                      <a:lnTo>
                        <a:pt x="38667" y="16823"/>
                      </a:lnTo>
                      <a:lnTo>
                        <a:pt x="38688" y="16823"/>
                      </a:lnTo>
                      <a:lnTo>
                        <a:pt x="38667" y="16760"/>
                      </a:lnTo>
                      <a:lnTo>
                        <a:pt x="38604" y="16718"/>
                      </a:lnTo>
                      <a:lnTo>
                        <a:pt x="38625" y="16677"/>
                      </a:lnTo>
                      <a:lnTo>
                        <a:pt x="38730" y="16677"/>
                      </a:lnTo>
                      <a:lnTo>
                        <a:pt x="38792" y="16656"/>
                      </a:lnTo>
                      <a:lnTo>
                        <a:pt x="38730" y="16593"/>
                      </a:lnTo>
                      <a:lnTo>
                        <a:pt x="38625" y="16593"/>
                      </a:lnTo>
                      <a:lnTo>
                        <a:pt x="38583" y="16572"/>
                      </a:lnTo>
                      <a:lnTo>
                        <a:pt x="38625" y="16488"/>
                      </a:lnTo>
                      <a:lnTo>
                        <a:pt x="38730" y="16446"/>
                      </a:lnTo>
                      <a:lnTo>
                        <a:pt x="38730" y="16405"/>
                      </a:lnTo>
                      <a:lnTo>
                        <a:pt x="38688" y="16363"/>
                      </a:lnTo>
                      <a:lnTo>
                        <a:pt x="38520" y="16363"/>
                      </a:lnTo>
                      <a:lnTo>
                        <a:pt x="38500" y="16405"/>
                      </a:lnTo>
                      <a:lnTo>
                        <a:pt x="38458" y="16488"/>
                      </a:lnTo>
                      <a:lnTo>
                        <a:pt x="38248" y="16530"/>
                      </a:lnTo>
                      <a:lnTo>
                        <a:pt x="38353" y="16467"/>
                      </a:lnTo>
                      <a:lnTo>
                        <a:pt x="38500" y="16321"/>
                      </a:lnTo>
                      <a:lnTo>
                        <a:pt x="38562" y="16216"/>
                      </a:lnTo>
                      <a:lnTo>
                        <a:pt x="38562" y="16174"/>
                      </a:lnTo>
                      <a:lnTo>
                        <a:pt x="38458" y="16174"/>
                      </a:lnTo>
                      <a:lnTo>
                        <a:pt x="38395" y="16153"/>
                      </a:lnTo>
                      <a:lnTo>
                        <a:pt x="38458" y="16091"/>
                      </a:lnTo>
                      <a:lnTo>
                        <a:pt x="38416" y="16049"/>
                      </a:lnTo>
                      <a:lnTo>
                        <a:pt x="38374" y="16070"/>
                      </a:lnTo>
                      <a:lnTo>
                        <a:pt x="38374" y="15986"/>
                      </a:lnTo>
                      <a:lnTo>
                        <a:pt x="38416" y="15923"/>
                      </a:lnTo>
                      <a:lnTo>
                        <a:pt x="38416" y="15819"/>
                      </a:lnTo>
                      <a:lnTo>
                        <a:pt x="38290" y="15777"/>
                      </a:lnTo>
                      <a:lnTo>
                        <a:pt x="38207" y="15756"/>
                      </a:lnTo>
                      <a:lnTo>
                        <a:pt x="38081" y="15756"/>
                      </a:lnTo>
                      <a:lnTo>
                        <a:pt x="38039" y="15693"/>
                      </a:lnTo>
                      <a:lnTo>
                        <a:pt x="38165" y="15693"/>
                      </a:lnTo>
                      <a:lnTo>
                        <a:pt x="38269" y="15672"/>
                      </a:lnTo>
                      <a:lnTo>
                        <a:pt x="38311" y="15630"/>
                      </a:lnTo>
                      <a:lnTo>
                        <a:pt x="38374" y="15693"/>
                      </a:lnTo>
                      <a:lnTo>
                        <a:pt x="38395" y="15756"/>
                      </a:lnTo>
                      <a:lnTo>
                        <a:pt x="38500" y="15756"/>
                      </a:lnTo>
                      <a:lnTo>
                        <a:pt x="38604" y="15798"/>
                      </a:lnTo>
                      <a:lnTo>
                        <a:pt x="38625" y="15881"/>
                      </a:lnTo>
                      <a:lnTo>
                        <a:pt x="38604" y="15965"/>
                      </a:lnTo>
                      <a:lnTo>
                        <a:pt x="38625" y="16049"/>
                      </a:lnTo>
                      <a:lnTo>
                        <a:pt x="38730" y="16174"/>
                      </a:lnTo>
                      <a:lnTo>
                        <a:pt x="38772" y="16174"/>
                      </a:lnTo>
                      <a:lnTo>
                        <a:pt x="38792" y="16070"/>
                      </a:lnTo>
                      <a:lnTo>
                        <a:pt x="38834" y="16133"/>
                      </a:lnTo>
                      <a:lnTo>
                        <a:pt x="38981" y="16153"/>
                      </a:lnTo>
                      <a:lnTo>
                        <a:pt x="39023" y="16133"/>
                      </a:lnTo>
                      <a:lnTo>
                        <a:pt x="39023" y="16070"/>
                      </a:lnTo>
                      <a:lnTo>
                        <a:pt x="38981" y="16049"/>
                      </a:lnTo>
                      <a:lnTo>
                        <a:pt x="38981" y="15965"/>
                      </a:lnTo>
                      <a:lnTo>
                        <a:pt x="38939" y="15861"/>
                      </a:lnTo>
                      <a:lnTo>
                        <a:pt x="38876" y="15777"/>
                      </a:lnTo>
                      <a:lnTo>
                        <a:pt x="38792" y="15756"/>
                      </a:lnTo>
                      <a:lnTo>
                        <a:pt x="38813" y="15672"/>
                      </a:lnTo>
                      <a:lnTo>
                        <a:pt x="38813" y="15589"/>
                      </a:lnTo>
                      <a:lnTo>
                        <a:pt x="38772" y="15547"/>
                      </a:lnTo>
                      <a:lnTo>
                        <a:pt x="38792" y="15526"/>
                      </a:lnTo>
                      <a:lnTo>
                        <a:pt x="38834" y="15547"/>
                      </a:lnTo>
                      <a:lnTo>
                        <a:pt x="38876" y="15651"/>
                      </a:lnTo>
                      <a:lnTo>
                        <a:pt x="38918" y="15693"/>
                      </a:lnTo>
                      <a:lnTo>
                        <a:pt x="39002" y="15672"/>
                      </a:lnTo>
                      <a:lnTo>
                        <a:pt x="38981" y="15651"/>
                      </a:lnTo>
                      <a:lnTo>
                        <a:pt x="39002" y="15630"/>
                      </a:lnTo>
                      <a:lnTo>
                        <a:pt x="39085" y="15651"/>
                      </a:lnTo>
                      <a:lnTo>
                        <a:pt x="39044" y="15547"/>
                      </a:lnTo>
                      <a:lnTo>
                        <a:pt x="39002" y="15442"/>
                      </a:lnTo>
                      <a:lnTo>
                        <a:pt x="38897" y="15379"/>
                      </a:lnTo>
                      <a:lnTo>
                        <a:pt x="39002" y="15379"/>
                      </a:lnTo>
                      <a:lnTo>
                        <a:pt x="39044" y="15442"/>
                      </a:lnTo>
                      <a:lnTo>
                        <a:pt x="39106" y="15484"/>
                      </a:lnTo>
                      <a:lnTo>
                        <a:pt x="39190" y="15463"/>
                      </a:lnTo>
                      <a:lnTo>
                        <a:pt x="39148" y="15421"/>
                      </a:lnTo>
                      <a:lnTo>
                        <a:pt x="39148" y="15337"/>
                      </a:lnTo>
                      <a:lnTo>
                        <a:pt x="39190" y="15337"/>
                      </a:lnTo>
                      <a:lnTo>
                        <a:pt x="39232" y="15379"/>
                      </a:lnTo>
                      <a:lnTo>
                        <a:pt x="39295" y="15421"/>
                      </a:lnTo>
                      <a:lnTo>
                        <a:pt x="39295" y="15463"/>
                      </a:lnTo>
                      <a:lnTo>
                        <a:pt x="39232" y="15484"/>
                      </a:lnTo>
                      <a:lnTo>
                        <a:pt x="39232" y="15589"/>
                      </a:lnTo>
                      <a:lnTo>
                        <a:pt x="39232" y="15630"/>
                      </a:lnTo>
                      <a:lnTo>
                        <a:pt x="39295" y="15630"/>
                      </a:lnTo>
                      <a:lnTo>
                        <a:pt x="39336" y="15651"/>
                      </a:lnTo>
                      <a:lnTo>
                        <a:pt x="39336" y="15693"/>
                      </a:lnTo>
                      <a:lnTo>
                        <a:pt x="39295" y="15735"/>
                      </a:lnTo>
                      <a:lnTo>
                        <a:pt x="39253" y="15777"/>
                      </a:lnTo>
                      <a:lnTo>
                        <a:pt x="39316" y="15798"/>
                      </a:lnTo>
                      <a:lnTo>
                        <a:pt x="39357" y="15777"/>
                      </a:lnTo>
                      <a:lnTo>
                        <a:pt x="39399" y="15798"/>
                      </a:lnTo>
                      <a:lnTo>
                        <a:pt x="39357" y="15881"/>
                      </a:lnTo>
                      <a:lnTo>
                        <a:pt x="39399" y="15944"/>
                      </a:lnTo>
                      <a:lnTo>
                        <a:pt x="39441" y="15965"/>
                      </a:lnTo>
                      <a:lnTo>
                        <a:pt x="39525" y="15944"/>
                      </a:lnTo>
                      <a:lnTo>
                        <a:pt x="39734" y="15798"/>
                      </a:lnTo>
                      <a:lnTo>
                        <a:pt x="39818" y="15672"/>
                      </a:lnTo>
                      <a:lnTo>
                        <a:pt x="39818" y="15756"/>
                      </a:lnTo>
                      <a:lnTo>
                        <a:pt x="39755" y="15798"/>
                      </a:lnTo>
                      <a:lnTo>
                        <a:pt x="39734" y="15861"/>
                      </a:lnTo>
                      <a:lnTo>
                        <a:pt x="39629" y="15902"/>
                      </a:lnTo>
                      <a:lnTo>
                        <a:pt x="39462" y="16070"/>
                      </a:lnTo>
                      <a:lnTo>
                        <a:pt x="39462" y="16112"/>
                      </a:lnTo>
                      <a:lnTo>
                        <a:pt x="39546" y="16153"/>
                      </a:lnTo>
                      <a:lnTo>
                        <a:pt x="39650" y="16112"/>
                      </a:lnTo>
                      <a:lnTo>
                        <a:pt x="39818" y="16007"/>
                      </a:lnTo>
                      <a:lnTo>
                        <a:pt x="39880" y="16007"/>
                      </a:lnTo>
                      <a:lnTo>
                        <a:pt x="40027" y="15965"/>
                      </a:lnTo>
                      <a:lnTo>
                        <a:pt x="40069" y="15881"/>
                      </a:lnTo>
                      <a:lnTo>
                        <a:pt x="40132" y="15861"/>
                      </a:lnTo>
                      <a:lnTo>
                        <a:pt x="40236" y="15777"/>
                      </a:lnTo>
                      <a:lnTo>
                        <a:pt x="40278" y="15777"/>
                      </a:lnTo>
                      <a:lnTo>
                        <a:pt x="40278" y="15840"/>
                      </a:lnTo>
                      <a:lnTo>
                        <a:pt x="40236" y="15861"/>
                      </a:lnTo>
                      <a:lnTo>
                        <a:pt x="40152" y="15965"/>
                      </a:lnTo>
                      <a:lnTo>
                        <a:pt x="40090" y="16070"/>
                      </a:lnTo>
                      <a:lnTo>
                        <a:pt x="40027" y="16112"/>
                      </a:lnTo>
                      <a:lnTo>
                        <a:pt x="39943" y="16195"/>
                      </a:lnTo>
                      <a:lnTo>
                        <a:pt x="39839" y="16216"/>
                      </a:lnTo>
                      <a:lnTo>
                        <a:pt x="39776" y="16258"/>
                      </a:lnTo>
                      <a:lnTo>
                        <a:pt x="39713" y="16384"/>
                      </a:lnTo>
                      <a:lnTo>
                        <a:pt x="39713" y="16426"/>
                      </a:lnTo>
                      <a:lnTo>
                        <a:pt x="39734" y="16467"/>
                      </a:lnTo>
                      <a:lnTo>
                        <a:pt x="39776" y="16426"/>
                      </a:lnTo>
                      <a:lnTo>
                        <a:pt x="39860" y="16426"/>
                      </a:lnTo>
                      <a:lnTo>
                        <a:pt x="39943" y="16467"/>
                      </a:lnTo>
                      <a:lnTo>
                        <a:pt x="39860" y="16488"/>
                      </a:lnTo>
                      <a:lnTo>
                        <a:pt x="39776" y="16509"/>
                      </a:lnTo>
                      <a:lnTo>
                        <a:pt x="39734" y="16551"/>
                      </a:lnTo>
                      <a:lnTo>
                        <a:pt x="39734" y="16593"/>
                      </a:lnTo>
                      <a:lnTo>
                        <a:pt x="39776" y="16614"/>
                      </a:lnTo>
                      <a:lnTo>
                        <a:pt x="39860" y="16593"/>
                      </a:lnTo>
                      <a:lnTo>
                        <a:pt x="39922" y="16572"/>
                      </a:lnTo>
                      <a:lnTo>
                        <a:pt x="39839" y="16677"/>
                      </a:lnTo>
                      <a:lnTo>
                        <a:pt x="39755" y="16698"/>
                      </a:lnTo>
                      <a:lnTo>
                        <a:pt x="39734" y="16739"/>
                      </a:lnTo>
                      <a:lnTo>
                        <a:pt x="39755" y="16781"/>
                      </a:lnTo>
                      <a:lnTo>
                        <a:pt x="39839" y="16802"/>
                      </a:lnTo>
                      <a:lnTo>
                        <a:pt x="39922" y="16781"/>
                      </a:lnTo>
                      <a:lnTo>
                        <a:pt x="39985" y="16781"/>
                      </a:lnTo>
                      <a:lnTo>
                        <a:pt x="40027" y="16802"/>
                      </a:lnTo>
                      <a:lnTo>
                        <a:pt x="39964" y="16823"/>
                      </a:lnTo>
                      <a:lnTo>
                        <a:pt x="39964" y="16865"/>
                      </a:lnTo>
                      <a:lnTo>
                        <a:pt x="39860" y="16907"/>
                      </a:lnTo>
                      <a:lnTo>
                        <a:pt x="39839" y="16970"/>
                      </a:lnTo>
                      <a:lnTo>
                        <a:pt x="39860" y="17032"/>
                      </a:lnTo>
                      <a:lnTo>
                        <a:pt x="39922" y="17116"/>
                      </a:lnTo>
                      <a:lnTo>
                        <a:pt x="39922" y="17200"/>
                      </a:lnTo>
                      <a:lnTo>
                        <a:pt x="39943" y="17221"/>
                      </a:lnTo>
                      <a:lnTo>
                        <a:pt x="39985" y="17137"/>
                      </a:lnTo>
                      <a:lnTo>
                        <a:pt x="40048" y="17032"/>
                      </a:lnTo>
                      <a:lnTo>
                        <a:pt x="40090" y="16990"/>
                      </a:lnTo>
                      <a:lnTo>
                        <a:pt x="40132" y="16990"/>
                      </a:lnTo>
                      <a:lnTo>
                        <a:pt x="40090" y="17032"/>
                      </a:lnTo>
                      <a:lnTo>
                        <a:pt x="40090" y="17095"/>
                      </a:lnTo>
                      <a:lnTo>
                        <a:pt x="40048" y="17116"/>
                      </a:lnTo>
                      <a:lnTo>
                        <a:pt x="40048" y="17137"/>
                      </a:lnTo>
                      <a:lnTo>
                        <a:pt x="40090" y="17200"/>
                      </a:lnTo>
                      <a:lnTo>
                        <a:pt x="40069" y="17242"/>
                      </a:lnTo>
                      <a:lnTo>
                        <a:pt x="40132" y="17304"/>
                      </a:lnTo>
                      <a:lnTo>
                        <a:pt x="40152" y="17304"/>
                      </a:lnTo>
                      <a:lnTo>
                        <a:pt x="40173" y="17242"/>
                      </a:lnTo>
                      <a:lnTo>
                        <a:pt x="40257" y="17221"/>
                      </a:lnTo>
                      <a:lnTo>
                        <a:pt x="40278" y="17221"/>
                      </a:lnTo>
                      <a:lnTo>
                        <a:pt x="40278" y="17283"/>
                      </a:lnTo>
                      <a:lnTo>
                        <a:pt x="40236" y="17325"/>
                      </a:lnTo>
                      <a:lnTo>
                        <a:pt x="40236" y="17346"/>
                      </a:lnTo>
                      <a:lnTo>
                        <a:pt x="40278" y="17388"/>
                      </a:lnTo>
                      <a:lnTo>
                        <a:pt x="40278" y="17430"/>
                      </a:lnTo>
                      <a:lnTo>
                        <a:pt x="40299" y="17451"/>
                      </a:lnTo>
                      <a:lnTo>
                        <a:pt x="40299" y="17514"/>
                      </a:lnTo>
                      <a:lnTo>
                        <a:pt x="40362" y="17534"/>
                      </a:lnTo>
                      <a:lnTo>
                        <a:pt x="40383" y="17493"/>
                      </a:lnTo>
                      <a:lnTo>
                        <a:pt x="40487" y="17451"/>
                      </a:lnTo>
                      <a:lnTo>
                        <a:pt x="40508" y="17388"/>
                      </a:lnTo>
                      <a:lnTo>
                        <a:pt x="40508" y="17325"/>
                      </a:lnTo>
                      <a:lnTo>
                        <a:pt x="40445" y="17242"/>
                      </a:lnTo>
                      <a:lnTo>
                        <a:pt x="40466" y="17242"/>
                      </a:lnTo>
                      <a:lnTo>
                        <a:pt x="40508" y="17283"/>
                      </a:lnTo>
                      <a:lnTo>
                        <a:pt x="40550" y="17283"/>
                      </a:lnTo>
                      <a:lnTo>
                        <a:pt x="40550" y="17221"/>
                      </a:lnTo>
                      <a:lnTo>
                        <a:pt x="40508" y="17137"/>
                      </a:lnTo>
                      <a:lnTo>
                        <a:pt x="40508" y="17095"/>
                      </a:lnTo>
                      <a:lnTo>
                        <a:pt x="40571" y="17074"/>
                      </a:lnTo>
                      <a:lnTo>
                        <a:pt x="40571" y="16990"/>
                      </a:lnTo>
                      <a:lnTo>
                        <a:pt x="40571" y="16928"/>
                      </a:lnTo>
                      <a:lnTo>
                        <a:pt x="40508" y="16928"/>
                      </a:lnTo>
                      <a:lnTo>
                        <a:pt x="40466" y="16886"/>
                      </a:lnTo>
                      <a:lnTo>
                        <a:pt x="40466" y="16865"/>
                      </a:lnTo>
                      <a:lnTo>
                        <a:pt x="40487" y="16886"/>
                      </a:lnTo>
                      <a:lnTo>
                        <a:pt x="40571" y="16907"/>
                      </a:lnTo>
                      <a:lnTo>
                        <a:pt x="40613" y="16865"/>
                      </a:lnTo>
                      <a:lnTo>
                        <a:pt x="40592" y="16802"/>
                      </a:lnTo>
                      <a:lnTo>
                        <a:pt x="40550" y="16802"/>
                      </a:lnTo>
                      <a:lnTo>
                        <a:pt x="40508" y="16781"/>
                      </a:lnTo>
                      <a:lnTo>
                        <a:pt x="40592" y="16781"/>
                      </a:lnTo>
                      <a:lnTo>
                        <a:pt x="40655" y="16718"/>
                      </a:lnTo>
                      <a:lnTo>
                        <a:pt x="40655" y="16572"/>
                      </a:lnTo>
                      <a:lnTo>
                        <a:pt x="40676" y="16509"/>
                      </a:lnTo>
                      <a:lnTo>
                        <a:pt x="40696" y="16572"/>
                      </a:lnTo>
                      <a:lnTo>
                        <a:pt x="40696" y="16656"/>
                      </a:lnTo>
                      <a:lnTo>
                        <a:pt x="40717" y="16718"/>
                      </a:lnTo>
                      <a:lnTo>
                        <a:pt x="40696" y="16802"/>
                      </a:lnTo>
                      <a:lnTo>
                        <a:pt x="40759" y="16823"/>
                      </a:lnTo>
                      <a:lnTo>
                        <a:pt x="40822" y="16802"/>
                      </a:lnTo>
                      <a:lnTo>
                        <a:pt x="40864" y="16760"/>
                      </a:lnTo>
                      <a:lnTo>
                        <a:pt x="40906" y="16718"/>
                      </a:lnTo>
                      <a:lnTo>
                        <a:pt x="40906" y="16823"/>
                      </a:lnTo>
                      <a:lnTo>
                        <a:pt x="40927" y="16865"/>
                      </a:lnTo>
                      <a:lnTo>
                        <a:pt x="40989" y="16865"/>
                      </a:lnTo>
                      <a:lnTo>
                        <a:pt x="41010" y="16823"/>
                      </a:lnTo>
                      <a:lnTo>
                        <a:pt x="41010" y="16698"/>
                      </a:lnTo>
                      <a:lnTo>
                        <a:pt x="41010" y="16593"/>
                      </a:lnTo>
                      <a:lnTo>
                        <a:pt x="40969" y="16572"/>
                      </a:lnTo>
                      <a:lnTo>
                        <a:pt x="40927" y="16551"/>
                      </a:lnTo>
                      <a:lnTo>
                        <a:pt x="41010" y="16572"/>
                      </a:lnTo>
                      <a:lnTo>
                        <a:pt x="41094" y="16614"/>
                      </a:lnTo>
                      <a:lnTo>
                        <a:pt x="41115" y="16698"/>
                      </a:lnTo>
                      <a:lnTo>
                        <a:pt x="41178" y="16698"/>
                      </a:lnTo>
                      <a:lnTo>
                        <a:pt x="41199" y="16656"/>
                      </a:lnTo>
                      <a:lnTo>
                        <a:pt x="41199" y="16509"/>
                      </a:lnTo>
                      <a:lnTo>
                        <a:pt x="41136" y="16446"/>
                      </a:lnTo>
                      <a:lnTo>
                        <a:pt x="41031" y="16363"/>
                      </a:lnTo>
                      <a:lnTo>
                        <a:pt x="41010" y="16300"/>
                      </a:lnTo>
                      <a:lnTo>
                        <a:pt x="41031" y="16300"/>
                      </a:lnTo>
                      <a:lnTo>
                        <a:pt x="41094" y="16363"/>
                      </a:lnTo>
                      <a:lnTo>
                        <a:pt x="41199" y="16446"/>
                      </a:lnTo>
                      <a:lnTo>
                        <a:pt x="41220" y="16509"/>
                      </a:lnTo>
                      <a:lnTo>
                        <a:pt x="41387" y="16509"/>
                      </a:lnTo>
                      <a:lnTo>
                        <a:pt x="41408" y="16446"/>
                      </a:lnTo>
                      <a:lnTo>
                        <a:pt x="41387" y="16384"/>
                      </a:lnTo>
                      <a:lnTo>
                        <a:pt x="41324" y="16363"/>
                      </a:lnTo>
                      <a:lnTo>
                        <a:pt x="41282" y="16300"/>
                      </a:lnTo>
                      <a:lnTo>
                        <a:pt x="41178" y="16300"/>
                      </a:lnTo>
                      <a:lnTo>
                        <a:pt x="41115" y="16258"/>
                      </a:lnTo>
                      <a:lnTo>
                        <a:pt x="41136" y="16153"/>
                      </a:lnTo>
                      <a:lnTo>
                        <a:pt x="41178" y="16195"/>
                      </a:lnTo>
                      <a:lnTo>
                        <a:pt x="41241" y="16258"/>
                      </a:lnTo>
                      <a:lnTo>
                        <a:pt x="41324" y="16258"/>
                      </a:lnTo>
                      <a:lnTo>
                        <a:pt x="41345" y="16195"/>
                      </a:lnTo>
                      <a:lnTo>
                        <a:pt x="41324" y="16133"/>
                      </a:lnTo>
                      <a:lnTo>
                        <a:pt x="41282" y="16091"/>
                      </a:lnTo>
                      <a:lnTo>
                        <a:pt x="41282" y="16049"/>
                      </a:lnTo>
                      <a:lnTo>
                        <a:pt x="41324" y="16028"/>
                      </a:lnTo>
                      <a:lnTo>
                        <a:pt x="41345" y="16049"/>
                      </a:lnTo>
                      <a:lnTo>
                        <a:pt x="41429" y="16091"/>
                      </a:lnTo>
                      <a:lnTo>
                        <a:pt x="41429" y="16153"/>
                      </a:lnTo>
                      <a:lnTo>
                        <a:pt x="41408" y="16237"/>
                      </a:lnTo>
                      <a:lnTo>
                        <a:pt x="41513" y="16258"/>
                      </a:lnTo>
                      <a:lnTo>
                        <a:pt x="41617" y="16279"/>
                      </a:lnTo>
                      <a:lnTo>
                        <a:pt x="41701" y="16258"/>
                      </a:lnTo>
                      <a:lnTo>
                        <a:pt x="41764" y="16258"/>
                      </a:lnTo>
                      <a:lnTo>
                        <a:pt x="41826" y="16174"/>
                      </a:lnTo>
                      <a:lnTo>
                        <a:pt x="41826" y="16133"/>
                      </a:lnTo>
                      <a:lnTo>
                        <a:pt x="41638" y="16133"/>
                      </a:lnTo>
                      <a:lnTo>
                        <a:pt x="41617" y="16091"/>
                      </a:lnTo>
                      <a:lnTo>
                        <a:pt x="41659" y="16049"/>
                      </a:lnTo>
                      <a:lnTo>
                        <a:pt x="41743" y="16070"/>
                      </a:lnTo>
                      <a:lnTo>
                        <a:pt x="41805" y="16049"/>
                      </a:lnTo>
                      <a:lnTo>
                        <a:pt x="41764" y="15986"/>
                      </a:lnTo>
                      <a:lnTo>
                        <a:pt x="41722" y="15965"/>
                      </a:lnTo>
                      <a:lnTo>
                        <a:pt x="41743" y="15944"/>
                      </a:lnTo>
                      <a:lnTo>
                        <a:pt x="41722" y="15881"/>
                      </a:lnTo>
                      <a:lnTo>
                        <a:pt x="41659" y="15861"/>
                      </a:lnTo>
                      <a:lnTo>
                        <a:pt x="41596" y="15881"/>
                      </a:lnTo>
                      <a:lnTo>
                        <a:pt x="41638" y="15819"/>
                      </a:lnTo>
                      <a:lnTo>
                        <a:pt x="41701" y="15756"/>
                      </a:lnTo>
                      <a:lnTo>
                        <a:pt x="41722" y="15777"/>
                      </a:lnTo>
                      <a:lnTo>
                        <a:pt x="41764" y="15819"/>
                      </a:lnTo>
                      <a:lnTo>
                        <a:pt x="41826" y="15881"/>
                      </a:lnTo>
                      <a:lnTo>
                        <a:pt x="41826" y="15965"/>
                      </a:lnTo>
                      <a:lnTo>
                        <a:pt x="41952" y="15965"/>
                      </a:lnTo>
                      <a:lnTo>
                        <a:pt x="42015" y="15944"/>
                      </a:lnTo>
                      <a:lnTo>
                        <a:pt x="42036" y="15923"/>
                      </a:lnTo>
                      <a:lnTo>
                        <a:pt x="42015" y="15840"/>
                      </a:lnTo>
                      <a:lnTo>
                        <a:pt x="41931" y="15777"/>
                      </a:lnTo>
                      <a:lnTo>
                        <a:pt x="41931" y="15714"/>
                      </a:lnTo>
                      <a:lnTo>
                        <a:pt x="41910" y="15651"/>
                      </a:lnTo>
                      <a:lnTo>
                        <a:pt x="41805" y="15651"/>
                      </a:lnTo>
                      <a:lnTo>
                        <a:pt x="41847" y="15547"/>
                      </a:lnTo>
                      <a:lnTo>
                        <a:pt x="41805" y="15463"/>
                      </a:lnTo>
                      <a:lnTo>
                        <a:pt x="41701" y="15463"/>
                      </a:lnTo>
                      <a:lnTo>
                        <a:pt x="41743" y="15400"/>
                      </a:lnTo>
                      <a:lnTo>
                        <a:pt x="41722" y="15358"/>
                      </a:lnTo>
                      <a:lnTo>
                        <a:pt x="41596" y="15442"/>
                      </a:lnTo>
                      <a:lnTo>
                        <a:pt x="41533" y="15526"/>
                      </a:lnTo>
                      <a:lnTo>
                        <a:pt x="41554" y="15651"/>
                      </a:lnTo>
                      <a:lnTo>
                        <a:pt x="41533" y="15651"/>
                      </a:lnTo>
                      <a:lnTo>
                        <a:pt x="41492" y="15609"/>
                      </a:lnTo>
                      <a:lnTo>
                        <a:pt x="41492" y="15442"/>
                      </a:lnTo>
                      <a:lnTo>
                        <a:pt x="41450" y="15421"/>
                      </a:lnTo>
                      <a:lnTo>
                        <a:pt x="41408" y="15442"/>
                      </a:lnTo>
                      <a:lnTo>
                        <a:pt x="41408" y="15526"/>
                      </a:lnTo>
                      <a:lnTo>
                        <a:pt x="41324" y="15651"/>
                      </a:lnTo>
                      <a:lnTo>
                        <a:pt x="41282" y="15714"/>
                      </a:lnTo>
                      <a:lnTo>
                        <a:pt x="41282" y="15714"/>
                      </a:lnTo>
                      <a:lnTo>
                        <a:pt x="41303" y="15630"/>
                      </a:lnTo>
                      <a:lnTo>
                        <a:pt x="41303" y="15505"/>
                      </a:lnTo>
                      <a:lnTo>
                        <a:pt x="41387" y="15358"/>
                      </a:lnTo>
                      <a:lnTo>
                        <a:pt x="41387" y="15296"/>
                      </a:lnTo>
                      <a:lnTo>
                        <a:pt x="41282" y="15317"/>
                      </a:lnTo>
                      <a:lnTo>
                        <a:pt x="41178" y="15442"/>
                      </a:lnTo>
                      <a:lnTo>
                        <a:pt x="41178" y="15505"/>
                      </a:lnTo>
                      <a:lnTo>
                        <a:pt x="41094" y="15568"/>
                      </a:lnTo>
                      <a:lnTo>
                        <a:pt x="41010" y="15568"/>
                      </a:lnTo>
                      <a:lnTo>
                        <a:pt x="41010" y="15505"/>
                      </a:lnTo>
                      <a:lnTo>
                        <a:pt x="41073" y="15400"/>
                      </a:lnTo>
                      <a:lnTo>
                        <a:pt x="41199" y="15337"/>
                      </a:lnTo>
                      <a:lnTo>
                        <a:pt x="41241" y="15233"/>
                      </a:lnTo>
                      <a:lnTo>
                        <a:pt x="41303" y="15149"/>
                      </a:lnTo>
                      <a:lnTo>
                        <a:pt x="41345" y="15149"/>
                      </a:lnTo>
                      <a:lnTo>
                        <a:pt x="41429" y="15086"/>
                      </a:lnTo>
                      <a:lnTo>
                        <a:pt x="41450" y="15024"/>
                      </a:lnTo>
                      <a:lnTo>
                        <a:pt x="41387" y="15003"/>
                      </a:lnTo>
                      <a:lnTo>
                        <a:pt x="41282" y="15086"/>
                      </a:lnTo>
                      <a:lnTo>
                        <a:pt x="41199" y="15149"/>
                      </a:lnTo>
                      <a:lnTo>
                        <a:pt x="41115" y="15191"/>
                      </a:lnTo>
                      <a:lnTo>
                        <a:pt x="41010" y="15296"/>
                      </a:lnTo>
                      <a:lnTo>
                        <a:pt x="41073" y="15191"/>
                      </a:lnTo>
                      <a:lnTo>
                        <a:pt x="41136" y="15086"/>
                      </a:lnTo>
                      <a:lnTo>
                        <a:pt x="41115" y="15086"/>
                      </a:lnTo>
                      <a:lnTo>
                        <a:pt x="41010" y="15107"/>
                      </a:lnTo>
                      <a:lnTo>
                        <a:pt x="40969" y="15149"/>
                      </a:lnTo>
                      <a:lnTo>
                        <a:pt x="40801" y="15128"/>
                      </a:lnTo>
                      <a:lnTo>
                        <a:pt x="40696" y="15128"/>
                      </a:lnTo>
                      <a:lnTo>
                        <a:pt x="40655" y="15086"/>
                      </a:lnTo>
                      <a:lnTo>
                        <a:pt x="40759" y="15086"/>
                      </a:lnTo>
                      <a:lnTo>
                        <a:pt x="40969" y="15024"/>
                      </a:lnTo>
                      <a:lnTo>
                        <a:pt x="40864" y="14982"/>
                      </a:lnTo>
                      <a:lnTo>
                        <a:pt x="40780" y="14919"/>
                      </a:lnTo>
                      <a:lnTo>
                        <a:pt x="40864" y="14919"/>
                      </a:lnTo>
                      <a:lnTo>
                        <a:pt x="40927" y="14898"/>
                      </a:lnTo>
                      <a:lnTo>
                        <a:pt x="40885" y="14793"/>
                      </a:lnTo>
                      <a:lnTo>
                        <a:pt x="40801" y="14773"/>
                      </a:lnTo>
                      <a:lnTo>
                        <a:pt x="40801" y="14731"/>
                      </a:lnTo>
                      <a:lnTo>
                        <a:pt x="40885" y="14689"/>
                      </a:lnTo>
                      <a:lnTo>
                        <a:pt x="40885" y="14605"/>
                      </a:lnTo>
                      <a:lnTo>
                        <a:pt x="40864" y="14480"/>
                      </a:lnTo>
                      <a:lnTo>
                        <a:pt x="40822" y="14417"/>
                      </a:lnTo>
                      <a:lnTo>
                        <a:pt x="40696" y="14480"/>
                      </a:lnTo>
                      <a:lnTo>
                        <a:pt x="40655" y="14521"/>
                      </a:lnTo>
                      <a:lnTo>
                        <a:pt x="40592" y="14501"/>
                      </a:lnTo>
                      <a:lnTo>
                        <a:pt x="40571" y="14521"/>
                      </a:lnTo>
                      <a:lnTo>
                        <a:pt x="40550" y="14501"/>
                      </a:lnTo>
                      <a:lnTo>
                        <a:pt x="40592" y="14417"/>
                      </a:lnTo>
                      <a:lnTo>
                        <a:pt x="40613" y="14312"/>
                      </a:lnTo>
                      <a:lnTo>
                        <a:pt x="40759" y="14291"/>
                      </a:lnTo>
                      <a:lnTo>
                        <a:pt x="40801" y="14249"/>
                      </a:lnTo>
                      <a:lnTo>
                        <a:pt x="40801" y="14103"/>
                      </a:lnTo>
                      <a:lnTo>
                        <a:pt x="40780" y="14061"/>
                      </a:lnTo>
                      <a:lnTo>
                        <a:pt x="40696" y="14145"/>
                      </a:lnTo>
                      <a:lnTo>
                        <a:pt x="40571" y="14249"/>
                      </a:lnTo>
                      <a:lnTo>
                        <a:pt x="40508" y="14312"/>
                      </a:lnTo>
                      <a:lnTo>
                        <a:pt x="40445" y="14375"/>
                      </a:lnTo>
                      <a:lnTo>
                        <a:pt x="40445" y="14480"/>
                      </a:lnTo>
                      <a:lnTo>
                        <a:pt x="40445" y="14563"/>
                      </a:lnTo>
                      <a:lnTo>
                        <a:pt x="40278" y="14291"/>
                      </a:lnTo>
                      <a:lnTo>
                        <a:pt x="40278" y="14187"/>
                      </a:lnTo>
                      <a:lnTo>
                        <a:pt x="40278" y="14082"/>
                      </a:lnTo>
                      <a:lnTo>
                        <a:pt x="40341" y="13998"/>
                      </a:lnTo>
                      <a:lnTo>
                        <a:pt x="40424" y="13873"/>
                      </a:lnTo>
                      <a:lnTo>
                        <a:pt x="40466" y="13789"/>
                      </a:lnTo>
                      <a:lnTo>
                        <a:pt x="40424" y="13768"/>
                      </a:lnTo>
                      <a:lnTo>
                        <a:pt x="40362" y="13831"/>
                      </a:lnTo>
                      <a:lnTo>
                        <a:pt x="40299" y="13894"/>
                      </a:lnTo>
                      <a:lnTo>
                        <a:pt x="40299" y="13936"/>
                      </a:lnTo>
                      <a:lnTo>
                        <a:pt x="40194" y="13977"/>
                      </a:lnTo>
                      <a:lnTo>
                        <a:pt x="40152" y="14061"/>
                      </a:lnTo>
                      <a:lnTo>
                        <a:pt x="40152" y="14103"/>
                      </a:lnTo>
                      <a:lnTo>
                        <a:pt x="40069" y="14249"/>
                      </a:lnTo>
                      <a:lnTo>
                        <a:pt x="40027" y="14270"/>
                      </a:lnTo>
                      <a:lnTo>
                        <a:pt x="40027" y="14187"/>
                      </a:lnTo>
                      <a:lnTo>
                        <a:pt x="40069" y="14082"/>
                      </a:lnTo>
                      <a:lnTo>
                        <a:pt x="40173" y="13894"/>
                      </a:lnTo>
                      <a:lnTo>
                        <a:pt x="40215" y="13852"/>
                      </a:lnTo>
                      <a:lnTo>
                        <a:pt x="40194" y="13768"/>
                      </a:lnTo>
                      <a:lnTo>
                        <a:pt x="40111" y="13768"/>
                      </a:lnTo>
                      <a:lnTo>
                        <a:pt x="40048" y="13852"/>
                      </a:lnTo>
                      <a:lnTo>
                        <a:pt x="40048" y="13936"/>
                      </a:lnTo>
                      <a:lnTo>
                        <a:pt x="40006" y="13957"/>
                      </a:lnTo>
                      <a:lnTo>
                        <a:pt x="40006" y="13873"/>
                      </a:lnTo>
                      <a:lnTo>
                        <a:pt x="40069" y="13747"/>
                      </a:lnTo>
                      <a:lnTo>
                        <a:pt x="40090" y="13685"/>
                      </a:lnTo>
                      <a:lnTo>
                        <a:pt x="40048" y="13622"/>
                      </a:lnTo>
                      <a:lnTo>
                        <a:pt x="39943" y="13580"/>
                      </a:lnTo>
                      <a:lnTo>
                        <a:pt x="39964" y="13559"/>
                      </a:lnTo>
                      <a:lnTo>
                        <a:pt x="39901" y="13517"/>
                      </a:lnTo>
                      <a:lnTo>
                        <a:pt x="39776" y="13517"/>
                      </a:lnTo>
                      <a:lnTo>
                        <a:pt x="39692" y="13538"/>
                      </a:lnTo>
                      <a:lnTo>
                        <a:pt x="39734" y="13454"/>
                      </a:lnTo>
                      <a:lnTo>
                        <a:pt x="39818" y="13433"/>
                      </a:lnTo>
                      <a:lnTo>
                        <a:pt x="39713" y="13413"/>
                      </a:lnTo>
                      <a:lnTo>
                        <a:pt x="39567" y="13413"/>
                      </a:lnTo>
                      <a:lnTo>
                        <a:pt x="39504" y="13517"/>
                      </a:lnTo>
                      <a:lnTo>
                        <a:pt x="39504" y="13433"/>
                      </a:lnTo>
                      <a:lnTo>
                        <a:pt x="39671" y="13350"/>
                      </a:lnTo>
                      <a:lnTo>
                        <a:pt x="39818" y="13329"/>
                      </a:lnTo>
                      <a:lnTo>
                        <a:pt x="39860" y="13371"/>
                      </a:lnTo>
                      <a:lnTo>
                        <a:pt x="39964" y="13392"/>
                      </a:lnTo>
                      <a:lnTo>
                        <a:pt x="39985" y="13350"/>
                      </a:lnTo>
                      <a:lnTo>
                        <a:pt x="40027" y="13266"/>
                      </a:lnTo>
                      <a:lnTo>
                        <a:pt x="39943" y="13266"/>
                      </a:lnTo>
                      <a:lnTo>
                        <a:pt x="39839" y="13245"/>
                      </a:lnTo>
                      <a:lnTo>
                        <a:pt x="39734" y="13182"/>
                      </a:lnTo>
                      <a:lnTo>
                        <a:pt x="39650" y="13182"/>
                      </a:lnTo>
                      <a:lnTo>
                        <a:pt x="39650" y="13287"/>
                      </a:lnTo>
                      <a:lnTo>
                        <a:pt x="39608" y="13287"/>
                      </a:lnTo>
                      <a:lnTo>
                        <a:pt x="39608" y="13245"/>
                      </a:lnTo>
                      <a:lnTo>
                        <a:pt x="39629" y="13182"/>
                      </a:lnTo>
                      <a:lnTo>
                        <a:pt x="39629" y="13140"/>
                      </a:lnTo>
                      <a:lnTo>
                        <a:pt x="39525" y="13140"/>
                      </a:lnTo>
                      <a:lnTo>
                        <a:pt x="39525" y="13182"/>
                      </a:lnTo>
                      <a:lnTo>
                        <a:pt x="39462" y="13224"/>
                      </a:lnTo>
                      <a:lnTo>
                        <a:pt x="39441" y="13161"/>
                      </a:lnTo>
                      <a:lnTo>
                        <a:pt x="39441" y="13078"/>
                      </a:lnTo>
                      <a:lnTo>
                        <a:pt x="39399" y="13057"/>
                      </a:lnTo>
                      <a:lnTo>
                        <a:pt x="39357" y="13078"/>
                      </a:lnTo>
                      <a:lnTo>
                        <a:pt x="39316" y="13036"/>
                      </a:lnTo>
                      <a:lnTo>
                        <a:pt x="39232" y="12994"/>
                      </a:lnTo>
                      <a:lnTo>
                        <a:pt x="39148" y="12994"/>
                      </a:lnTo>
                      <a:lnTo>
                        <a:pt x="39232" y="12910"/>
                      </a:lnTo>
                      <a:lnTo>
                        <a:pt x="39295" y="12868"/>
                      </a:lnTo>
                      <a:lnTo>
                        <a:pt x="39441" y="12973"/>
                      </a:lnTo>
                      <a:lnTo>
                        <a:pt x="39504" y="12973"/>
                      </a:lnTo>
                      <a:lnTo>
                        <a:pt x="39462" y="12931"/>
                      </a:lnTo>
                      <a:lnTo>
                        <a:pt x="39169" y="12764"/>
                      </a:lnTo>
                      <a:lnTo>
                        <a:pt x="39044" y="12743"/>
                      </a:lnTo>
                      <a:lnTo>
                        <a:pt x="39023" y="12722"/>
                      </a:lnTo>
                      <a:lnTo>
                        <a:pt x="39106" y="12722"/>
                      </a:lnTo>
                      <a:lnTo>
                        <a:pt x="39316" y="12806"/>
                      </a:lnTo>
                      <a:lnTo>
                        <a:pt x="39441" y="12806"/>
                      </a:lnTo>
                      <a:lnTo>
                        <a:pt x="39650" y="12848"/>
                      </a:lnTo>
                      <a:lnTo>
                        <a:pt x="39692" y="12848"/>
                      </a:lnTo>
                      <a:lnTo>
                        <a:pt x="39671" y="12806"/>
                      </a:lnTo>
                      <a:lnTo>
                        <a:pt x="39671" y="12722"/>
                      </a:lnTo>
                      <a:lnTo>
                        <a:pt x="39629" y="12659"/>
                      </a:lnTo>
                      <a:lnTo>
                        <a:pt x="39546" y="12638"/>
                      </a:lnTo>
                      <a:lnTo>
                        <a:pt x="39462" y="12596"/>
                      </a:lnTo>
                      <a:lnTo>
                        <a:pt x="39483" y="12555"/>
                      </a:lnTo>
                      <a:lnTo>
                        <a:pt x="39546" y="12555"/>
                      </a:lnTo>
                      <a:lnTo>
                        <a:pt x="39567" y="12617"/>
                      </a:lnTo>
                      <a:lnTo>
                        <a:pt x="39629" y="12638"/>
                      </a:lnTo>
                      <a:lnTo>
                        <a:pt x="39671" y="12617"/>
                      </a:lnTo>
                      <a:lnTo>
                        <a:pt x="39776" y="12617"/>
                      </a:lnTo>
                      <a:lnTo>
                        <a:pt x="39797" y="12596"/>
                      </a:lnTo>
                      <a:lnTo>
                        <a:pt x="39797" y="12534"/>
                      </a:lnTo>
                      <a:lnTo>
                        <a:pt x="39734" y="12513"/>
                      </a:lnTo>
                      <a:lnTo>
                        <a:pt x="39734" y="12450"/>
                      </a:lnTo>
                      <a:lnTo>
                        <a:pt x="39671" y="12387"/>
                      </a:lnTo>
                      <a:lnTo>
                        <a:pt x="39588" y="12408"/>
                      </a:lnTo>
                      <a:lnTo>
                        <a:pt x="39525" y="12450"/>
                      </a:lnTo>
                      <a:lnTo>
                        <a:pt x="39378" y="12450"/>
                      </a:lnTo>
                      <a:lnTo>
                        <a:pt x="39357" y="12513"/>
                      </a:lnTo>
                      <a:lnTo>
                        <a:pt x="39316" y="12513"/>
                      </a:lnTo>
                      <a:lnTo>
                        <a:pt x="39274" y="12429"/>
                      </a:lnTo>
                      <a:lnTo>
                        <a:pt x="39378" y="12387"/>
                      </a:lnTo>
                      <a:lnTo>
                        <a:pt x="39525" y="12387"/>
                      </a:lnTo>
                      <a:lnTo>
                        <a:pt x="39567" y="12345"/>
                      </a:lnTo>
                      <a:lnTo>
                        <a:pt x="39692" y="12345"/>
                      </a:lnTo>
                      <a:lnTo>
                        <a:pt x="39734" y="12304"/>
                      </a:lnTo>
                      <a:lnTo>
                        <a:pt x="39650" y="12283"/>
                      </a:lnTo>
                      <a:lnTo>
                        <a:pt x="39546" y="12241"/>
                      </a:lnTo>
                      <a:lnTo>
                        <a:pt x="39525" y="12199"/>
                      </a:lnTo>
                      <a:lnTo>
                        <a:pt x="39588" y="12241"/>
                      </a:lnTo>
                      <a:lnTo>
                        <a:pt x="39776" y="12241"/>
                      </a:lnTo>
                      <a:lnTo>
                        <a:pt x="39839" y="12283"/>
                      </a:lnTo>
                      <a:lnTo>
                        <a:pt x="39964" y="12429"/>
                      </a:lnTo>
                      <a:lnTo>
                        <a:pt x="40048" y="12450"/>
                      </a:lnTo>
                      <a:lnTo>
                        <a:pt x="40090" y="12429"/>
                      </a:lnTo>
                      <a:lnTo>
                        <a:pt x="40111" y="12492"/>
                      </a:lnTo>
                      <a:lnTo>
                        <a:pt x="40173" y="12513"/>
                      </a:lnTo>
                      <a:lnTo>
                        <a:pt x="40215" y="12450"/>
                      </a:lnTo>
                      <a:lnTo>
                        <a:pt x="40278" y="12450"/>
                      </a:lnTo>
                      <a:lnTo>
                        <a:pt x="40320" y="12555"/>
                      </a:lnTo>
                      <a:lnTo>
                        <a:pt x="40404" y="12555"/>
                      </a:lnTo>
                      <a:lnTo>
                        <a:pt x="40466" y="12534"/>
                      </a:lnTo>
                      <a:lnTo>
                        <a:pt x="40466" y="12408"/>
                      </a:lnTo>
                      <a:lnTo>
                        <a:pt x="40404" y="12324"/>
                      </a:lnTo>
                      <a:lnTo>
                        <a:pt x="40383" y="12241"/>
                      </a:lnTo>
                      <a:lnTo>
                        <a:pt x="40278" y="12199"/>
                      </a:lnTo>
                      <a:lnTo>
                        <a:pt x="40194" y="12136"/>
                      </a:lnTo>
                      <a:lnTo>
                        <a:pt x="40152" y="12115"/>
                      </a:lnTo>
                      <a:lnTo>
                        <a:pt x="40090" y="12136"/>
                      </a:lnTo>
                      <a:lnTo>
                        <a:pt x="40048" y="12178"/>
                      </a:lnTo>
                      <a:lnTo>
                        <a:pt x="39964" y="12115"/>
                      </a:lnTo>
                      <a:lnTo>
                        <a:pt x="39797" y="11990"/>
                      </a:lnTo>
                      <a:lnTo>
                        <a:pt x="39692" y="11969"/>
                      </a:lnTo>
                      <a:lnTo>
                        <a:pt x="39483" y="11990"/>
                      </a:lnTo>
                      <a:lnTo>
                        <a:pt x="39420" y="11969"/>
                      </a:lnTo>
                      <a:lnTo>
                        <a:pt x="39588" y="11927"/>
                      </a:lnTo>
                      <a:lnTo>
                        <a:pt x="39671" y="11864"/>
                      </a:lnTo>
                      <a:lnTo>
                        <a:pt x="39755" y="11864"/>
                      </a:lnTo>
                      <a:lnTo>
                        <a:pt x="39776" y="11885"/>
                      </a:lnTo>
                      <a:lnTo>
                        <a:pt x="39860" y="11885"/>
                      </a:lnTo>
                      <a:lnTo>
                        <a:pt x="39943" y="11822"/>
                      </a:lnTo>
                      <a:lnTo>
                        <a:pt x="40006" y="11780"/>
                      </a:lnTo>
                      <a:lnTo>
                        <a:pt x="40173" y="11780"/>
                      </a:lnTo>
                      <a:lnTo>
                        <a:pt x="40257" y="11822"/>
                      </a:lnTo>
                      <a:lnTo>
                        <a:pt x="40383" y="11822"/>
                      </a:lnTo>
                      <a:lnTo>
                        <a:pt x="40424" y="11760"/>
                      </a:lnTo>
                      <a:lnTo>
                        <a:pt x="40466" y="11676"/>
                      </a:lnTo>
                      <a:lnTo>
                        <a:pt x="40404" y="11592"/>
                      </a:lnTo>
                      <a:lnTo>
                        <a:pt x="40383" y="11467"/>
                      </a:lnTo>
                      <a:lnTo>
                        <a:pt x="40278" y="11236"/>
                      </a:lnTo>
                      <a:lnTo>
                        <a:pt x="40257" y="11090"/>
                      </a:lnTo>
                      <a:lnTo>
                        <a:pt x="40194" y="11132"/>
                      </a:lnTo>
                      <a:lnTo>
                        <a:pt x="40173" y="11090"/>
                      </a:lnTo>
                      <a:lnTo>
                        <a:pt x="40090" y="11132"/>
                      </a:lnTo>
                      <a:lnTo>
                        <a:pt x="40090" y="11174"/>
                      </a:lnTo>
                      <a:lnTo>
                        <a:pt x="40048" y="11278"/>
                      </a:lnTo>
                      <a:lnTo>
                        <a:pt x="40069" y="11299"/>
                      </a:lnTo>
                      <a:lnTo>
                        <a:pt x="40069" y="11383"/>
                      </a:lnTo>
                      <a:lnTo>
                        <a:pt x="40006" y="11404"/>
                      </a:lnTo>
                      <a:lnTo>
                        <a:pt x="39901" y="11467"/>
                      </a:lnTo>
                      <a:lnTo>
                        <a:pt x="39839" y="11550"/>
                      </a:lnTo>
                      <a:lnTo>
                        <a:pt x="39734" y="11508"/>
                      </a:lnTo>
                      <a:lnTo>
                        <a:pt x="39650" y="11488"/>
                      </a:lnTo>
                      <a:lnTo>
                        <a:pt x="39546" y="11508"/>
                      </a:lnTo>
                      <a:lnTo>
                        <a:pt x="39462" y="11613"/>
                      </a:lnTo>
                      <a:lnTo>
                        <a:pt x="39357" y="11718"/>
                      </a:lnTo>
                      <a:lnTo>
                        <a:pt x="39316" y="11697"/>
                      </a:lnTo>
                      <a:lnTo>
                        <a:pt x="39232" y="11676"/>
                      </a:lnTo>
                      <a:lnTo>
                        <a:pt x="39127" y="11697"/>
                      </a:lnTo>
                      <a:lnTo>
                        <a:pt x="39085" y="11697"/>
                      </a:lnTo>
                      <a:lnTo>
                        <a:pt x="39190" y="11592"/>
                      </a:lnTo>
                      <a:lnTo>
                        <a:pt x="39232" y="11571"/>
                      </a:lnTo>
                      <a:lnTo>
                        <a:pt x="39316" y="11613"/>
                      </a:lnTo>
                      <a:lnTo>
                        <a:pt x="39420" y="11571"/>
                      </a:lnTo>
                      <a:lnTo>
                        <a:pt x="39462" y="11467"/>
                      </a:lnTo>
                      <a:lnTo>
                        <a:pt x="39546" y="11404"/>
                      </a:lnTo>
                      <a:lnTo>
                        <a:pt x="39588" y="11404"/>
                      </a:lnTo>
                      <a:lnTo>
                        <a:pt x="39692" y="11362"/>
                      </a:lnTo>
                      <a:lnTo>
                        <a:pt x="39776" y="11299"/>
                      </a:lnTo>
                      <a:lnTo>
                        <a:pt x="39776" y="11174"/>
                      </a:lnTo>
                      <a:lnTo>
                        <a:pt x="39776" y="11132"/>
                      </a:lnTo>
                      <a:lnTo>
                        <a:pt x="39692" y="11132"/>
                      </a:lnTo>
                      <a:lnTo>
                        <a:pt x="39629" y="11153"/>
                      </a:lnTo>
                      <a:lnTo>
                        <a:pt x="39546" y="11132"/>
                      </a:lnTo>
                      <a:lnTo>
                        <a:pt x="39420" y="11132"/>
                      </a:lnTo>
                      <a:lnTo>
                        <a:pt x="39253" y="11278"/>
                      </a:lnTo>
                      <a:lnTo>
                        <a:pt x="39148" y="11383"/>
                      </a:lnTo>
                      <a:lnTo>
                        <a:pt x="38960" y="11404"/>
                      </a:lnTo>
                      <a:lnTo>
                        <a:pt x="39023" y="11362"/>
                      </a:lnTo>
                      <a:lnTo>
                        <a:pt x="39148" y="11341"/>
                      </a:lnTo>
                      <a:lnTo>
                        <a:pt x="39169" y="11257"/>
                      </a:lnTo>
                      <a:lnTo>
                        <a:pt x="39127" y="11236"/>
                      </a:lnTo>
                      <a:lnTo>
                        <a:pt x="39023" y="11236"/>
                      </a:lnTo>
                      <a:lnTo>
                        <a:pt x="39190" y="11153"/>
                      </a:lnTo>
                      <a:lnTo>
                        <a:pt x="39295" y="11153"/>
                      </a:lnTo>
                      <a:lnTo>
                        <a:pt x="39441" y="11048"/>
                      </a:lnTo>
                      <a:lnTo>
                        <a:pt x="39567" y="11048"/>
                      </a:lnTo>
                      <a:lnTo>
                        <a:pt x="39650" y="11027"/>
                      </a:lnTo>
                      <a:lnTo>
                        <a:pt x="39839" y="11027"/>
                      </a:lnTo>
                      <a:lnTo>
                        <a:pt x="39922" y="10944"/>
                      </a:lnTo>
                      <a:lnTo>
                        <a:pt x="39964" y="10881"/>
                      </a:lnTo>
                      <a:lnTo>
                        <a:pt x="39985" y="10839"/>
                      </a:lnTo>
                      <a:lnTo>
                        <a:pt x="40069" y="10818"/>
                      </a:lnTo>
                      <a:lnTo>
                        <a:pt x="40069" y="10923"/>
                      </a:lnTo>
                      <a:lnTo>
                        <a:pt x="40132" y="10944"/>
                      </a:lnTo>
                      <a:lnTo>
                        <a:pt x="40236" y="10839"/>
                      </a:lnTo>
                      <a:lnTo>
                        <a:pt x="40257" y="10734"/>
                      </a:lnTo>
                      <a:lnTo>
                        <a:pt x="40236" y="10672"/>
                      </a:lnTo>
                      <a:lnTo>
                        <a:pt x="40152" y="10630"/>
                      </a:lnTo>
                      <a:lnTo>
                        <a:pt x="40090" y="10525"/>
                      </a:lnTo>
                      <a:lnTo>
                        <a:pt x="39964" y="10400"/>
                      </a:lnTo>
                      <a:lnTo>
                        <a:pt x="39922" y="10295"/>
                      </a:lnTo>
                      <a:lnTo>
                        <a:pt x="39839" y="10295"/>
                      </a:lnTo>
                      <a:lnTo>
                        <a:pt x="39755" y="10337"/>
                      </a:lnTo>
                      <a:lnTo>
                        <a:pt x="39713" y="10400"/>
                      </a:lnTo>
                      <a:lnTo>
                        <a:pt x="39629" y="10420"/>
                      </a:lnTo>
                      <a:lnTo>
                        <a:pt x="39525" y="10504"/>
                      </a:lnTo>
                      <a:lnTo>
                        <a:pt x="39420" y="10504"/>
                      </a:lnTo>
                      <a:lnTo>
                        <a:pt x="39336" y="10567"/>
                      </a:lnTo>
                      <a:lnTo>
                        <a:pt x="39316" y="10546"/>
                      </a:lnTo>
                      <a:lnTo>
                        <a:pt x="39336" y="10441"/>
                      </a:lnTo>
                      <a:lnTo>
                        <a:pt x="39420" y="10400"/>
                      </a:lnTo>
                      <a:lnTo>
                        <a:pt x="39525" y="10400"/>
                      </a:lnTo>
                      <a:lnTo>
                        <a:pt x="39650" y="10253"/>
                      </a:lnTo>
                      <a:lnTo>
                        <a:pt x="39713" y="10190"/>
                      </a:lnTo>
                      <a:lnTo>
                        <a:pt x="39713" y="10127"/>
                      </a:lnTo>
                      <a:lnTo>
                        <a:pt x="39629" y="10148"/>
                      </a:lnTo>
                      <a:lnTo>
                        <a:pt x="39462" y="10211"/>
                      </a:lnTo>
                      <a:lnTo>
                        <a:pt x="39316" y="10316"/>
                      </a:lnTo>
                      <a:lnTo>
                        <a:pt x="39253" y="10316"/>
                      </a:lnTo>
                      <a:lnTo>
                        <a:pt x="39211" y="10358"/>
                      </a:lnTo>
                      <a:lnTo>
                        <a:pt x="39169" y="10441"/>
                      </a:lnTo>
                      <a:lnTo>
                        <a:pt x="39106" y="10630"/>
                      </a:lnTo>
                      <a:lnTo>
                        <a:pt x="38918" y="10839"/>
                      </a:lnTo>
                      <a:lnTo>
                        <a:pt x="38730" y="10944"/>
                      </a:lnTo>
                      <a:lnTo>
                        <a:pt x="38730" y="10923"/>
                      </a:lnTo>
                      <a:lnTo>
                        <a:pt x="38813" y="10839"/>
                      </a:lnTo>
                      <a:lnTo>
                        <a:pt x="38939" y="10713"/>
                      </a:lnTo>
                      <a:lnTo>
                        <a:pt x="39023" y="10567"/>
                      </a:lnTo>
                      <a:lnTo>
                        <a:pt x="39064" y="10525"/>
                      </a:lnTo>
                      <a:lnTo>
                        <a:pt x="39064" y="10462"/>
                      </a:lnTo>
                      <a:lnTo>
                        <a:pt x="39023" y="10462"/>
                      </a:lnTo>
                      <a:lnTo>
                        <a:pt x="39002" y="10441"/>
                      </a:lnTo>
                      <a:lnTo>
                        <a:pt x="38939" y="10462"/>
                      </a:lnTo>
                      <a:lnTo>
                        <a:pt x="38855" y="10609"/>
                      </a:lnTo>
                      <a:lnTo>
                        <a:pt x="38730" y="10734"/>
                      </a:lnTo>
                      <a:lnTo>
                        <a:pt x="38688" y="10734"/>
                      </a:lnTo>
                      <a:lnTo>
                        <a:pt x="38709" y="10651"/>
                      </a:lnTo>
                      <a:lnTo>
                        <a:pt x="38730" y="10567"/>
                      </a:lnTo>
                      <a:lnTo>
                        <a:pt x="38834" y="10462"/>
                      </a:lnTo>
                      <a:lnTo>
                        <a:pt x="38876" y="10400"/>
                      </a:lnTo>
                      <a:lnTo>
                        <a:pt x="38918" y="10316"/>
                      </a:lnTo>
                      <a:lnTo>
                        <a:pt x="39002" y="10316"/>
                      </a:lnTo>
                      <a:lnTo>
                        <a:pt x="39044" y="10337"/>
                      </a:lnTo>
                      <a:lnTo>
                        <a:pt x="39148" y="10337"/>
                      </a:lnTo>
                      <a:lnTo>
                        <a:pt x="39190" y="10295"/>
                      </a:lnTo>
                      <a:lnTo>
                        <a:pt x="39253" y="10211"/>
                      </a:lnTo>
                      <a:lnTo>
                        <a:pt x="39357" y="10148"/>
                      </a:lnTo>
                      <a:lnTo>
                        <a:pt x="39462" y="10023"/>
                      </a:lnTo>
                      <a:lnTo>
                        <a:pt x="39525" y="9918"/>
                      </a:lnTo>
                      <a:lnTo>
                        <a:pt x="39483" y="9814"/>
                      </a:lnTo>
                      <a:lnTo>
                        <a:pt x="39525" y="9730"/>
                      </a:lnTo>
                      <a:lnTo>
                        <a:pt x="39483" y="9709"/>
                      </a:lnTo>
                      <a:lnTo>
                        <a:pt x="39336" y="9793"/>
                      </a:lnTo>
                      <a:lnTo>
                        <a:pt x="39274" y="9876"/>
                      </a:lnTo>
                      <a:lnTo>
                        <a:pt x="39274" y="9981"/>
                      </a:lnTo>
                      <a:lnTo>
                        <a:pt x="39253" y="10107"/>
                      </a:lnTo>
                      <a:lnTo>
                        <a:pt x="39211" y="10127"/>
                      </a:lnTo>
                      <a:lnTo>
                        <a:pt x="39232" y="10086"/>
                      </a:lnTo>
                      <a:lnTo>
                        <a:pt x="39232" y="10023"/>
                      </a:lnTo>
                      <a:lnTo>
                        <a:pt x="39148" y="9981"/>
                      </a:lnTo>
                      <a:lnTo>
                        <a:pt x="39044" y="9981"/>
                      </a:lnTo>
                      <a:lnTo>
                        <a:pt x="38939" y="10044"/>
                      </a:lnTo>
                      <a:lnTo>
                        <a:pt x="38855" y="10023"/>
                      </a:lnTo>
                      <a:lnTo>
                        <a:pt x="38730" y="10044"/>
                      </a:lnTo>
                      <a:lnTo>
                        <a:pt x="38625" y="10107"/>
                      </a:lnTo>
                      <a:lnTo>
                        <a:pt x="38500" y="10107"/>
                      </a:lnTo>
                      <a:lnTo>
                        <a:pt x="38583" y="10044"/>
                      </a:lnTo>
                      <a:lnTo>
                        <a:pt x="38688" y="10002"/>
                      </a:lnTo>
                      <a:lnTo>
                        <a:pt x="38772" y="9897"/>
                      </a:lnTo>
                      <a:lnTo>
                        <a:pt x="38730" y="9814"/>
                      </a:lnTo>
                      <a:lnTo>
                        <a:pt x="38688" y="9814"/>
                      </a:lnTo>
                      <a:lnTo>
                        <a:pt x="38541" y="9835"/>
                      </a:lnTo>
                      <a:lnTo>
                        <a:pt x="38604" y="9772"/>
                      </a:lnTo>
                      <a:lnTo>
                        <a:pt x="38688" y="9772"/>
                      </a:lnTo>
                      <a:lnTo>
                        <a:pt x="38772" y="9709"/>
                      </a:lnTo>
                      <a:lnTo>
                        <a:pt x="38813" y="9604"/>
                      </a:lnTo>
                      <a:lnTo>
                        <a:pt x="38897" y="9583"/>
                      </a:lnTo>
                      <a:lnTo>
                        <a:pt x="38939" y="9521"/>
                      </a:lnTo>
                      <a:lnTo>
                        <a:pt x="39002" y="9521"/>
                      </a:lnTo>
                      <a:lnTo>
                        <a:pt x="39106" y="9604"/>
                      </a:lnTo>
                      <a:lnTo>
                        <a:pt x="39169" y="9667"/>
                      </a:lnTo>
                      <a:lnTo>
                        <a:pt x="39253" y="9667"/>
                      </a:lnTo>
                      <a:lnTo>
                        <a:pt x="39357" y="9521"/>
                      </a:lnTo>
                      <a:lnTo>
                        <a:pt x="39441" y="9458"/>
                      </a:lnTo>
                      <a:lnTo>
                        <a:pt x="39441" y="9395"/>
                      </a:lnTo>
                      <a:lnTo>
                        <a:pt x="39336" y="9270"/>
                      </a:lnTo>
                      <a:lnTo>
                        <a:pt x="39316" y="9165"/>
                      </a:lnTo>
                      <a:lnTo>
                        <a:pt x="39274" y="9060"/>
                      </a:lnTo>
                      <a:lnTo>
                        <a:pt x="39169" y="8956"/>
                      </a:lnTo>
                      <a:lnTo>
                        <a:pt x="39106" y="8893"/>
                      </a:lnTo>
                      <a:lnTo>
                        <a:pt x="39023" y="8726"/>
                      </a:lnTo>
                      <a:lnTo>
                        <a:pt x="38960" y="8747"/>
                      </a:lnTo>
                      <a:lnTo>
                        <a:pt x="38960" y="8830"/>
                      </a:lnTo>
                      <a:lnTo>
                        <a:pt x="38918" y="8893"/>
                      </a:lnTo>
                      <a:lnTo>
                        <a:pt x="38855" y="8935"/>
                      </a:lnTo>
                      <a:lnTo>
                        <a:pt x="38834" y="8977"/>
                      </a:lnTo>
                      <a:lnTo>
                        <a:pt x="38834" y="9060"/>
                      </a:lnTo>
                      <a:lnTo>
                        <a:pt x="38751" y="9102"/>
                      </a:lnTo>
                      <a:lnTo>
                        <a:pt x="38709" y="9186"/>
                      </a:lnTo>
                      <a:lnTo>
                        <a:pt x="38709" y="9291"/>
                      </a:lnTo>
                      <a:lnTo>
                        <a:pt x="38583" y="9353"/>
                      </a:lnTo>
                      <a:lnTo>
                        <a:pt x="38500" y="9458"/>
                      </a:lnTo>
                      <a:lnTo>
                        <a:pt x="38479" y="9542"/>
                      </a:lnTo>
                      <a:lnTo>
                        <a:pt x="38416" y="9604"/>
                      </a:lnTo>
                      <a:lnTo>
                        <a:pt x="38374" y="9583"/>
                      </a:lnTo>
                      <a:lnTo>
                        <a:pt x="38395" y="9458"/>
                      </a:lnTo>
                      <a:lnTo>
                        <a:pt x="38500" y="9291"/>
                      </a:lnTo>
                      <a:lnTo>
                        <a:pt x="38583" y="9270"/>
                      </a:lnTo>
                      <a:lnTo>
                        <a:pt x="38583" y="9228"/>
                      </a:lnTo>
                      <a:lnTo>
                        <a:pt x="38541" y="9186"/>
                      </a:lnTo>
                      <a:lnTo>
                        <a:pt x="38500" y="9123"/>
                      </a:lnTo>
                      <a:lnTo>
                        <a:pt x="38186" y="9332"/>
                      </a:lnTo>
                      <a:lnTo>
                        <a:pt x="38060" y="9500"/>
                      </a:lnTo>
                      <a:lnTo>
                        <a:pt x="37997" y="9583"/>
                      </a:lnTo>
                      <a:lnTo>
                        <a:pt x="37893" y="9604"/>
                      </a:lnTo>
                      <a:lnTo>
                        <a:pt x="37893" y="9583"/>
                      </a:lnTo>
                      <a:lnTo>
                        <a:pt x="37956" y="9542"/>
                      </a:lnTo>
                      <a:lnTo>
                        <a:pt x="38039" y="9374"/>
                      </a:lnTo>
                      <a:lnTo>
                        <a:pt x="38060" y="9291"/>
                      </a:lnTo>
                      <a:lnTo>
                        <a:pt x="38186" y="9165"/>
                      </a:lnTo>
                      <a:lnTo>
                        <a:pt x="38248" y="9081"/>
                      </a:lnTo>
                      <a:lnTo>
                        <a:pt x="38207" y="9019"/>
                      </a:lnTo>
                      <a:lnTo>
                        <a:pt x="38207" y="8935"/>
                      </a:lnTo>
                      <a:lnTo>
                        <a:pt x="38081" y="9019"/>
                      </a:lnTo>
                      <a:lnTo>
                        <a:pt x="37935" y="9144"/>
                      </a:lnTo>
                      <a:lnTo>
                        <a:pt x="37893" y="9249"/>
                      </a:lnTo>
                      <a:lnTo>
                        <a:pt x="37809" y="9353"/>
                      </a:lnTo>
                      <a:lnTo>
                        <a:pt x="37788" y="9332"/>
                      </a:lnTo>
                      <a:lnTo>
                        <a:pt x="37809" y="9228"/>
                      </a:lnTo>
                      <a:lnTo>
                        <a:pt x="37872" y="9123"/>
                      </a:lnTo>
                      <a:lnTo>
                        <a:pt x="37809" y="9081"/>
                      </a:lnTo>
                      <a:lnTo>
                        <a:pt x="37809" y="9039"/>
                      </a:lnTo>
                      <a:lnTo>
                        <a:pt x="37893" y="9019"/>
                      </a:lnTo>
                      <a:lnTo>
                        <a:pt x="38081" y="8872"/>
                      </a:lnTo>
                      <a:lnTo>
                        <a:pt x="38269" y="8726"/>
                      </a:lnTo>
                      <a:lnTo>
                        <a:pt x="38269" y="8642"/>
                      </a:lnTo>
                      <a:lnTo>
                        <a:pt x="38186" y="8642"/>
                      </a:lnTo>
                      <a:lnTo>
                        <a:pt x="38060" y="8726"/>
                      </a:lnTo>
                      <a:lnTo>
                        <a:pt x="38018" y="8809"/>
                      </a:lnTo>
                      <a:lnTo>
                        <a:pt x="37914" y="8851"/>
                      </a:lnTo>
                      <a:lnTo>
                        <a:pt x="37914" y="8809"/>
                      </a:lnTo>
                      <a:lnTo>
                        <a:pt x="37893" y="8747"/>
                      </a:lnTo>
                      <a:lnTo>
                        <a:pt x="37704" y="8872"/>
                      </a:lnTo>
                      <a:lnTo>
                        <a:pt x="37642" y="8977"/>
                      </a:lnTo>
                      <a:lnTo>
                        <a:pt x="37558" y="9165"/>
                      </a:lnTo>
                      <a:lnTo>
                        <a:pt x="37432" y="9249"/>
                      </a:lnTo>
                      <a:lnTo>
                        <a:pt x="37349" y="9249"/>
                      </a:lnTo>
                      <a:lnTo>
                        <a:pt x="37432" y="9165"/>
                      </a:lnTo>
                      <a:lnTo>
                        <a:pt x="37558" y="9060"/>
                      </a:lnTo>
                      <a:lnTo>
                        <a:pt x="37600" y="8956"/>
                      </a:lnTo>
                      <a:lnTo>
                        <a:pt x="37579" y="8935"/>
                      </a:lnTo>
                      <a:lnTo>
                        <a:pt x="37495" y="8935"/>
                      </a:lnTo>
                      <a:lnTo>
                        <a:pt x="37600" y="8851"/>
                      </a:lnTo>
                      <a:lnTo>
                        <a:pt x="37746" y="8830"/>
                      </a:lnTo>
                      <a:lnTo>
                        <a:pt x="37788" y="8767"/>
                      </a:lnTo>
                      <a:lnTo>
                        <a:pt x="37767" y="8726"/>
                      </a:lnTo>
                      <a:lnTo>
                        <a:pt x="37683" y="8747"/>
                      </a:lnTo>
                      <a:lnTo>
                        <a:pt x="37558" y="8767"/>
                      </a:lnTo>
                      <a:lnTo>
                        <a:pt x="37474" y="8851"/>
                      </a:lnTo>
                      <a:lnTo>
                        <a:pt x="37391" y="8830"/>
                      </a:lnTo>
                      <a:lnTo>
                        <a:pt x="37600" y="8726"/>
                      </a:lnTo>
                      <a:lnTo>
                        <a:pt x="37579" y="8663"/>
                      </a:lnTo>
                      <a:lnTo>
                        <a:pt x="37474" y="8663"/>
                      </a:lnTo>
                      <a:lnTo>
                        <a:pt x="37537" y="8600"/>
                      </a:lnTo>
                      <a:lnTo>
                        <a:pt x="37642" y="8600"/>
                      </a:lnTo>
                      <a:lnTo>
                        <a:pt x="37683" y="8642"/>
                      </a:lnTo>
                      <a:lnTo>
                        <a:pt x="37809" y="8642"/>
                      </a:lnTo>
                      <a:lnTo>
                        <a:pt x="37872" y="8537"/>
                      </a:lnTo>
                      <a:lnTo>
                        <a:pt x="37997" y="8495"/>
                      </a:lnTo>
                      <a:lnTo>
                        <a:pt x="37997" y="8412"/>
                      </a:lnTo>
                      <a:lnTo>
                        <a:pt x="38060" y="8328"/>
                      </a:lnTo>
                      <a:lnTo>
                        <a:pt x="38060" y="8286"/>
                      </a:lnTo>
                      <a:lnTo>
                        <a:pt x="37976" y="8286"/>
                      </a:lnTo>
                      <a:lnTo>
                        <a:pt x="37914" y="8223"/>
                      </a:lnTo>
                      <a:lnTo>
                        <a:pt x="37809" y="8203"/>
                      </a:lnTo>
                      <a:lnTo>
                        <a:pt x="37683" y="8307"/>
                      </a:lnTo>
                      <a:lnTo>
                        <a:pt x="37537" y="8349"/>
                      </a:lnTo>
                      <a:lnTo>
                        <a:pt x="37453" y="8495"/>
                      </a:lnTo>
                      <a:lnTo>
                        <a:pt x="37244" y="8705"/>
                      </a:lnTo>
                      <a:lnTo>
                        <a:pt x="37181" y="8705"/>
                      </a:lnTo>
                      <a:lnTo>
                        <a:pt x="37223" y="8621"/>
                      </a:lnTo>
                      <a:lnTo>
                        <a:pt x="37265" y="8621"/>
                      </a:lnTo>
                      <a:lnTo>
                        <a:pt x="37370" y="8537"/>
                      </a:lnTo>
                      <a:lnTo>
                        <a:pt x="37495" y="8349"/>
                      </a:lnTo>
                      <a:lnTo>
                        <a:pt x="37642" y="8286"/>
                      </a:lnTo>
                      <a:lnTo>
                        <a:pt x="37704" y="8203"/>
                      </a:lnTo>
                      <a:lnTo>
                        <a:pt x="37683" y="8140"/>
                      </a:lnTo>
                      <a:lnTo>
                        <a:pt x="37495" y="8140"/>
                      </a:lnTo>
                      <a:lnTo>
                        <a:pt x="37328" y="8286"/>
                      </a:lnTo>
                      <a:lnTo>
                        <a:pt x="37495" y="8119"/>
                      </a:lnTo>
                      <a:lnTo>
                        <a:pt x="37663" y="8077"/>
                      </a:lnTo>
                      <a:lnTo>
                        <a:pt x="37767" y="8098"/>
                      </a:lnTo>
                      <a:lnTo>
                        <a:pt x="37851" y="8119"/>
                      </a:lnTo>
                      <a:lnTo>
                        <a:pt x="37956" y="8014"/>
                      </a:lnTo>
                      <a:lnTo>
                        <a:pt x="37956" y="7931"/>
                      </a:lnTo>
                      <a:lnTo>
                        <a:pt x="37914" y="7889"/>
                      </a:lnTo>
                      <a:lnTo>
                        <a:pt x="37914" y="7805"/>
                      </a:lnTo>
                      <a:lnTo>
                        <a:pt x="37914" y="7721"/>
                      </a:lnTo>
                      <a:lnTo>
                        <a:pt x="37788" y="7679"/>
                      </a:lnTo>
                      <a:lnTo>
                        <a:pt x="37746" y="7596"/>
                      </a:lnTo>
                      <a:lnTo>
                        <a:pt x="37642" y="7575"/>
                      </a:lnTo>
                      <a:lnTo>
                        <a:pt x="37600" y="7617"/>
                      </a:lnTo>
                      <a:lnTo>
                        <a:pt x="37558" y="7617"/>
                      </a:lnTo>
                      <a:lnTo>
                        <a:pt x="37558" y="7533"/>
                      </a:lnTo>
                      <a:lnTo>
                        <a:pt x="37474" y="7512"/>
                      </a:lnTo>
                      <a:lnTo>
                        <a:pt x="37391" y="7428"/>
                      </a:lnTo>
                      <a:lnTo>
                        <a:pt x="37391" y="7366"/>
                      </a:lnTo>
                      <a:lnTo>
                        <a:pt x="37244" y="7282"/>
                      </a:lnTo>
                      <a:lnTo>
                        <a:pt x="37181" y="7282"/>
                      </a:lnTo>
                      <a:lnTo>
                        <a:pt x="37139" y="7219"/>
                      </a:lnTo>
                      <a:lnTo>
                        <a:pt x="37014" y="7219"/>
                      </a:lnTo>
                      <a:lnTo>
                        <a:pt x="36826" y="7261"/>
                      </a:lnTo>
                      <a:lnTo>
                        <a:pt x="36721" y="7366"/>
                      </a:lnTo>
                      <a:lnTo>
                        <a:pt x="36595" y="7366"/>
                      </a:lnTo>
                      <a:lnTo>
                        <a:pt x="36491" y="7533"/>
                      </a:lnTo>
                      <a:lnTo>
                        <a:pt x="36512" y="7596"/>
                      </a:lnTo>
                      <a:lnTo>
                        <a:pt x="36595" y="7617"/>
                      </a:lnTo>
                      <a:lnTo>
                        <a:pt x="36805" y="7805"/>
                      </a:lnTo>
                      <a:lnTo>
                        <a:pt x="36826" y="7847"/>
                      </a:lnTo>
                      <a:lnTo>
                        <a:pt x="36909" y="7889"/>
                      </a:lnTo>
                      <a:lnTo>
                        <a:pt x="36951" y="7993"/>
                      </a:lnTo>
                      <a:lnTo>
                        <a:pt x="36909" y="7993"/>
                      </a:lnTo>
                      <a:lnTo>
                        <a:pt x="36826" y="7931"/>
                      </a:lnTo>
                      <a:lnTo>
                        <a:pt x="36700" y="7931"/>
                      </a:lnTo>
                      <a:lnTo>
                        <a:pt x="36700" y="7847"/>
                      </a:lnTo>
                      <a:lnTo>
                        <a:pt x="36512" y="7679"/>
                      </a:lnTo>
                      <a:lnTo>
                        <a:pt x="36428" y="7700"/>
                      </a:lnTo>
                      <a:lnTo>
                        <a:pt x="36386" y="7721"/>
                      </a:lnTo>
                      <a:lnTo>
                        <a:pt x="36386" y="7721"/>
                      </a:lnTo>
                      <a:lnTo>
                        <a:pt x="36407" y="7638"/>
                      </a:lnTo>
                      <a:lnTo>
                        <a:pt x="36428" y="7533"/>
                      </a:lnTo>
                      <a:lnTo>
                        <a:pt x="36303" y="7491"/>
                      </a:lnTo>
                      <a:lnTo>
                        <a:pt x="36240" y="7512"/>
                      </a:lnTo>
                      <a:lnTo>
                        <a:pt x="36240" y="7721"/>
                      </a:lnTo>
                      <a:lnTo>
                        <a:pt x="36303" y="7826"/>
                      </a:lnTo>
                      <a:lnTo>
                        <a:pt x="36323" y="7951"/>
                      </a:lnTo>
                      <a:lnTo>
                        <a:pt x="36303" y="8035"/>
                      </a:lnTo>
                      <a:lnTo>
                        <a:pt x="36303" y="7931"/>
                      </a:lnTo>
                      <a:lnTo>
                        <a:pt x="36219" y="7784"/>
                      </a:lnTo>
                      <a:lnTo>
                        <a:pt x="36135" y="7889"/>
                      </a:lnTo>
                      <a:lnTo>
                        <a:pt x="36093" y="7993"/>
                      </a:lnTo>
                      <a:lnTo>
                        <a:pt x="36135" y="8056"/>
                      </a:lnTo>
                      <a:lnTo>
                        <a:pt x="36072" y="8119"/>
                      </a:lnTo>
                      <a:lnTo>
                        <a:pt x="35968" y="8056"/>
                      </a:lnTo>
                      <a:lnTo>
                        <a:pt x="35863" y="8035"/>
                      </a:lnTo>
                      <a:lnTo>
                        <a:pt x="35905" y="7951"/>
                      </a:lnTo>
                      <a:lnTo>
                        <a:pt x="36010" y="7889"/>
                      </a:lnTo>
                      <a:lnTo>
                        <a:pt x="36135" y="7700"/>
                      </a:lnTo>
                      <a:lnTo>
                        <a:pt x="36177" y="7596"/>
                      </a:lnTo>
                      <a:lnTo>
                        <a:pt x="36093" y="7512"/>
                      </a:lnTo>
                      <a:lnTo>
                        <a:pt x="36072" y="7407"/>
                      </a:lnTo>
                      <a:lnTo>
                        <a:pt x="35926" y="7533"/>
                      </a:lnTo>
                      <a:lnTo>
                        <a:pt x="35884" y="7596"/>
                      </a:lnTo>
                      <a:lnTo>
                        <a:pt x="35863" y="7533"/>
                      </a:lnTo>
                      <a:lnTo>
                        <a:pt x="35884" y="7407"/>
                      </a:lnTo>
                      <a:lnTo>
                        <a:pt x="35779" y="7387"/>
                      </a:lnTo>
                      <a:lnTo>
                        <a:pt x="35717" y="7407"/>
                      </a:lnTo>
                      <a:lnTo>
                        <a:pt x="35696" y="7491"/>
                      </a:lnTo>
                      <a:lnTo>
                        <a:pt x="35717" y="7617"/>
                      </a:lnTo>
                      <a:lnTo>
                        <a:pt x="35717" y="7742"/>
                      </a:lnTo>
                      <a:lnTo>
                        <a:pt x="35675" y="7700"/>
                      </a:lnTo>
                      <a:lnTo>
                        <a:pt x="35675" y="7533"/>
                      </a:lnTo>
                      <a:lnTo>
                        <a:pt x="35654" y="7512"/>
                      </a:lnTo>
                      <a:lnTo>
                        <a:pt x="35591" y="7617"/>
                      </a:lnTo>
                      <a:lnTo>
                        <a:pt x="35487" y="7638"/>
                      </a:lnTo>
                      <a:lnTo>
                        <a:pt x="35487" y="7721"/>
                      </a:lnTo>
                      <a:lnTo>
                        <a:pt x="35403" y="7826"/>
                      </a:lnTo>
                      <a:lnTo>
                        <a:pt x="35340" y="7847"/>
                      </a:lnTo>
                      <a:lnTo>
                        <a:pt x="35277" y="7931"/>
                      </a:lnTo>
                      <a:lnTo>
                        <a:pt x="35173" y="7931"/>
                      </a:lnTo>
                      <a:lnTo>
                        <a:pt x="35256" y="7847"/>
                      </a:lnTo>
                      <a:lnTo>
                        <a:pt x="35256" y="7784"/>
                      </a:lnTo>
                      <a:lnTo>
                        <a:pt x="35194" y="7721"/>
                      </a:lnTo>
                      <a:lnTo>
                        <a:pt x="35152" y="7721"/>
                      </a:lnTo>
                      <a:lnTo>
                        <a:pt x="35152" y="7679"/>
                      </a:lnTo>
                      <a:lnTo>
                        <a:pt x="35235" y="7679"/>
                      </a:lnTo>
                      <a:lnTo>
                        <a:pt x="35277" y="7700"/>
                      </a:lnTo>
                      <a:lnTo>
                        <a:pt x="35298" y="7638"/>
                      </a:lnTo>
                      <a:lnTo>
                        <a:pt x="35298" y="7596"/>
                      </a:lnTo>
                      <a:lnTo>
                        <a:pt x="35298" y="7554"/>
                      </a:lnTo>
                      <a:lnTo>
                        <a:pt x="35403" y="7491"/>
                      </a:lnTo>
                      <a:lnTo>
                        <a:pt x="35570" y="7345"/>
                      </a:lnTo>
                      <a:lnTo>
                        <a:pt x="35591" y="7261"/>
                      </a:lnTo>
                      <a:lnTo>
                        <a:pt x="35675" y="7177"/>
                      </a:lnTo>
                      <a:lnTo>
                        <a:pt x="35570" y="7177"/>
                      </a:lnTo>
                      <a:lnTo>
                        <a:pt x="35403" y="7282"/>
                      </a:lnTo>
                      <a:lnTo>
                        <a:pt x="35277" y="7407"/>
                      </a:lnTo>
                      <a:lnTo>
                        <a:pt x="35194" y="7407"/>
                      </a:lnTo>
                      <a:lnTo>
                        <a:pt x="35277" y="7324"/>
                      </a:lnTo>
                      <a:lnTo>
                        <a:pt x="35361" y="7219"/>
                      </a:lnTo>
                      <a:lnTo>
                        <a:pt x="35445" y="7156"/>
                      </a:lnTo>
                      <a:lnTo>
                        <a:pt x="35549" y="7114"/>
                      </a:lnTo>
                      <a:lnTo>
                        <a:pt x="35612" y="7052"/>
                      </a:lnTo>
                      <a:lnTo>
                        <a:pt x="35696" y="7052"/>
                      </a:lnTo>
                      <a:lnTo>
                        <a:pt x="35779" y="6905"/>
                      </a:lnTo>
                      <a:lnTo>
                        <a:pt x="35779" y="6863"/>
                      </a:lnTo>
                      <a:lnTo>
                        <a:pt x="35696" y="6780"/>
                      </a:lnTo>
                      <a:lnTo>
                        <a:pt x="35696" y="6675"/>
                      </a:lnTo>
                      <a:lnTo>
                        <a:pt x="35717" y="6591"/>
                      </a:lnTo>
                      <a:lnTo>
                        <a:pt x="35884" y="6424"/>
                      </a:lnTo>
                      <a:lnTo>
                        <a:pt x="35905" y="6361"/>
                      </a:lnTo>
                      <a:lnTo>
                        <a:pt x="35863" y="6257"/>
                      </a:lnTo>
                      <a:lnTo>
                        <a:pt x="35842" y="6194"/>
                      </a:lnTo>
                      <a:lnTo>
                        <a:pt x="35800" y="6131"/>
                      </a:lnTo>
                      <a:lnTo>
                        <a:pt x="35884" y="6006"/>
                      </a:lnTo>
                      <a:lnTo>
                        <a:pt x="35968" y="5922"/>
                      </a:lnTo>
                      <a:lnTo>
                        <a:pt x="35989" y="5838"/>
                      </a:lnTo>
                      <a:lnTo>
                        <a:pt x="36010" y="5587"/>
                      </a:lnTo>
                      <a:lnTo>
                        <a:pt x="36051" y="5524"/>
                      </a:lnTo>
                      <a:lnTo>
                        <a:pt x="36010" y="5462"/>
                      </a:lnTo>
                      <a:lnTo>
                        <a:pt x="35842" y="5399"/>
                      </a:lnTo>
                      <a:lnTo>
                        <a:pt x="35654" y="5399"/>
                      </a:lnTo>
                      <a:lnTo>
                        <a:pt x="35487" y="5357"/>
                      </a:lnTo>
                      <a:lnTo>
                        <a:pt x="35361" y="5420"/>
                      </a:lnTo>
                      <a:lnTo>
                        <a:pt x="35235" y="5420"/>
                      </a:lnTo>
                      <a:lnTo>
                        <a:pt x="35068" y="5503"/>
                      </a:lnTo>
                      <a:lnTo>
                        <a:pt x="34796" y="5587"/>
                      </a:lnTo>
                      <a:lnTo>
                        <a:pt x="34754" y="5671"/>
                      </a:lnTo>
                      <a:lnTo>
                        <a:pt x="34859" y="5796"/>
                      </a:lnTo>
                      <a:lnTo>
                        <a:pt x="34859" y="5880"/>
                      </a:lnTo>
                      <a:lnTo>
                        <a:pt x="34817" y="5922"/>
                      </a:lnTo>
                      <a:lnTo>
                        <a:pt x="34754" y="5775"/>
                      </a:lnTo>
                      <a:lnTo>
                        <a:pt x="34712" y="5713"/>
                      </a:lnTo>
                      <a:lnTo>
                        <a:pt x="34650" y="5587"/>
                      </a:lnTo>
                      <a:lnTo>
                        <a:pt x="34524" y="5587"/>
                      </a:lnTo>
                      <a:lnTo>
                        <a:pt x="34440" y="5671"/>
                      </a:lnTo>
                      <a:lnTo>
                        <a:pt x="34440" y="5734"/>
                      </a:lnTo>
                      <a:lnTo>
                        <a:pt x="34398" y="5796"/>
                      </a:lnTo>
                      <a:lnTo>
                        <a:pt x="34378" y="5713"/>
                      </a:lnTo>
                      <a:lnTo>
                        <a:pt x="34398" y="5608"/>
                      </a:lnTo>
                      <a:lnTo>
                        <a:pt x="34336" y="5587"/>
                      </a:lnTo>
                      <a:lnTo>
                        <a:pt x="34189" y="5608"/>
                      </a:lnTo>
                      <a:lnTo>
                        <a:pt x="34126" y="5713"/>
                      </a:lnTo>
                      <a:lnTo>
                        <a:pt x="34126" y="5796"/>
                      </a:lnTo>
                      <a:lnTo>
                        <a:pt x="34273" y="5901"/>
                      </a:lnTo>
                      <a:lnTo>
                        <a:pt x="34378" y="6047"/>
                      </a:lnTo>
                      <a:lnTo>
                        <a:pt x="34503" y="6131"/>
                      </a:lnTo>
                      <a:lnTo>
                        <a:pt x="34440" y="6131"/>
                      </a:lnTo>
                      <a:lnTo>
                        <a:pt x="34294" y="6047"/>
                      </a:lnTo>
                      <a:lnTo>
                        <a:pt x="34106" y="5880"/>
                      </a:lnTo>
                      <a:lnTo>
                        <a:pt x="34064" y="5880"/>
                      </a:lnTo>
                      <a:lnTo>
                        <a:pt x="34022" y="5922"/>
                      </a:lnTo>
                      <a:lnTo>
                        <a:pt x="33854" y="5922"/>
                      </a:lnTo>
                      <a:lnTo>
                        <a:pt x="33813" y="5943"/>
                      </a:lnTo>
                      <a:lnTo>
                        <a:pt x="33875" y="6006"/>
                      </a:lnTo>
                      <a:lnTo>
                        <a:pt x="34001" y="6006"/>
                      </a:lnTo>
                      <a:lnTo>
                        <a:pt x="34022" y="6047"/>
                      </a:lnTo>
                      <a:lnTo>
                        <a:pt x="34064" y="6152"/>
                      </a:lnTo>
                      <a:lnTo>
                        <a:pt x="34210" y="6257"/>
                      </a:lnTo>
                      <a:lnTo>
                        <a:pt x="34231" y="6340"/>
                      </a:lnTo>
                      <a:lnTo>
                        <a:pt x="34315" y="6424"/>
                      </a:lnTo>
                      <a:lnTo>
                        <a:pt x="34210" y="6424"/>
                      </a:lnTo>
                      <a:lnTo>
                        <a:pt x="34126" y="6319"/>
                      </a:lnTo>
                      <a:lnTo>
                        <a:pt x="33980" y="6236"/>
                      </a:lnTo>
                      <a:lnTo>
                        <a:pt x="33980" y="6152"/>
                      </a:lnTo>
                      <a:lnTo>
                        <a:pt x="33875" y="6047"/>
                      </a:lnTo>
                      <a:lnTo>
                        <a:pt x="33750" y="6047"/>
                      </a:lnTo>
                      <a:lnTo>
                        <a:pt x="33666" y="6131"/>
                      </a:lnTo>
                      <a:lnTo>
                        <a:pt x="33666" y="6215"/>
                      </a:lnTo>
                      <a:lnTo>
                        <a:pt x="33582" y="6361"/>
                      </a:lnTo>
                      <a:lnTo>
                        <a:pt x="33541" y="6529"/>
                      </a:lnTo>
                      <a:lnTo>
                        <a:pt x="33603" y="6633"/>
                      </a:lnTo>
                      <a:lnTo>
                        <a:pt x="33478" y="6675"/>
                      </a:lnTo>
                      <a:lnTo>
                        <a:pt x="33478" y="6759"/>
                      </a:lnTo>
                      <a:lnTo>
                        <a:pt x="33541" y="6822"/>
                      </a:lnTo>
                      <a:lnTo>
                        <a:pt x="33562" y="6926"/>
                      </a:lnTo>
                      <a:lnTo>
                        <a:pt x="33645" y="6926"/>
                      </a:lnTo>
                      <a:lnTo>
                        <a:pt x="33813" y="6780"/>
                      </a:lnTo>
                      <a:lnTo>
                        <a:pt x="33896" y="6780"/>
                      </a:lnTo>
                      <a:lnTo>
                        <a:pt x="33917" y="6842"/>
                      </a:lnTo>
                      <a:lnTo>
                        <a:pt x="33813" y="6863"/>
                      </a:lnTo>
                      <a:lnTo>
                        <a:pt x="33771" y="6884"/>
                      </a:lnTo>
                      <a:lnTo>
                        <a:pt x="33771" y="6947"/>
                      </a:lnTo>
                      <a:lnTo>
                        <a:pt x="33687" y="6947"/>
                      </a:lnTo>
                      <a:lnTo>
                        <a:pt x="33603" y="7052"/>
                      </a:lnTo>
                      <a:lnTo>
                        <a:pt x="33603" y="7156"/>
                      </a:lnTo>
                      <a:lnTo>
                        <a:pt x="33541" y="7240"/>
                      </a:lnTo>
                      <a:lnTo>
                        <a:pt x="33478" y="7177"/>
                      </a:lnTo>
                      <a:lnTo>
                        <a:pt x="33499" y="7094"/>
                      </a:lnTo>
                      <a:lnTo>
                        <a:pt x="33436" y="6947"/>
                      </a:lnTo>
                      <a:lnTo>
                        <a:pt x="33352" y="6926"/>
                      </a:lnTo>
                      <a:lnTo>
                        <a:pt x="33290" y="7031"/>
                      </a:lnTo>
                      <a:lnTo>
                        <a:pt x="33331" y="7094"/>
                      </a:lnTo>
                      <a:lnTo>
                        <a:pt x="33269" y="7177"/>
                      </a:lnTo>
                      <a:lnTo>
                        <a:pt x="33164" y="7198"/>
                      </a:lnTo>
                      <a:lnTo>
                        <a:pt x="33122" y="7261"/>
                      </a:lnTo>
                      <a:lnTo>
                        <a:pt x="33080" y="7177"/>
                      </a:lnTo>
                      <a:lnTo>
                        <a:pt x="33038" y="7198"/>
                      </a:lnTo>
                      <a:lnTo>
                        <a:pt x="33059" y="7303"/>
                      </a:lnTo>
                      <a:lnTo>
                        <a:pt x="33122" y="7407"/>
                      </a:lnTo>
                      <a:lnTo>
                        <a:pt x="33122" y="7554"/>
                      </a:lnTo>
                      <a:lnTo>
                        <a:pt x="33143" y="7575"/>
                      </a:lnTo>
                      <a:lnTo>
                        <a:pt x="33143" y="7700"/>
                      </a:lnTo>
                      <a:lnTo>
                        <a:pt x="33227" y="7721"/>
                      </a:lnTo>
                      <a:lnTo>
                        <a:pt x="33290" y="7784"/>
                      </a:lnTo>
                      <a:lnTo>
                        <a:pt x="33269" y="7868"/>
                      </a:lnTo>
                      <a:lnTo>
                        <a:pt x="33290" y="7931"/>
                      </a:lnTo>
                      <a:lnTo>
                        <a:pt x="33290" y="8035"/>
                      </a:lnTo>
                      <a:lnTo>
                        <a:pt x="33185" y="8119"/>
                      </a:lnTo>
                      <a:lnTo>
                        <a:pt x="33143" y="8203"/>
                      </a:lnTo>
                      <a:lnTo>
                        <a:pt x="33122" y="8412"/>
                      </a:lnTo>
                      <a:lnTo>
                        <a:pt x="33059" y="8454"/>
                      </a:lnTo>
                      <a:lnTo>
                        <a:pt x="32934" y="8663"/>
                      </a:lnTo>
                      <a:lnTo>
                        <a:pt x="32934" y="8747"/>
                      </a:lnTo>
                      <a:lnTo>
                        <a:pt x="32808" y="8872"/>
                      </a:lnTo>
                      <a:lnTo>
                        <a:pt x="32829" y="8830"/>
                      </a:lnTo>
                      <a:lnTo>
                        <a:pt x="32829" y="8726"/>
                      </a:lnTo>
                      <a:lnTo>
                        <a:pt x="32871" y="8558"/>
                      </a:lnTo>
                      <a:lnTo>
                        <a:pt x="32955" y="8495"/>
                      </a:lnTo>
                      <a:lnTo>
                        <a:pt x="32934" y="8433"/>
                      </a:lnTo>
                      <a:lnTo>
                        <a:pt x="32913" y="8454"/>
                      </a:lnTo>
                      <a:lnTo>
                        <a:pt x="32829" y="8454"/>
                      </a:lnTo>
                      <a:lnTo>
                        <a:pt x="32746" y="8391"/>
                      </a:lnTo>
                      <a:lnTo>
                        <a:pt x="32704" y="8349"/>
                      </a:lnTo>
                      <a:lnTo>
                        <a:pt x="32746" y="8328"/>
                      </a:lnTo>
                      <a:lnTo>
                        <a:pt x="32829" y="8307"/>
                      </a:lnTo>
                      <a:lnTo>
                        <a:pt x="32913" y="8307"/>
                      </a:lnTo>
                      <a:lnTo>
                        <a:pt x="32913" y="8244"/>
                      </a:lnTo>
                      <a:lnTo>
                        <a:pt x="32955" y="8244"/>
                      </a:lnTo>
                      <a:lnTo>
                        <a:pt x="32976" y="8349"/>
                      </a:lnTo>
                      <a:lnTo>
                        <a:pt x="33038" y="8244"/>
                      </a:lnTo>
                      <a:lnTo>
                        <a:pt x="33038" y="8140"/>
                      </a:lnTo>
                      <a:lnTo>
                        <a:pt x="32934" y="8098"/>
                      </a:lnTo>
                      <a:lnTo>
                        <a:pt x="32913" y="8035"/>
                      </a:lnTo>
                      <a:lnTo>
                        <a:pt x="32808" y="7910"/>
                      </a:lnTo>
                      <a:lnTo>
                        <a:pt x="32808" y="7763"/>
                      </a:lnTo>
                      <a:lnTo>
                        <a:pt x="32746" y="7679"/>
                      </a:lnTo>
                      <a:lnTo>
                        <a:pt x="32725" y="7512"/>
                      </a:lnTo>
                      <a:lnTo>
                        <a:pt x="32704" y="7491"/>
                      </a:lnTo>
                      <a:lnTo>
                        <a:pt x="32704" y="7407"/>
                      </a:lnTo>
                      <a:lnTo>
                        <a:pt x="32746" y="7366"/>
                      </a:lnTo>
                      <a:lnTo>
                        <a:pt x="32829" y="7198"/>
                      </a:lnTo>
                      <a:lnTo>
                        <a:pt x="32829" y="7094"/>
                      </a:lnTo>
                      <a:lnTo>
                        <a:pt x="32934" y="6989"/>
                      </a:lnTo>
                      <a:lnTo>
                        <a:pt x="33018" y="6884"/>
                      </a:lnTo>
                      <a:lnTo>
                        <a:pt x="33122" y="6842"/>
                      </a:lnTo>
                      <a:lnTo>
                        <a:pt x="33122" y="6738"/>
                      </a:lnTo>
                      <a:lnTo>
                        <a:pt x="33059" y="6654"/>
                      </a:lnTo>
                      <a:lnTo>
                        <a:pt x="33018" y="6550"/>
                      </a:lnTo>
                      <a:lnTo>
                        <a:pt x="33038" y="6424"/>
                      </a:lnTo>
                      <a:lnTo>
                        <a:pt x="33143" y="6215"/>
                      </a:lnTo>
                      <a:lnTo>
                        <a:pt x="33227" y="6173"/>
                      </a:lnTo>
                      <a:lnTo>
                        <a:pt x="33394" y="6068"/>
                      </a:lnTo>
                      <a:lnTo>
                        <a:pt x="33603" y="5817"/>
                      </a:lnTo>
                      <a:lnTo>
                        <a:pt x="33813" y="5608"/>
                      </a:lnTo>
                      <a:lnTo>
                        <a:pt x="33959" y="5587"/>
                      </a:lnTo>
                      <a:lnTo>
                        <a:pt x="34064" y="5441"/>
                      </a:lnTo>
                      <a:lnTo>
                        <a:pt x="34106" y="5378"/>
                      </a:lnTo>
                      <a:lnTo>
                        <a:pt x="34210" y="5378"/>
                      </a:lnTo>
                      <a:lnTo>
                        <a:pt x="34398" y="5294"/>
                      </a:lnTo>
                      <a:lnTo>
                        <a:pt x="34545" y="5231"/>
                      </a:lnTo>
                      <a:lnTo>
                        <a:pt x="34587" y="5169"/>
                      </a:lnTo>
                      <a:lnTo>
                        <a:pt x="34545" y="5085"/>
                      </a:lnTo>
                      <a:lnTo>
                        <a:pt x="34315" y="4980"/>
                      </a:lnTo>
                      <a:lnTo>
                        <a:pt x="34189" y="4897"/>
                      </a:lnTo>
                      <a:lnTo>
                        <a:pt x="34001" y="4897"/>
                      </a:lnTo>
                      <a:lnTo>
                        <a:pt x="33959" y="4876"/>
                      </a:lnTo>
                      <a:lnTo>
                        <a:pt x="33875" y="4897"/>
                      </a:lnTo>
                      <a:lnTo>
                        <a:pt x="33708" y="4876"/>
                      </a:lnTo>
                      <a:lnTo>
                        <a:pt x="33645" y="4897"/>
                      </a:lnTo>
                      <a:lnTo>
                        <a:pt x="33436" y="4897"/>
                      </a:lnTo>
                      <a:lnTo>
                        <a:pt x="33122" y="5001"/>
                      </a:lnTo>
                      <a:lnTo>
                        <a:pt x="32934" y="5190"/>
                      </a:lnTo>
                      <a:lnTo>
                        <a:pt x="32725" y="5273"/>
                      </a:lnTo>
                      <a:lnTo>
                        <a:pt x="32704" y="5378"/>
                      </a:lnTo>
                      <a:lnTo>
                        <a:pt x="32725" y="5482"/>
                      </a:lnTo>
                      <a:lnTo>
                        <a:pt x="32641" y="5441"/>
                      </a:lnTo>
                      <a:lnTo>
                        <a:pt x="32557" y="5441"/>
                      </a:lnTo>
                      <a:lnTo>
                        <a:pt x="32494" y="5545"/>
                      </a:lnTo>
                      <a:lnTo>
                        <a:pt x="32348" y="5545"/>
                      </a:lnTo>
                      <a:lnTo>
                        <a:pt x="32243" y="5692"/>
                      </a:lnTo>
                      <a:lnTo>
                        <a:pt x="32243" y="5796"/>
                      </a:lnTo>
                      <a:lnTo>
                        <a:pt x="32181" y="5796"/>
                      </a:lnTo>
                      <a:lnTo>
                        <a:pt x="32034" y="6006"/>
                      </a:lnTo>
                      <a:lnTo>
                        <a:pt x="32097" y="6068"/>
                      </a:lnTo>
                      <a:lnTo>
                        <a:pt x="32034" y="6152"/>
                      </a:lnTo>
                      <a:lnTo>
                        <a:pt x="31992" y="6068"/>
                      </a:lnTo>
                      <a:lnTo>
                        <a:pt x="31930" y="6068"/>
                      </a:lnTo>
                      <a:lnTo>
                        <a:pt x="31888" y="6257"/>
                      </a:lnTo>
                      <a:lnTo>
                        <a:pt x="31762" y="6257"/>
                      </a:lnTo>
                      <a:lnTo>
                        <a:pt x="31678" y="6361"/>
                      </a:lnTo>
                      <a:lnTo>
                        <a:pt x="31616" y="6424"/>
                      </a:lnTo>
                      <a:lnTo>
                        <a:pt x="31553" y="6570"/>
                      </a:lnTo>
                      <a:lnTo>
                        <a:pt x="31448" y="6759"/>
                      </a:lnTo>
                      <a:lnTo>
                        <a:pt x="31448" y="6863"/>
                      </a:lnTo>
                      <a:lnTo>
                        <a:pt x="31490" y="6842"/>
                      </a:lnTo>
                      <a:lnTo>
                        <a:pt x="31511" y="6842"/>
                      </a:lnTo>
                      <a:lnTo>
                        <a:pt x="31490" y="6905"/>
                      </a:lnTo>
                      <a:lnTo>
                        <a:pt x="31406" y="6905"/>
                      </a:lnTo>
                      <a:lnTo>
                        <a:pt x="31260" y="6989"/>
                      </a:lnTo>
                      <a:lnTo>
                        <a:pt x="31239" y="7094"/>
                      </a:lnTo>
                      <a:lnTo>
                        <a:pt x="31155" y="7114"/>
                      </a:lnTo>
                      <a:lnTo>
                        <a:pt x="31134" y="7198"/>
                      </a:lnTo>
                      <a:lnTo>
                        <a:pt x="31134" y="7407"/>
                      </a:lnTo>
                      <a:lnTo>
                        <a:pt x="31072" y="7512"/>
                      </a:lnTo>
                      <a:lnTo>
                        <a:pt x="30988" y="7512"/>
                      </a:lnTo>
                      <a:lnTo>
                        <a:pt x="30967" y="7659"/>
                      </a:lnTo>
                      <a:lnTo>
                        <a:pt x="30967" y="7721"/>
                      </a:lnTo>
                      <a:lnTo>
                        <a:pt x="30862" y="7784"/>
                      </a:lnTo>
                      <a:lnTo>
                        <a:pt x="30821" y="7972"/>
                      </a:lnTo>
                      <a:lnTo>
                        <a:pt x="30862" y="8077"/>
                      </a:lnTo>
                      <a:lnTo>
                        <a:pt x="31072" y="8182"/>
                      </a:lnTo>
                      <a:lnTo>
                        <a:pt x="31176" y="8182"/>
                      </a:lnTo>
                      <a:lnTo>
                        <a:pt x="31302" y="8244"/>
                      </a:lnTo>
                      <a:lnTo>
                        <a:pt x="31385" y="8244"/>
                      </a:lnTo>
                      <a:lnTo>
                        <a:pt x="31511" y="8328"/>
                      </a:lnTo>
                      <a:lnTo>
                        <a:pt x="31678" y="8328"/>
                      </a:lnTo>
                      <a:lnTo>
                        <a:pt x="31699" y="8495"/>
                      </a:lnTo>
                      <a:lnTo>
                        <a:pt x="31867" y="8558"/>
                      </a:lnTo>
                      <a:lnTo>
                        <a:pt x="31888" y="8642"/>
                      </a:lnTo>
                      <a:lnTo>
                        <a:pt x="31971" y="8705"/>
                      </a:lnTo>
                      <a:lnTo>
                        <a:pt x="31804" y="8705"/>
                      </a:lnTo>
                      <a:lnTo>
                        <a:pt x="31762" y="8726"/>
                      </a:lnTo>
                      <a:lnTo>
                        <a:pt x="31574" y="8726"/>
                      </a:lnTo>
                      <a:lnTo>
                        <a:pt x="31365" y="8642"/>
                      </a:lnTo>
                      <a:lnTo>
                        <a:pt x="31344" y="8537"/>
                      </a:lnTo>
                      <a:lnTo>
                        <a:pt x="31239" y="8454"/>
                      </a:lnTo>
                      <a:lnTo>
                        <a:pt x="31051" y="8454"/>
                      </a:lnTo>
                      <a:lnTo>
                        <a:pt x="30988" y="8412"/>
                      </a:lnTo>
                      <a:lnTo>
                        <a:pt x="30883" y="8391"/>
                      </a:lnTo>
                      <a:lnTo>
                        <a:pt x="30862" y="8433"/>
                      </a:lnTo>
                      <a:lnTo>
                        <a:pt x="30925" y="8558"/>
                      </a:lnTo>
                      <a:lnTo>
                        <a:pt x="30925" y="8642"/>
                      </a:lnTo>
                      <a:lnTo>
                        <a:pt x="30841" y="8642"/>
                      </a:lnTo>
                      <a:lnTo>
                        <a:pt x="30821" y="8726"/>
                      </a:lnTo>
                      <a:lnTo>
                        <a:pt x="30862" y="8914"/>
                      </a:lnTo>
                      <a:lnTo>
                        <a:pt x="30883" y="9039"/>
                      </a:lnTo>
                      <a:lnTo>
                        <a:pt x="30862" y="9165"/>
                      </a:lnTo>
                      <a:lnTo>
                        <a:pt x="30883" y="9270"/>
                      </a:lnTo>
                      <a:lnTo>
                        <a:pt x="31030" y="9353"/>
                      </a:lnTo>
                      <a:lnTo>
                        <a:pt x="31134" y="9458"/>
                      </a:lnTo>
                      <a:lnTo>
                        <a:pt x="31134" y="9500"/>
                      </a:lnTo>
                      <a:lnTo>
                        <a:pt x="31072" y="9458"/>
                      </a:lnTo>
                      <a:lnTo>
                        <a:pt x="31051" y="9458"/>
                      </a:lnTo>
                      <a:lnTo>
                        <a:pt x="31072" y="9563"/>
                      </a:lnTo>
                      <a:lnTo>
                        <a:pt x="31155" y="9667"/>
                      </a:lnTo>
                      <a:lnTo>
                        <a:pt x="31197" y="9667"/>
                      </a:lnTo>
                      <a:lnTo>
                        <a:pt x="31197" y="9583"/>
                      </a:lnTo>
                      <a:lnTo>
                        <a:pt x="31281" y="9563"/>
                      </a:lnTo>
                      <a:lnTo>
                        <a:pt x="31385" y="9583"/>
                      </a:lnTo>
                      <a:lnTo>
                        <a:pt x="31469" y="9667"/>
                      </a:lnTo>
                      <a:lnTo>
                        <a:pt x="31553" y="9688"/>
                      </a:lnTo>
                      <a:lnTo>
                        <a:pt x="31574" y="9646"/>
                      </a:lnTo>
                      <a:lnTo>
                        <a:pt x="31553" y="9583"/>
                      </a:lnTo>
                      <a:lnTo>
                        <a:pt x="31574" y="9500"/>
                      </a:lnTo>
                      <a:lnTo>
                        <a:pt x="31616" y="9479"/>
                      </a:lnTo>
                      <a:lnTo>
                        <a:pt x="31678" y="9542"/>
                      </a:lnTo>
                      <a:lnTo>
                        <a:pt x="31657" y="9646"/>
                      </a:lnTo>
                      <a:lnTo>
                        <a:pt x="31678" y="9709"/>
                      </a:lnTo>
                      <a:lnTo>
                        <a:pt x="31720" y="9709"/>
                      </a:lnTo>
                      <a:lnTo>
                        <a:pt x="31783" y="9583"/>
                      </a:lnTo>
                      <a:lnTo>
                        <a:pt x="31909" y="9563"/>
                      </a:lnTo>
                      <a:lnTo>
                        <a:pt x="31992" y="9479"/>
                      </a:lnTo>
                      <a:lnTo>
                        <a:pt x="32013" y="9500"/>
                      </a:lnTo>
                      <a:lnTo>
                        <a:pt x="31971" y="9583"/>
                      </a:lnTo>
                      <a:lnTo>
                        <a:pt x="31783" y="9688"/>
                      </a:lnTo>
                      <a:lnTo>
                        <a:pt x="31762" y="9793"/>
                      </a:lnTo>
                      <a:lnTo>
                        <a:pt x="31867" y="9876"/>
                      </a:lnTo>
                      <a:lnTo>
                        <a:pt x="31888" y="10023"/>
                      </a:lnTo>
                      <a:lnTo>
                        <a:pt x="32013" y="10169"/>
                      </a:lnTo>
                      <a:lnTo>
                        <a:pt x="32181" y="10169"/>
                      </a:lnTo>
                      <a:lnTo>
                        <a:pt x="32222" y="10107"/>
                      </a:lnTo>
                      <a:lnTo>
                        <a:pt x="32118" y="10023"/>
                      </a:lnTo>
                      <a:lnTo>
                        <a:pt x="32181" y="10002"/>
                      </a:lnTo>
                      <a:lnTo>
                        <a:pt x="32285" y="10023"/>
                      </a:lnTo>
                      <a:lnTo>
                        <a:pt x="32348" y="10107"/>
                      </a:lnTo>
                      <a:lnTo>
                        <a:pt x="32411" y="10086"/>
                      </a:lnTo>
                      <a:lnTo>
                        <a:pt x="32494" y="10002"/>
                      </a:lnTo>
                      <a:lnTo>
                        <a:pt x="32599" y="9897"/>
                      </a:lnTo>
                      <a:lnTo>
                        <a:pt x="32662" y="9897"/>
                      </a:lnTo>
                      <a:lnTo>
                        <a:pt x="32662" y="9960"/>
                      </a:lnTo>
                      <a:lnTo>
                        <a:pt x="32599" y="9981"/>
                      </a:lnTo>
                      <a:lnTo>
                        <a:pt x="32432" y="10127"/>
                      </a:lnTo>
                      <a:lnTo>
                        <a:pt x="32432" y="10211"/>
                      </a:lnTo>
                      <a:lnTo>
                        <a:pt x="32453" y="10232"/>
                      </a:lnTo>
                      <a:cubicBezTo>
                        <a:pt x="32411" y="10295"/>
                        <a:pt x="32390" y="10379"/>
                        <a:pt x="32348" y="10441"/>
                      </a:cubicBezTo>
                      <a:lnTo>
                        <a:pt x="32306" y="10441"/>
                      </a:lnTo>
                      <a:lnTo>
                        <a:pt x="32222" y="10504"/>
                      </a:lnTo>
                      <a:lnTo>
                        <a:pt x="32139" y="10504"/>
                      </a:lnTo>
                      <a:lnTo>
                        <a:pt x="32097" y="10420"/>
                      </a:lnTo>
                      <a:lnTo>
                        <a:pt x="31992" y="10400"/>
                      </a:lnTo>
                      <a:lnTo>
                        <a:pt x="32013" y="10441"/>
                      </a:lnTo>
                      <a:lnTo>
                        <a:pt x="32097" y="10504"/>
                      </a:lnTo>
                      <a:lnTo>
                        <a:pt x="32076" y="10609"/>
                      </a:lnTo>
                      <a:lnTo>
                        <a:pt x="31971" y="10609"/>
                      </a:lnTo>
                      <a:lnTo>
                        <a:pt x="31971" y="10630"/>
                      </a:lnTo>
                      <a:lnTo>
                        <a:pt x="31992" y="10692"/>
                      </a:lnTo>
                      <a:lnTo>
                        <a:pt x="31909" y="10755"/>
                      </a:lnTo>
                      <a:lnTo>
                        <a:pt x="31909" y="10839"/>
                      </a:lnTo>
                      <a:lnTo>
                        <a:pt x="31971" y="10923"/>
                      </a:lnTo>
                      <a:lnTo>
                        <a:pt x="31888" y="10923"/>
                      </a:lnTo>
                      <a:lnTo>
                        <a:pt x="31888" y="11027"/>
                      </a:lnTo>
                      <a:lnTo>
                        <a:pt x="31804" y="11111"/>
                      </a:lnTo>
                      <a:lnTo>
                        <a:pt x="31804" y="11278"/>
                      </a:lnTo>
                      <a:lnTo>
                        <a:pt x="31867" y="11278"/>
                      </a:lnTo>
                      <a:lnTo>
                        <a:pt x="31909" y="11383"/>
                      </a:lnTo>
                      <a:lnTo>
                        <a:pt x="31950" y="11383"/>
                      </a:lnTo>
                      <a:lnTo>
                        <a:pt x="32013" y="11488"/>
                      </a:lnTo>
                      <a:lnTo>
                        <a:pt x="31950" y="11508"/>
                      </a:lnTo>
                      <a:lnTo>
                        <a:pt x="31888" y="11508"/>
                      </a:lnTo>
                      <a:lnTo>
                        <a:pt x="31825" y="11571"/>
                      </a:lnTo>
                      <a:lnTo>
                        <a:pt x="31783" y="11508"/>
                      </a:lnTo>
                      <a:lnTo>
                        <a:pt x="31637" y="11550"/>
                      </a:lnTo>
                      <a:lnTo>
                        <a:pt x="31595" y="11634"/>
                      </a:lnTo>
                      <a:lnTo>
                        <a:pt x="31699" y="11739"/>
                      </a:lnTo>
                      <a:lnTo>
                        <a:pt x="31741" y="11739"/>
                      </a:lnTo>
                      <a:lnTo>
                        <a:pt x="31741" y="11801"/>
                      </a:lnTo>
                      <a:lnTo>
                        <a:pt x="31637" y="11843"/>
                      </a:lnTo>
                      <a:lnTo>
                        <a:pt x="31595" y="11780"/>
                      </a:lnTo>
                      <a:lnTo>
                        <a:pt x="31511" y="11864"/>
                      </a:lnTo>
                      <a:lnTo>
                        <a:pt x="31427" y="11739"/>
                      </a:lnTo>
                      <a:lnTo>
                        <a:pt x="31323" y="11801"/>
                      </a:lnTo>
                      <a:lnTo>
                        <a:pt x="31218" y="12011"/>
                      </a:lnTo>
                      <a:lnTo>
                        <a:pt x="31113" y="12262"/>
                      </a:lnTo>
                      <a:lnTo>
                        <a:pt x="30988" y="12492"/>
                      </a:lnTo>
                      <a:lnTo>
                        <a:pt x="30779" y="12638"/>
                      </a:lnTo>
                      <a:lnTo>
                        <a:pt x="30737" y="12743"/>
                      </a:lnTo>
                      <a:lnTo>
                        <a:pt x="30674" y="12743"/>
                      </a:lnTo>
                      <a:lnTo>
                        <a:pt x="30569" y="12910"/>
                      </a:lnTo>
                      <a:lnTo>
                        <a:pt x="30465" y="12952"/>
                      </a:lnTo>
                      <a:lnTo>
                        <a:pt x="30444" y="13140"/>
                      </a:lnTo>
                      <a:lnTo>
                        <a:pt x="30360" y="13224"/>
                      </a:lnTo>
                      <a:lnTo>
                        <a:pt x="30339" y="13350"/>
                      </a:lnTo>
                      <a:lnTo>
                        <a:pt x="30277" y="13350"/>
                      </a:lnTo>
                      <a:lnTo>
                        <a:pt x="30235" y="13224"/>
                      </a:lnTo>
                      <a:lnTo>
                        <a:pt x="30151" y="13224"/>
                      </a:lnTo>
                      <a:lnTo>
                        <a:pt x="30067" y="13308"/>
                      </a:lnTo>
                      <a:lnTo>
                        <a:pt x="30109" y="13350"/>
                      </a:lnTo>
                      <a:lnTo>
                        <a:pt x="30130" y="13475"/>
                      </a:lnTo>
                      <a:lnTo>
                        <a:pt x="30046" y="13475"/>
                      </a:lnTo>
                      <a:lnTo>
                        <a:pt x="29963" y="13413"/>
                      </a:lnTo>
                      <a:lnTo>
                        <a:pt x="30005" y="13308"/>
                      </a:lnTo>
                      <a:lnTo>
                        <a:pt x="29921" y="13140"/>
                      </a:lnTo>
                      <a:lnTo>
                        <a:pt x="29837" y="12743"/>
                      </a:lnTo>
                      <a:lnTo>
                        <a:pt x="29837" y="12576"/>
                      </a:lnTo>
                      <a:lnTo>
                        <a:pt x="29816" y="12492"/>
                      </a:lnTo>
                      <a:lnTo>
                        <a:pt x="29858" y="12366"/>
                      </a:lnTo>
                      <a:lnTo>
                        <a:pt x="29942" y="12262"/>
                      </a:lnTo>
                      <a:lnTo>
                        <a:pt x="29921" y="12115"/>
                      </a:lnTo>
                      <a:lnTo>
                        <a:pt x="29963" y="12011"/>
                      </a:lnTo>
                      <a:lnTo>
                        <a:pt x="30046" y="11969"/>
                      </a:lnTo>
                      <a:lnTo>
                        <a:pt x="30130" y="12011"/>
                      </a:lnTo>
                      <a:lnTo>
                        <a:pt x="30214" y="11990"/>
                      </a:lnTo>
                      <a:lnTo>
                        <a:pt x="30277" y="11885"/>
                      </a:lnTo>
                      <a:lnTo>
                        <a:pt x="30256" y="11655"/>
                      </a:lnTo>
                      <a:lnTo>
                        <a:pt x="30318" y="11550"/>
                      </a:lnTo>
                      <a:lnTo>
                        <a:pt x="30318" y="11153"/>
                      </a:lnTo>
                      <a:lnTo>
                        <a:pt x="30214" y="11027"/>
                      </a:lnTo>
                      <a:lnTo>
                        <a:pt x="30172" y="10860"/>
                      </a:lnTo>
                      <a:lnTo>
                        <a:pt x="30109" y="10692"/>
                      </a:lnTo>
                      <a:lnTo>
                        <a:pt x="30067" y="10588"/>
                      </a:lnTo>
                      <a:lnTo>
                        <a:pt x="30025" y="10525"/>
                      </a:lnTo>
                      <a:lnTo>
                        <a:pt x="29963" y="10525"/>
                      </a:lnTo>
                      <a:lnTo>
                        <a:pt x="29921" y="10630"/>
                      </a:lnTo>
                      <a:lnTo>
                        <a:pt x="29795" y="10839"/>
                      </a:lnTo>
                      <a:lnTo>
                        <a:pt x="29628" y="10964"/>
                      </a:lnTo>
                      <a:lnTo>
                        <a:pt x="29607" y="11069"/>
                      </a:lnTo>
                      <a:lnTo>
                        <a:pt x="29607" y="11278"/>
                      </a:lnTo>
                      <a:lnTo>
                        <a:pt x="29544" y="11341"/>
                      </a:lnTo>
                      <a:lnTo>
                        <a:pt x="29481" y="11278"/>
                      </a:lnTo>
                      <a:lnTo>
                        <a:pt x="29398" y="11362"/>
                      </a:lnTo>
                      <a:lnTo>
                        <a:pt x="29419" y="11383"/>
                      </a:lnTo>
                      <a:lnTo>
                        <a:pt x="29398" y="11446"/>
                      </a:lnTo>
                      <a:lnTo>
                        <a:pt x="29230" y="11529"/>
                      </a:lnTo>
                      <a:lnTo>
                        <a:pt x="29189" y="11592"/>
                      </a:lnTo>
                      <a:lnTo>
                        <a:pt x="29084" y="11697"/>
                      </a:lnTo>
                      <a:lnTo>
                        <a:pt x="29000" y="11697"/>
                      </a:lnTo>
                      <a:lnTo>
                        <a:pt x="29000" y="11634"/>
                      </a:lnTo>
                      <a:lnTo>
                        <a:pt x="29084" y="11592"/>
                      </a:lnTo>
                      <a:lnTo>
                        <a:pt x="29084" y="11467"/>
                      </a:lnTo>
                      <a:lnTo>
                        <a:pt x="29042" y="11425"/>
                      </a:lnTo>
                      <a:lnTo>
                        <a:pt x="29147" y="11278"/>
                      </a:lnTo>
                      <a:lnTo>
                        <a:pt x="29168" y="11174"/>
                      </a:lnTo>
                      <a:lnTo>
                        <a:pt x="29168" y="11069"/>
                      </a:lnTo>
                      <a:lnTo>
                        <a:pt x="29251" y="11027"/>
                      </a:lnTo>
                      <a:lnTo>
                        <a:pt x="29251" y="10923"/>
                      </a:lnTo>
                      <a:lnTo>
                        <a:pt x="29209" y="10902"/>
                      </a:lnTo>
                      <a:lnTo>
                        <a:pt x="29251" y="10755"/>
                      </a:lnTo>
                      <a:lnTo>
                        <a:pt x="29147" y="10609"/>
                      </a:lnTo>
                      <a:lnTo>
                        <a:pt x="29147" y="10525"/>
                      </a:lnTo>
                      <a:lnTo>
                        <a:pt x="29084" y="10420"/>
                      </a:lnTo>
                      <a:lnTo>
                        <a:pt x="29084" y="10379"/>
                      </a:lnTo>
                      <a:lnTo>
                        <a:pt x="29147" y="10400"/>
                      </a:lnTo>
                      <a:lnTo>
                        <a:pt x="29189" y="10400"/>
                      </a:lnTo>
                      <a:lnTo>
                        <a:pt x="29209" y="10525"/>
                      </a:lnTo>
                      <a:lnTo>
                        <a:pt x="29272" y="10504"/>
                      </a:lnTo>
                      <a:lnTo>
                        <a:pt x="29377" y="10379"/>
                      </a:lnTo>
                      <a:lnTo>
                        <a:pt x="29481" y="10379"/>
                      </a:lnTo>
                      <a:lnTo>
                        <a:pt x="29565" y="10295"/>
                      </a:lnTo>
                      <a:lnTo>
                        <a:pt x="29481" y="10232"/>
                      </a:lnTo>
                      <a:lnTo>
                        <a:pt x="29377" y="10316"/>
                      </a:lnTo>
                      <a:lnTo>
                        <a:pt x="29293" y="10232"/>
                      </a:lnTo>
                      <a:lnTo>
                        <a:pt x="29189" y="10211"/>
                      </a:lnTo>
                      <a:lnTo>
                        <a:pt x="29189" y="10107"/>
                      </a:lnTo>
                      <a:lnTo>
                        <a:pt x="29230" y="10065"/>
                      </a:lnTo>
                      <a:lnTo>
                        <a:pt x="29209" y="10002"/>
                      </a:lnTo>
                      <a:lnTo>
                        <a:pt x="29126" y="10023"/>
                      </a:lnTo>
                      <a:lnTo>
                        <a:pt x="29105" y="10107"/>
                      </a:lnTo>
                      <a:lnTo>
                        <a:pt x="28958" y="10169"/>
                      </a:lnTo>
                      <a:lnTo>
                        <a:pt x="28854" y="10065"/>
                      </a:lnTo>
                      <a:lnTo>
                        <a:pt x="28854" y="9939"/>
                      </a:lnTo>
                      <a:lnTo>
                        <a:pt x="28770" y="9918"/>
                      </a:lnTo>
                      <a:lnTo>
                        <a:pt x="28665" y="9939"/>
                      </a:lnTo>
                      <a:lnTo>
                        <a:pt x="28603" y="9897"/>
                      </a:lnTo>
                      <a:lnTo>
                        <a:pt x="28644" y="9793"/>
                      </a:lnTo>
                      <a:lnTo>
                        <a:pt x="28707" y="9772"/>
                      </a:lnTo>
                      <a:lnTo>
                        <a:pt x="28749" y="9709"/>
                      </a:lnTo>
                      <a:lnTo>
                        <a:pt x="28812" y="9709"/>
                      </a:lnTo>
                      <a:lnTo>
                        <a:pt x="29126" y="9500"/>
                      </a:lnTo>
                      <a:lnTo>
                        <a:pt x="29168" y="9458"/>
                      </a:lnTo>
                      <a:lnTo>
                        <a:pt x="29042" y="9332"/>
                      </a:lnTo>
                      <a:lnTo>
                        <a:pt x="28875" y="9353"/>
                      </a:lnTo>
                      <a:lnTo>
                        <a:pt x="28875" y="9332"/>
                      </a:lnTo>
                      <a:lnTo>
                        <a:pt x="28979" y="9270"/>
                      </a:lnTo>
                      <a:lnTo>
                        <a:pt x="29042" y="9144"/>
                      </a:lnTo>
                      <a:lnTo>
                        <a:pt x="29168" y="9081"/>
                      </a:lnTo>
                      <a:lnTo>
                        <a:pt x="29147" y="9228"/>
                      </a:lnTo>
                      <a:lnTo>
                        <a:pt x="29189" y="9332"/>
                      </a:lnTo>
                      <a:lnTo>
                        <a:pt x="29293" y="9291"/>
                      </a:lnTo>
                      <a:lnTo>
                        <a:pt x="29377" y="9332"/>
                      </a:lnTo>
                      <a:lnTo>
                        <a:pt x="29461" y="9249"/>
                      </a:lnTo>
                      <a:lnTo>
                        <a:pt x="29461" y="9144"/>
                      </a:lnTo>
                      <a:lnTo>
                        <a:pt x="29377" y="9039"/>
                      </a:lnTo>
                      <a:lnTo>
                        <a:pt x="29293" y="9019"/>
                      </a:lnTo>
                      <a:lnTo>
                        <a:pt x="29293" y="8935"/>
                      </a:lnTo>
                      <a:lnTo>
                        <a:pt x="29314" y="8830"/>
                      </a:lnTo>
                      <a:lnTo>
                        <a:pt x="29293" y="8726"/>
                      </a:lnTo>
                      <a:lnTo>
                        <a:pt x="29314" y="8663"/>
                      </a:lnTo>
                      <a:lnTo>
                        <a:pt x="29314" y="8600"/>
                      </a:lnTo>
                      <a:lnTo>
                        <a:pt x="29209" y="8454"/>
                      </a:lnTo>
                      <a:lnTo>
                        <a:pt x="29272" y="8349"/>
                      </a:lnTo>
                      <a:lnTo>
                        <a:pt x="29209" y="8244"/>
                      </a:lnTo>
                      <a:lnTo>
                        <a:pt x="29272" y="8223"/>
                      </a:lnTo>
                      <a:lnTo>
                        <a:pt x="29272" y="8077"/>
                      </a:lnTo>
                      <a:lnTo>
                        <a:pt x="29356" y="7931"/>
                      </a:lnTo>
                      <a:lnTo>
                        <a:pt x="29356" y="7847"/>
                      </a:lnTo>
                      <a:lnTo>
                        <a:pt x="29419" y="7742"/>
                      </a:lnTo>
                      <a:lnTo>
                        <a:pt x="29419" y="7700"/>
                      </a:lnTo>
                      <a:lnTo>
                        <a:pt x="29356" y="7659"/>
                      </a:lnTo>
                      <a:lnTo>
                        <a:pt x="29377" y="7449"/>
                      </a:lnTo>
                      <a:lnTo>
                        <a:pt x="29356" y="7324"/>
                      </a:lnTo>
                      <a:lnTo>
                        <a:pt x="29251" y="7261"/>
                      </a:lnTo>
                      <a:lnTo>
                        <a:pt x="29272" y="7177"/>
                      </a:lnTo>
                      <a:lnTo>
                        <a:pt x="29251" y="7073"/>
                      </a:lnTo>
                      <a:lnTo>
                        <a:pt x="29293" y="7052"/>
                      </a:lnTo>
                      <a:lnTo>
                        <a:pt x="29335" y="6947"/>
                      </a:lnTo>
                      <a:lnTo>
                        <a:pt x="29272" y="6884"/>
                      </a:lnTo>
                      <a:lnTo>
                        <a:pt x="29230" y="6863"/>
                      </a:lnTo>
                      <a:cubicBezTo>
                        <a:pt x="29272" y="6842"/>
                        <a:pt x="29293" y="6801"/>
                        <a:pt x="29293" y="6759"/>
                      </a:cubicBezTo>
                      <a:cubicBezTo>
                        <a:pt x="29314" y="6696"/>
                        <a:pt x="29335" y="6654"/>
                        <a:pt x="29335" y="6591"/>
                      </a:cubicBezTo>
                      <a:lnTo>
                        <a:pt x="29377" y="6550"/>
                      </a:lnTo>
                      <a:lnTo>
                        <a:pt x="29377" y="6445"/>
                      </a:lnTo>
                      <a:lnTo>
                        <a:pt x="29440" y="6445"/>
                      </a:lnTo>
                      <a:lnTo>
                        <a:pt x="29523" y="6361"/>
                      </a:lnTo>
                      <a:lnTo>
                        <a:pt x="29586" y="6257"/>
                      </a:lnTo>
                      <a:lnTo>
                        <a:pt x="29649" y="6215"/>
                      </a:lnTo>
                      <a:lnTo>
                        <a:pt x="29753" y="6215"/>
                      </a:lnTo>
                      <a:lnTo>
                        <a:pt x="29816" y="6131"/>
                      </a:lnTo>
                      <a:lnTo>
                        <a:pt x="29900" y="6068"/>
                      </a:lnTo>
                      <a:lnTo>
                        <a:pt x="29942" y="5964"/>
                      </a:lnTo>
                      <a:lnTo>
                        <a:pt x="29942" y="5838"/>
                      </a:lnTo>
                      <a:lnTo>
                        <a:pt x="29900" y="5796"/>
                      </a:lnTo>
                      <a:lnTo>
                        <a:pt x="29963" y="5713"/>
                      </a:lnTo>
                      <a:lnTo>
                        <a:pt x="30005" y="5629"/>
                      </a:lnTo>
                      <a:lnTo>
                        <a:pt x="29795" y="5629"/>
                      </a:lnTo>
                      <a:lnTo>
                        <a:pt x="29733" y="5587"/>
                      </a:lnTo>
                      <a:lnTo>
                        <a:pt x="29753" y="5503"/>
                      </a:lnTo>
                      <a:lnTo>
                        <a:pt x="29837" y="5503"/>
                      </a:lnTo>
                      <a:lnTo>
                        <a:pt x="29921" y="5545"/>
                      </a:lnTo>
                      <a:lnTo>
                        <a:pt x="30025" y="5545"/>
                      </a:lnTo>
                      <a:lnTo>
                        <a:pt x="30130" y="5587"/>
                      </a:lnTo>
                      <a:lnTo>
                        <a:pt x="30214" y="5524"/>
                      </a:lnTo>
                      <a:lnTo>
                        <a:pt x="30297" y="5545"/>
                      </a:lnTo>
                      <a:lnTo>
                        <a:pt x="30318" y="5650"/>
                      </a:lnTo>
                      <a:lnTo>
                        <a:pt x="30465" y="5796"/>
                      </a:lnTo>
                      <a:lnTo>
                        <a:pt x="30549" y="5796"/>
                      </a:lnTo>
                      <a:lnTo>
                        <a:pt x="30569" y="5838"/>
                      </a:lnTo>
                      <a:lnTo>
                        <a:pt x="30653" y="5859"/>
                      </a:lnTo>
                      <a:lnTo>
                        <a:pt x="30779" y="5817"/>
                      </a:lnTo>
                      <a:lnTo>
                        <a:pt x="30988" y="5692"/>
                      </a:lnTo>
                      <a:lnTo>
                        <a:pt x="31134" y="5524"/>
                      </a:lnTo>
                      <a:lnTo>
                        <a:pt x="31302" y="5399"/>
                      </a:lnTo>
                      <a:lnTo>
                        <a:pt x="31365" y="5315"/>
                      </a:lnTo>
                      <a:lnTo>
                        <a:pt x="31302" y="5294"/>
                      </a:lnTo>
                      <a:lnTo>
                        <a:pt x="31344" y="5231"/>
                      </a:lnTo>
                      <a:lnTo>
                        <a:pt x="31469" y="5231"/>
                      </a:lnTo>
                      <a:lnTo>
                        <a:pt x="31595" y="5085"/>
                      </a:lnTo>
                      <a:lnTo>
                        <a:pt x="31825" y="4897"/>
                      </a:lnTo>
                      <a:lnTo>
                        <a:pt x="31825" y="4855"/>
                      </a:lnTo>
                      <a:lnTo>
                        <a:pt x="31930" y="4834"/>
                      </a:lnTo>
                      <a:lnTo>
                        <a:pt x="32013" y="4687"/>
                      </a:lnTo>
                      <a:lnTo>
                        <a:pt x="32181" y="4541"/>
                      </a:lnTo>
                      <a:lnTo>
                        <a:pt x="32222" y="4415"/>
                      </a:lnTo>
                      <a:lnTo>
                        <a:pt x="32285" y="4415"/>
                      </a:lnTo>
                      <a:lnTo>
                        <a:pt x="32327" y="4436"/>
                      </a:lnTo>
                      <a:lnTo>
                        <a:pt x="32327" y="4436"/>
                      </a:lnTo>
                      <a:lnTo>
                        <a:pt x="32306" y="4353"/>
                      </a:lnTo>
                      <a:lnTo>
                        <a:pt x="32222" y="4311"/>
                      </a:lnTo>
                      <a:lnTo>
                        <a:pt x="32222" y="4227"/>
                      </a:lnTo>
                      <a:lnTo>
                        <a:pt x="32076" y="4122"/>
                      </a:lnTo>
                      <a:lnTo>
                        <a:pt x="31804" y="4081"/>
                      </a:lnTo>
                      <a:lnTo>
                        <a:pt x="31657" y="4060"/>
                      </a:lnTo>
                      <a:lnTo>
                        <a:pt x="31574" y="4081"/>
                      </a:lnTo>
                      <a:lnTo>
                        <a:pt x="31511" y="4060"/>
                      </a:lnTo>
                      <a:lnTo>
                        <a:pt x="31511" y="3976"/>
                      </a:lnTo>
                      <a:lnTo>
                        <a:pt x="31469" y="3871"/>
                      </a:lnTo>
                      <a:lnTo>
                        <a:pt x="31406" y="3871"/>
                      </a:lnTo>
                      <a:lnTo>
                        <a:pt x="31385" y="3850"/>
                      </a:lnTo>
                      <a:lnTo>
                        <a:pt x="31281" y="3829"/>
                      </a:lnTo>
                      <a:lnTo>
                        <a:pt x="31197" y="3704"/>
                      </a:lnTo>
                      <a:lnTo>
                        <a:pt x="31051" y="3704"/>
                      </a:lnTo>
                      <a:lnTo>
                        <a:pt x="30967" y="3788"/>
                      </a:lnTo>
                      <a:lnTo>
                        <a:pt x="30946" y="3704"/>
                      </a:lnTo>
                      <a:lnTo>
                        <a:pt x="30841" y="3704"/>
                      </a:lnTo>
                      <a:lnTo>
                        <a:pt x="30779" y="3641"/>
                      </a:lnTo>
                      <a:lnTo>
                        <a:pt x="30674" y="3662"/>
                      </a:lnTo>
                      <a:lnTo>
                        <a:pt x="30507" y="3662"/>
                      </a:lnTo>
                      <a:lnTo>
                        <a:pt x="30235" y="3725"/>
                      </a:lnTo>
                      <a:lnTo>
                        <a:pt x="30130" y="3871"/>
                      </a:lnTo>
                      <a:lnTo>
                        <a:pt x="30214" y="3976"/>
                      </a:lnTo>
                      <a:lnTo>
                        <a:pt x="30130" y="4018"/>
                      </a:lnTo>
                      <a:lnTo>
                        <a:pt x="30109" y="4060"/>
                      </a:lnTo>
                      <a:lnTo>
                        <a:pt x="30193" y="4164"/>
                      </a:lnTo>
                      <a:lnTo>
                        <a:pt x="30214" y="4290"/>
                      </a:lnTo>
                      <a:lnTo>
                        <a:pt x="30088" y="4290"/>
                      </a:lnTo>
                      <a:lnTo>
                        <a:pt x="30046" y="4185"/>
                      </a:lnTo>
                      <a:lnTo>
                        <a:pt x="29984" y="4060"/>
                      </a:lnTo>
                      <a:lnTo>
                        <a:pt x="29900" y="4039"/>
                      </a:lnTo>
                      <a:lnTo>
                        <a:pt x="29816" y="4164"/>
                      </a:lnTo>
                      <a:lnTo>
                        <a:pt x="29837" y="4227"/>
                      </a:lnTo>
                      <a:lnTo>
                        <a:pt x="29837" y="4290"/>
                      </a:lnTo>
                      <a:lnTo>
                        <a:pt x="29733" y="4332"/>
                      </a:lnTo>
                      <a:lnTo>
                        <a:pt x="29712" y="4478"/>
                      </a:lnTo>
                      <a:lnTo>
                        <a:pt x="29565" y="4646"/>
                      </a:lnTo>
                      <a:lnTo>
                        <a:pt x="29523" y="4771"/>
                      </a:lnTo>
                      <a:lnTo>
                        <a:pt x="29502" y="4855"/>
                      </a:lnTo>
                      <a:lnTo>
                        <a:pt x="29565" y="4876"/>
                      </a:lnTo>
                      <a:lnTo>
                        <a:pt x="29461" y="4959"/>
                      </a:lnTo>
                      <a:lnTo>
                        <a:pt x="29461" y="5064"/>
                      </a:lnTo>
                      <a:lnTo>
                        <a:pt x="29377" y="5106"/>
                      </a:lnTo>
                      <a:lnTo>
                        <a:pt x="29272" y="5357"/>
                      </a:lnTo>
                      <a:lnTo>
                        <a:pt x="29272" y="5482"/>
                      </a:lnTo>
                      <a:lnTo>
                        <a:pt x="29209" y="5566"/>
                      </a:lnTo>
                      <a:lnTo>
                        <a:pt x="29293" y="5629"/>
                      </a:lnTo>
                      <a:lnTo>
                        <a:pt x="29293" y="5713"/>
                      </a:lnTo>
                      <a:lnTo>
                        <a:pt x="29251" y="5734"/>
                      </a:lnTo>
                      <a:lnTo>
                        <a:pt x="29251" y="5838"/>
                      </a:lnTo>
                      <a:lnTo>
                        <a:pt x="29189" y="6026"/>
                      </a:lnTo>
                      <a:lnTo>
                        <a:pt x="29063" y="6215"/>
                      </a:lnTo>
                      <a:lnTo>
                        <a:pt x="29084" y="6257"/>
                      </a:lnTo>
                      <a:lnTo>
                        <a:pt x="29189" y="6257"/>
                      </a:lnTo>
                      <a:lnTo>
                        <a:pt x="29209" y="6319"/>
                      </a:lnTo>
                      <a:cubicBezTo>
                        <a:pt x="29189" y="6319"/>
                        <a:pt x="29168" y="6340"/>
                        <a:pt x="29168" y="6340"/>
                      </a:cubicBezTo>
                      <a:lnTo>
                        <a:pt x="29105" y="6319"/>
                      </a:lnTo>
                      <a:lnTo>
                        <a:pt x="29042" y="6361"/>
                      </a:lnTo>
                      <a:lnTo>
                        <a:pt x="28958" y="6508"/>
                      </a:lnTo>
                      <a:lnTo>
                        <a:pt x="29042" y="6508"/>
                      </a:lnTo>
                      <a:cubicBezTo>
                        <a:pt x="29000" y="6529"/>
                        <a:pt x="28979" y="6550"/>
                        <a:pt x="28979" y="6612"/>
                      </a:cubicBezTo>
                      <a:lnTo>
                        <a:pt x="28875" y="6570"/>
                      </a:lnTo>
                      <a:lnTo>
                        <a:pt x="28791" y="6633"/>
                      </a:lnTo>
                      <a:lnTo>
                        <a:pt x="28791" y="6738"/>
                      </a:lnTo>
                      <a:lnTo>
                        <a:pt x="28644" y="6842"/>
                      </a:lnTo>
                      <a:lnTo>
                        <a:pt x="28582" y="6884"/>
                      </a:lnTo>
                      <a:cubicBezTo>
                        <a:pt x="28665" y="6612"/>
                        <a:pt x="28728" y="6257"/>
                        <a:pt x="28749" y="5943"/>
                      </a:cubicBezTo>
                      <a:lnTo>
                        <a:pt x="28937" y="5838"/>
                      </a:lnTo>
                      <a:lnTo>
                        <a:pt x="28937" y="5734"/>
                      </a:lnTo>
                      <a:lnTo>
                        <a:pt x="29000" y="5566"/>
                      </a:lnTo>
                      <a:lnTo>
                        <a:pt x="29000" y="5399"/>
                      </a:lnTo>
                      <a:lnTo>
                        <a:pt x="29063" y="5315"/>
                      </a:lnTo>
                      <a:lnTo>
                        <a:pt x="28979" y="5315"/>
                      </a:lnTo>
                      <a:lnTo>
                        <a:pt x="28937" y="5378"/>
                      </a:lnTo>
                      <a:lnTo>
                        <a:pt x="28791" y="5420"/>
                      </a:lnTo>
                      <a:lnTo>
                        <a:pt x="28728" y="5545"/>
                      </a:lnTo>
                      <a:lnTo>
                        <a:pt x="28686" y="5503"/>
                      </a:lnTo>
                      <a:lnTo>
                        <a:pt x="28686" y="5399"/>
                      </a:lnTo>
                      <a:lnTo>
                        <a:pt x="28770" y="5357"/>
                      </a:lnTo>
                      <a:lnTo>
                        <a:pt x="28770" y="5231"/>
                      </a:lnTo>
                      <a:lnTo>
                        <a:pt x="28749" y="5169"/>
                      </a:lnTo>
                      <a:lnTo>
                        <a:pt x="28665" y="5127"/>
                      </a:lnTo>
                      <a:lnTo>
                        <a:pt x="28749" y="5127"/>
                      </a:lnTo>
                      <a:lnTo>
                        <a:pt x="28791" y="5106"/>
                      </a:lnTo>
                      <a:lnTo>
                        <a:pt x="28770" y="4980"/>
                      </a:lnTo>
                      <a:lnTo>
                        <a:pt x="28582" y="4876"/>
                      </a:lnTo>
                      <a:lnTo>
                        <a:pt x="28540" y="4897"/>
                      </a:lnTo>
                      <a:lnTo>
                        <a:pt x="28352" y="4918"/>
                      </a:lnTo>
                      <a:lnTo>
                        <a:pt x="28331" y="4980"/>
                      </a:lnTo>
                      <a:lnTo>
                        <a:pt x="28247" y="4980"/>
                      </a:lnTo>
                      <a:lnTo>
                        <a:pt x="28247" y="4897"/>
                      </a:lnTo>
                      <a:lnTo>
                        <a:pt x="28331" y="4771"/>
                      </a:lnTo>
                      <a:lnTo>
                        <a:pt x="28414" y="4771"/>
                      </a:lnTo>
                      <a:lnTo>
                        <a:pt x="28540" y="4666"/>
                      </a:lnTo>
                      <a:lnTo>
                        <a:pt x="28749" y="4604"/>
                      </a:lnTo>
                      <a:lnTo>
                        <a:pt x="28791" y="4562"/>
                      </a:lnTo>
                      <a:lnTo>
                        <a:pt x="28937" y="4541"/>
                      </a:lnTo>
                      <a:lnTo>
                        <a:pt x="29000" y="4541"/>
                      </a:lnTo>
                      <a:lnTo>
                        <a:pt x="29063" y="4583"/>
                      </a:lnTo>
                      <a:lnTo>
                        <a:pt x="29105" y="4562"/>
                      </a:lnTo>
                      <a:lnTo>
                        <a:pt x="29147" y="4394"/>
                      </a:lnTo>
                      <a:lnTo>
                        <a:pt x="29189" y="4332"/>
                      </a:lnTo>
                      <a:lnTo>
                        <a:pt x="29063" y="4248"/>
                      </a:lnTo>
                      <a:lnTo>
                        <a:pt x="29042" y="4185"/>
                      </a:lnTo>
                      <a:lnTo>
                        <a:pt x="29105" y="4164"/>
                      </a:lnTo>
                      <a:lnTo>
                        <a:pt x="29168" y="4122"/>
                      </a:lnTo>
                      <a:lnTo>
                        <a:pt x="29189" y="4164"/>
                      </a:lnTo>
                      <a:lnTo>
                        <a:pt x="29272" y="4185"/>
                      </a:lnTo>
                      <a:lnTo>
                        <a:pt x="29419" y="4122"/>
                      </a:lnTo>
                      <a:lnTo>
                        <a:pt x="29481" y="4039"/>
                      </a:lnTo>
                      <a:lnTo>
                        <a:pt x="29461" y="3955"/>
                      </a:lnTo>
                      <a:lnTo>
                        <a:pt x="29481" y="3913"/>
                      </a:lnTo>
                      <a:lnTo>
                        <a:pt x="29461" y="3829"/>
                      </a:lnTo>
                      <a:lnTo>
                        <a:pt x="29377" y="3850"/>
                      </a:lnTo>
                      <a:lnTo>
                        <a:pt x="29293" y="3746"/>
                      </a:lnTo>
                      <a:lnTo>
                        <a:pt x="29042" y="3746"/>
                      </a:lnTo>
                      <a:lnTo>
                        <a:pt x="28958" y="3725"/>
                      </a:lnTo>
                      <a:lnTo>
                        <a:pt x="28896" y="3767"/>
                      </a:lnTo>
                      <a:lnTo>
                        <a:pt x="28770" y="3767"/>
                      </a:lnTo>
                      <a:lnTo>
                        <a:pt x="28665" y="3725"/>
                      </a:lnTo>
                      <a:lnTo>
                        <a:pt x="28582" y="3746"/>
                      </a:lnTo>
                      <a:lnTo>
                        <a:pt x="28519" y="3641"/>
                      </a:lnTo>
                      <a:lnTo>
                        <a:pt x="28435" y="3599"/>
                      </a:lnTo>
                      <a:lnTo>
                        <a:pt x="28435" y="3516"/>
                      </a:lnTo>
                      <a:lnTo>
                        <a:pt x="28477" y="3453"/>
                      </a:lnTo>
                      <a:lnTo>
                        <a:pt x="28456" y="3411"/>
                      </a:lnTo>
                      <a:lnTo>
                        <a:pt x="28310" y="3390"/>
                      </a:lnTo>
                      <a:lnTo>
                        <a:pt x="28226" y="3432"/>
                      </a:lnTo>
                      <a:lnTo>
                        <a:pt x="28163" y="3495"/>
                      </a:lnTo>
                      <a:lnTo>
                        <a:pt x="28226" y="3537"/>
                      </a:lnTo>
                      <a:lnTo>
                        <a:pt x="28331" y="3537"/>
                      </a:lnTo>
                      <a:lnTo>
                        <a:pt x="28268" y="3641"/>
                      </a:lnTo>
                      <a:lnTo>
                        <a:pt x="28142" y="3620"/>
                      </a:lnTo>
                      <a:lnTo>
                        <a:pt x="28059" y="3495"/>
                      </a:lnTo>
                      <a:lnTo>
                        <a:pt x="28017" y="3516"/>
                      </a:lnTo>
                      <a:lnTo>
                        <a:pt x="27954" y="3495"/>
                      </a:lnTo>
                      <a:lnTo>
                        <a:pt x="27849" y="3537"/>
                      </a:lnTo>
                      <a:lnTo>
                        <a:pt x="27828" y="3641"/>
                      </a:lnTo>
                      <a:lnTo>
                        <a:pt x="27787" y="3662"/>
                      </a:lnTo>
                      <a:lnTo>
                        <a:pt x="27808" y="3767"/>
                      </a:lnTo>
                      <a:lnTo>
                        <a:pt x="27808" y="3871"/>
                      </a:lnTo>
                      <a:lnTo>
                        <a:pt x="27891" y="3934"/>
                      </a:lnTo>
                      <a:lnTo>
                        <a:pt x="27891" y="4060"/>
                      </a:lnTo>
                      <a:lnTo>
                        <a:pt x="27828" y="4122"/>
                      </a:lnTo>
                      <a:lnTo>
                        <a:pt x="27808" y="4248"/>
                      </a:lnTo>
                      <a:lnTo>
                        <a:pt x="27787" y="4248"/>
                      </a:lnTo>
                      <a:lnTo>
                        <a:pt x="27745" y="4018"/>
                      </a:lnTo>
                      <a:lnTo>
                        <a:pt x="27703" y="3913"/>
                      </a:lnTo>
                      <a:lnTo>
                        <a:pt x="27619" y="3850"/>
                      </a:lnTo>
                      <a:lnTo>
                        <a:pt x="27598" y="3934"/>
                      </a:lnTo>
                      <a:lnTo>
                        <a:pt x="27515" y="3934"/>
                      </a:lnTo>
                      <a:lnTo>
                        <a:pt x="27431" y="4018"/>
                      </a:lnTo>
                      <a:lnTo>
                        <a:pt x="27431" y="4143"/>
                      </a:lnTo>
                      <a:lnTo>
                        <a:pt x="27515" y="4248"/>
                      </a:lnTo>
                      <a:lnTo>
                        <a:pt x="27515" y="4332"/>
                      </a:lnTo>
                      <a:lnTo>
                        <a:pt x="27619" y="4457"/>
                      </a:lnTo>
                      <a:lnTo>
                        <a:pt x="27745" y="4457"/>
                      </a:lnTo>
                      <a:lnTo>
                        <a:pt x="27808" y="4353"/>
                      </a:lnTo>
                      <a:lnTo>
                        <a:pt x="27828" y="4353"/>
                      </a:lnTo>
                      <a:lnTo>
                        <a:pt x="27849" y="4457"/>
                      </a:lnTo>
                      <a:lnTo>
                        <a:pt x="27933" y="4583"/>
                      </a:lnTo>
                      <a:lnTo>
                        <a:pt x="27933" y="4666"/>
                      </a:lnTo>
                      <a:lnTo>
                        <a:pt x="27849" y="4666"/>
                      </a:lnTo>
                      <a:lnTo>
                        <a:pt x="27808" y="4562"/>
                      </a:lnTo>
                      <a:lnTo>
                        <a:pt x="27724" y="4541"/>
                      </a:lnTo>
                      <a:lnTo>
                        <a:pt x="27619" y="4562"/>
                      </a:lnTo>
                      <a:lnTo>
                        <a:pt x="27577" y="4604"/>
                      </a:lnTo>
                      <a:lnTo>
                        <a:pt x="27619" y="4708"/>
                      </a:lnTo>
                      <a:lnTo>
                        <a:pt x="27598" y="4792"/>
                      </a:lnTo>
                      <a:lnTo>
                        <a:pt x="27515" y="4876"/>
                      </a:lnTo>
                      <a:lnTo>
                        <a:pt x="27536" y="4959"/>
                      </a:lnTo>
                      <a:lnTo>
                        <a:pt x="27473" y="5085"/>
                      </a:lnTo>
                      <a:lnTo>
                        <a:pt x="27410" y="5127"/>
                      </a:lnTo>
                      <a:lnTo>
                        <a:pt x="27431" y="5231"/>
                      </a:lnTo>
                      <a:lnTo>
                        <a:pt x="27389" y="5294"/>
                      </a:lnTo>
                      <a:lnTo>
                        <a:pt x="27284" y="5273"/>
                      </a:lnTo>
                      <a:lnTo>
                        <a:pt x="27201" y="5169"/>
                      </a:lnTo>
                      <a:lnTo>
                        <a:pt x="27201" y="5064"/>
                      </a:lnTo>
                      <a:lnTo>
                        <a:pt x="27075" y="4897"/>
                      </a:lnTo>
                      <a:lnTo>
                        <a:pt x="27075" y="4792"/>
                      </a:lnTo>
                      <a:lnTo>
                        <a:pt x="27054" y="4708"/>
                      </a:lnTo>
                      <a:lnTo>
                        <a:pt x="26950" y="4687"/>
                      </a:lnTo>
                      <a:lnTo>
                        <a:pt x="26950" y="4646"/>
                      </a:lnTo>
                      <a:lnTo>
                        <a:pt x="26992" y="4604"/>
                      </a:lnTo>
                      <a:lnTo>
                        <a:pt x="27033" y="4562"/>
                      </a:lnTo>
                      <a:lnTo>
                        <a:pt x="26992" y="4478"/>
                      </a:lnTo>
                      <a:lnTo>
                        <a:pt x="26887" y="4457"/>
                      </a:lnTo>
                      <a:lnTo>
                        <a:pt x="26740" y="4499"/>
                      </a:lnTo>
                      <a:lnTo>
                        <a:pt x="26699" y="4457"/>
                      </a:lnTo>
                      <a:lnTo>
                        <a:pt x="26657" y="4478"/>
                      </a:lnTo>
                      <a:lnTo>
                        <a:pt x="26594" y="4562"/>
                      </a:lnTo>
                      <a:lnTo>
                        <a:pt x="26489" y="4604"/>
                      </a:lnTo>
                      <a:lnTo>
                        <a:pt x="26364" y="4792"/>
                      </a:lnTo>
                      <a:lnTo>
                        <a:pt x="26427" y="4876"/>
                      </a:lnTo>
                      <a:lnTo>
                        <a:pt x="26427" y="5064"/>
                      </a:lnTo>
                      <a:lnTo>
                        <a:pt x="26385" y="5127"/>
                      </a:lnTo>
                      <a:lnTo>
                        <a:pt x="26448" y="5210"/>
                      </a:lnTo>
                      <a:lnTo>
                        <a:pt x="26427" y="5378"/>
                      </a:lnTo>
                      <a:lnTo>
                        <a:pt x="26322" y="5420"/>
                      </a:lnTo>
                      <a:lnTo>
                        <a:pt x="26322" y="5545"/>
                      </a:lnTo>
                      <a:lnTo>
                        <a:pt x="26364" y="5608"/>
                      </a:lnTo>
                      <a:lnTo>
                        <a:pt x="26448" y="5587"/>
                      </a:lnTo>
                      <a:lnTo>
                        <a:pt x="26489" y="5629"/>
                      </a:lnTo>
                      <a:lnTo>
                        <a:pt x="26573" y="5587"/>
                      </a:lnTo>
                      <a:lnTo>
                        <a:pt x="26636" y="5608"/>
                      </a:lnTo>
                      <a:lnTo>
                        <a:pt x="26636" y="5734"/>
                      </a:lnTo>
                      <a:lnTo>
                        <a:pt x="26657" y="5796"/>
                      </a:lnTo>
                      <a:lnTo>
                        <a:pt x="26699" y="5796"/>
                      </a:lnTo>
                      <a:lnTo>
                        <a:pt x="26782" y="5922"/>
                      </a:lnTo>
                      <a:lnTo>
                        <a:pt x="26782" y="6110"/>
                      </a:lnTo>
                      <a:lnTo>
                        <a:pt x="26887" y="6236"/>
                      </a:lnTo>
                      <a:lnTo>
                        <a:pt x="26887" y="6319"/>
                      </a:lnTo>
                      <a:lnTo>
                        <a:pt x="26929" y="6424"/>
                      </a:lnTo>
                      <a:lnTo>
                        <a:pt x="27012" y="6466"/>
                      </a:lnTo>
                      <a:lnTo>
                        <a:pt x="26992" y="6550"/>
                      </a:lnTo>
                      <a:lnTo>
                        <a:pt x="27012" y="6696"/>
                      </a:lnTo>
                      <a:lnTo>
                        <a:pt x="26929" y="6842"/>
                      </a:lnTo>
                      <a:lnTo>
                        <a:pt x="27012" y="6905"/>
                      </a:lnTo>
                      <a:lnTo>
                        <a:pt x="27033" y="7052"/>
                      </a:lnTo>
                      <a:lnTo>
                        <a:pt x="27012" y="7156"/>
                      </a:lnTo>
                      <a:lnTo>
                        <a:pt x="27033" y="7198"/>
                      </a:lnTo>
                      <a:lnTo>
                        <a:pt x="27117" y="7156"/>
                      </a:lnTo>
                      <a:lnTo>
                        <a:pt x="27180" y="7198"/>
                      </a:lnTo>
                      <a:lnTo>
                        <a:pt x="27180" y="7324"/>
                      </a:lnTo>
                      <a:lnTo>
                        <a:pt x="27264" y="7387"/>
                      </a:lnTo>
                      <a:lnTo>
                        <a:pt x="27410" y="7324"/>
                      </a:lnTo>
                      <a:lnTo>
                        <a:pt x="27452" y="7198"/>
                      </a:lnTo>
                      <a:lnTo>
                        <a:pt x="27598" y="7114"/>
                      </a:lnTo>
                      <a:lnTo>
                        <a:pt x="27619" y="7010"/>
                      </a:lnTo>
                      <a:lnTo>
                        <a:pt x="27556" y="6968"/>
                      </a:lnTo>
                      <a:lnTo>
                        <a:pt x="27494" y="6759"/>
                      </a:lnTo>
                      <a:lnTo>
                        <a:pt x="27515" y="6654"/>
                      </a:lnTo>
                      <a:lnTo>
                        <a:pt x="27703" y="6466"/>
                      </a:lnTo>
                      <a:lnTo>
                        <a:pt x="27703" y="6550"/>
                      </a:lnTo>
                      <a:lnTo>
                        <a:pt x="27598" y="6675"/>
                      </a:lnTo>
                      <a:lnTo>
                        <a:pt x="27640" y="6905"/>
                      </a:lnTo>
                      <a:lnTo>
                        <a:pt x="27724" y="6947"/>
                      </a:lnTo>
                      <a:lnTo>
                        <a:pt x="27828" y="6884"/>
                      </a:lnTo>
                      <a:lnTo>
                        <a:pt x="27954" y="6968"/>
                      </a:lnTo>
                      <a:lnTo>
                        <a:pt x="28121" y="6905"/>
                      </a:lnTo>
                      <a:lnTo>
                        <a:pt x="28121" y="6842"/>
                      </a:lnTo>
                      <a:lnTo>
                        <a:pt x="28247" y="6780"/>
                      </a:lnTo>
                      <a:lnTo>
                        <a:pt x="28352" y="6780"/>
                      </a:lnTo>
                      <a:lnTo>
                        <a:pt x="28435" y="6738"/>
                      </a:lnTo>
                      <a:lnTo>
                        <a:pt x="28477" y="6780"/>
                      </a:lnTo>
                      <a:lnTo>
                        <a:pt x="28498" y="6759"/>
                      </a:lnTo>
                      <a:lnTo>
                        <a:pt x="28498" y="6759"/>
                      </a:lnTo>
                      <a:cubicBezTo>
                        <a:pt x="28477" y="6863"/>
                        <a:pt x="28456" y="6989"/>
                        <a:pt x="28456" y="7094"/>
                      </a:cubicBezTo>
                      <a:lnTo>
                        <a:pt x="28435" y="7114"/>
                      </a:lnTo>
                      <a:lnTo>
                        <a:pt x="28456" y="7156"/>
                      </a:lnTo>
                      <a:lnTo>
                        <a:pt x="28456" y="7219"/>
                      </a:lnTo>
                      <a:cubicBezTo>
                        <a:pt x="28456" y="7283"/>
                        <a:pt x="28503" y="7308"/>
                        <a:pt x="28554" y="7308"/>
                      </a:cubicBezTo>
                      <a:cubicBezTo>
                        <a:pt x="28586" y="7308"/>
                        <a:pt x="28620" y="7298"/>
                        <a:pt x="28644" y="7282"/>
                      </a:cubicBezTo>
                      <a:lnTo>
                        <a:pt x="28707" y="7282"/>
                      </a:lnTo>
                      <a:lnTo>
                        <a:pt x="28707" y="7324"/>
                      </a:lnTo>
                      <a:lnTo>
                        <a:pt x="28582" y="7533"/>
                      </a:lnTo>
                      <a:lnTo>
                        <a:pt x="28561" y="7617"/>
                      </a:lnTo>
                      <a:lnTo>
                        <a:pt x="28456" y="7679"/>
                      </a:lnTo>
                      <a:lnTo>
                        <a:pt x="28477" y="7596"/>
                      </a:lnTo>
                      <a:lnTo>
                        <a:pt x="28435" y="7533"/>
                      </a:lnTo>
                      <a:lnTo>
                        <a:pt x="28477" y="7407"/>
                      </a:lnTo>
                      <a:lnTo>
                        <a:pt x="28393" y="7324"/>
                      </a:lnTo>
                      <a:lnTo>
                        <a:pt x="28268" y="7387"/>
                      </a:lnTo>
                      <a:lnTo>
                        <a:pt x="28184" y="7512"/>
                      </a:lnTo>
                      <a:lnTo>
                        <a:pt x="28121" y="7512"/>
                      </a:lnTo>
                      <a:lnTo>
                        <a:pt x="28038" y="7679"/>
                      </a:lnTo>
                      <a:lnTo>
                        <a:pt x="27954" y="7700"/>
                      </a:lnTo>
                      <a:lnTo>
                        <a:pt x="27870" y="7910"/>
                      </a:lnTo>
                      <a:lnTo>
                        <a:pt x="27724" y="8056"/>
                      </a:lnTo>
                      <a:lnTo>
                        <a:pt x="27703" y="8203"/>
                      </a:lnTo>
                      <a:lnTo>
                        <a:pt x="27745" y="8328"/>
                      </a:lnTo>
                      <a:lnTo>
                        <a:pt x="27745" y="8412"/>
                      </a:lnTo>
                      <a:lnTo>
                        <a:pt x="27808" y="8433"/>
                      </a:lnTo>
                      <a:lnTo>
                        <a:pt x="27870" y="8370"/>
                      </a:lnTo>
                      <a:lnTo>
                        <a:pt x="27933" y="8370"/>
                      </a:lnTo>
                      <a:lnTo>
                        <a:pt x="27933" y="8454"/>
                      </a:lnTo>
                      <a:lnTo>
                        <a:pt x="27828" y="8537"/>
                      </a:lnTo>
                      <a:lnTo>
                        <a:pt x="27828" y="8579"/>
                      </a:lnTo>
                      <a:lnTo>
                        <a:pt x="27724" y="8579"/>
                      </a:lnTo>
                      <a:lnTo>
                        <a:pt x="27619" y="8642"/>
                      </a:lnTo>
                      <a:lnTo>
                        <a:pt x="27431" y="8830"/>
                      </a:lnTo>
                      <a:lnTo>
                        <a:pt x="27347" y="8935"/>
                      </a:lnTo>
                      <a:lnTo>
                        <a:pt x="27326" y="9207"/>
                      </a:lnTo>
                      <a:lnTo>
                        <a:pt x="27389" y="9311"/>
                      </a:lnTo>
                      <a:lnTo>
                        <a:pt x="27389" y="9395"/>
                      </a:lnTo>
                      <a:lnTo>
                        <a:pt x="27326" y="9500"/>
                      </a:lnTo>
                      <a:lnTo>
                        <a:pt x="27347" y="9563"/>
                      </a:lnTo>
                      <a:lnTo>
                        <a:pt x="27389" y="9625"/>
                      </a:lnTo>
                      <a:lnTo>
                        <a:pt x="27452" y="9625"/>
                      </a:lnTo>
                      <a:lnTo>
                        <a:pt x="27515" y="9667"/>
                      </a:lnTo>
                      <a:lnTo>
                        <a:pt x="27536" y="9793"/>
                      </a:lnTo>
                      <a:lnTo>
                        <a:pt x="27640" y="9835"/>
                      </a:lnTo>
                      <a:lnTo>
                        <a:pt x="27703" y="9939"/>
                      </a:lnTo>
                      <a:lnTo>
                        <a:pt x="27745" y="9939"/>
                      </a:lnTo>
                      <a:lnTo>
                        <a:pt x="27828" y="9814"/>
                      </a:lnTo>
                      <a:lnTo>
                        <a:pt x="27808" y="9939"/>
                      </a:lnTo>
                      <a:lnTo>
                        <a:pt x="27849" y="10107"/>
                      </a:lnTo>
                      <a:lnTo>
                        <a:pt x="28017" y="10127"/>
                      </a:lnTo>
                      <a:lnTo>
                        <a:pt x="28080" y="10190"/>
                      </a:lnTo>
                      <a:lnTo>
                        <a:pt x="28184" y="10190"/>
                      </a:lnTo>
                      <a:lnTo>
                        <a:pt x="28331" y="10211"/>
                      </a:lnTo>
                      <a:lnTo>
                        <a:pt x="28331" y="10295"/>
                      </a:lnTo>
                      <a:lnTo>
                        <a:pt x="28226" y="10504"/>
                      </a:lnTo>
                      <a:lnTo>
                        <a:pt x="28121" y="10546"/>
                      </a:lnTo>
                      <a:lnTo>
                        <a:pt x="28080" y="10525"/>
                      </a:lnTo>
                      <a:lnTo>
                        <a:pt x="28121" y="10420"/>
                      </a:lnTo>
                      <a:lnTo>
                        <a:pt x="28226" y="10379"/>
                      </a:lnTo>
                      <a:lnTo>
                        <a:pt x="28080" y="10337"/>
                      </a:lnTo>
                      <a:lnTo>
                        <a:pt x="27954" y="10379"/>
                      </a:lnTo>
                      <a:lnTo>
                        <a:pt x="27849" y="10504"/>
                      </a:lnTo>
                      <a:lnTo>
                        <a:pt x="27912" y="10546"/>
                      </a:lnTo>
                      <a:lnTo>
                        <a:pt x="27912" y="10630"/>
                      </a:lnTo>
                      <a:lnTo>
                        <a:pt x="27745" y="10713"/>
                      </a:lnTo>
                      <a:lnTo>
                        <a:pt x="27661" y="10797"/>
                      </a:lnTo>
                      <a:lnTo>
                        <a:pt x="27598" y="10797"/>
                      </a:lnTo>
                      <a:lnTo>
                        <a:pt x="27515" y="10944"/>
                      </a:lnTo>
                      <a:lnTo>
                        <a:pt x="27536" y="11006"/>
                      </a:lnTo>
                      <a:lnTo>
                        <a:pt x="27619" y="11006"/>
                      </a:lnTo>
                      <a:lnTo>
                        <a:pt x="27661" y="11048"/>
                      </a:lnTo>
                      <a:lnTo>
                        <a:pt x="27766" y="11027"/>
                      </a:lnTo>
                      <a:lnTo>
                        <a:pt x="27828" y="10923"/>
                      </a:lnTo>
                      <a:lnTo>
                        <a:pt x="27808" y="10860"/>
                      </a:lnTo>
                      <a:lnTo>
                        <a:pt x="27870" y="10839"/>
                      </a:lnTo>
                      <a:lnTo>
                        <a:pt x="27954" y="10797"/>
                      </a:lnTo>
                      <a:lnTo>
                        <a:pt x="28017" y="10839"/>
                      </a:lnTo>
                      <a:lnTo>
                        <a:pt x="27975" y="10944"/>
                      </a:lnTo>
                      <a:lnTo>
                        <a:pt x="27912" y="11069"/>
                      </a:lnTo>
                      <a:lnTo>
                        <a:pt x="27870" y="11236"/>
                      </a:lnTo>
                      <a:lnTo>
                        <a:pt x="27870" y="11320"/>
                      </a:lnTo>
                      <a:lnTo>
                        <a:pt x="27808" y="11383"/>
                      </a:lnTo>
                      <a:lnTo>
                        <a:pt x="27640" y="11425"/>
                      </a:lnTo>
                      <a:lnTo>
                        <a:pt x="27536" y="11529"/>
                      </a:lnTo>
                      <a:lnTo>
                        <a:pt x="27452" y="11550"/>
                      </a:lnTo>
                      <a:lnTo>
                        <a:pt x="27452" y="11592"/>
                      </a:lnTo>
                      <a:lnTo>
                        <a:pt x="27410" y="11697"/>
                      </a:lnTo>
                      <a:lnTo>
                        <a:pt x="27138" y="11801"/>
                      </a:lnTo>
                      <a:lnTo>
                        <a:pt x="27075" y="11906"/>
                      </a:lnTo>
                      <a:lnTo>
                        <a:pt x="26971" y="11948"/>
                      </a:lnTo>
                      <a:lnTo>
                        <a:pt x="26929" y="11885"/>
                      </a:lnTo>
                      <a:lnTo>
                        <a:pt x="26887" y="11885"/>
                      </a:lnTo>
                      <a:lnTo>
                        <a:pt x="26866" y="11843"/>
                      </a:lnTo>
                      <a:lnTo>
                        <a:pt x="26803" y="11906"/>
                      </a:lnTo>
                      <a:lnTo>
                        <a:pt x="26720" y="11948"/>
                      </a:lnTo>
                      <a:lnTo>
                        <a:pt x="26720" y="11948"/>
                      </a:lnTo>
                      <a:lnTo>
                        <a:pt x="26761" y="11885"/>
                      </a:lnTo>
                      <a:lnTo>
                        <a:pt x="26720" y="11843"/>
                      </a:lnTo>
                      <a:lnTo>
                        <a:pt x="26615" y="11948"/>
                      </a:lnTo>
                      <a:lnTo>
                        <a:pt x="26573" y="12094"/>
                      </a:lnTo>
                      <a:lnTo>
                        <a:pt x="26468" y="12262"/>
                      </a:lnTo>
                      <a:lnTo>
                        <a:pt x="26448" y="12304"/>
                      </a:lnTo>
                      <a:lnTo>
                        <a:pt x="26489" y="12387"/>
                      </a:lnTo>
                      <a:lnTo>
                        <a:pt x="26489" y="12471"/>
                      </a:lnTo>
                      <a:lnTo>
                        <a:pt x="26406" y="12617"/>
                      </a:lnTo>
                      <a:lnTo>
                        <a:pt x="26406" y="12701"/>
                      </a:lnTo>
                      <a:lnTo>
                        <a:pt x="26468" y="12785"/>
                      </a:lnTo>
                      <a:lnTo>
                        <a:pt x="26385" y="12827"/>
                      </a:lnTo>
                      <a:lnTo>
                        <a:pt x="26343" y="12952"/>
                      </a:lnTo>
                      <a:lnTo>
                        <a:pt x="26364" y="12952"/>
                      </a:lnTo>
                      <a:lnTo>
                        <a:pt x="26448" y="12931"/>
                      </a:lnTo>
                      <a:lnTo>
                        <a:pt x="26489" y="12848"/>
                      </a:lnTo>
                      <a:lnTo>
                        <a:pt x="26594" y="12889"/>
                      </a:lnTo>
                      <a:lnTo>
                        <a:pt x="26699" y="12806"/>
                      </a:lnTo>
                      <a:lnTo>
                        <a:pt x="26615" y="12910"/>
                      </a:lnTo>
                      <a:lnTo>
                        <a:pt x="26510" y="12910"/>
                      </a:lnTo>
                      <a:lnTo>
                        <a:pt x="26406" y="13015"/>
                      </a:lnTo>
                      <a:lnTo>
                        <a:pt x="26259" y="13057"/>
                      </a:lnTo>
                      <a:lnTo>
                        <a:pt x="26259" y="13203"/>
                      </a:lnTo>
                      <a:lnTo>
                        <a:pt x="26176" y="13266"/>
                      </a:lnTo>
                      <a:lnTo>
                        <a:pt x="26071" y="13203"/>
                      </a:lnTo>
                      <a:lnTo>
                        <a:pt x="25945" y="13203"/>
                      </a:lnTo>
                      <a:lnTo>
                        <a:pt x="25862" y="13120"/>
                      </a:lnTo>
                      <a:lnTo>
                        <a:pt x="25778" y="13161"/>
                      </a:lnTo>
                      <a:lnTo>
                        <a:pt x="25820" y="13350"/>
                      </a:lnTo>
                      <a:lnTo>
                        <a:pt x="25631" y="13245"/>
                      </a:lnTo>
                      <a:lnTo>
                        <a:pt x="25694" y="12994"/>
                      </a:lnTo>
                      <a:lnTo>
                        <a:pt x="25631" y="12827"/>
                      </a:lnTo>
                      <a:lnTo>
                        <a:pt x="25548" y="12722"/>
                      </a:lnTo>
                      <a:lnTo>
                        <a:pt x="25590" y="12555"/>
                      </a:lnTo>
                      <a:lnTo>
                        <a:pt x="25631" y="12555"/>
                      </a:lnTo>
                      <a:lnTo>
                        <a:pt x="25673" y="12722"/>
                      </a:lnTo>
                      <a:lnTo>
                        <a:pt x="25820" y="12638"/>
                      </a:lnTo>
                      <a:lnTo>
                        <a:pt x="25862" y="12743"/>
                      </a:lnTo>
                      <a:lnTo>
                        <a:pt x="25987" y="12806"/>
                      </a:lnTo>
                      <a:lnTo>
                        <a:pt x="26071" y="12722"/>
                      </a:lnTo>
                      <a:lnTo>
                        <a:pt x="26071" y="12638"/>
                      </a:lnTo>
                      <a:lnTo>
                        <a:pt x="26134" y="12492"/>
                      </a:lnTo>
                      <a:lnTo>
                        <a:pt x="26029" y="12513"/>
                      </a:lnTo>
                      <a:lnTo>
                        <a:pt x="25945" y="12492"/>
                      </a:lnTo>
                      <a:lnTo>
                        <a:pt x="26029" y="12429"/>
                      </a:lnTo>
                      <a:lnTo>
                        <a:pt x="26092" y="12304"/>
                      </a:lnTo>
                      <a:lnTo>
                        <a:pt x="26029" y="12304"/>
                      </a:lnTo>
                      <a:lnTo>
                        <a:pt x="25945" y="12387"/>
                      </a:lnTo>
                      <a:lnTo>
                        <a:pt x="25778" y="12429"/>
                      </a:lnTo>
                      <a:lnTo>
                        <a:pt x="25778" y="12345"/>
                      </a:lnTo>
                      <a:lnTo>
                        <a:pt x="25924" y="12283"/>
                      </a:lnTo>
                      <a:lnTo>
                        <a:pt x="25924" y="12178"/>
                      </a:lnTo>
                      <a:lnTo>
                        <a:pt x="25841" y="12178"/>
                      </a:lnTo>
                      <a:lnTo>
                        <a:pt x="25736" y="12220"/>
                      </a:lnTo>
                      <a:lnTo>
                        <a:pt x="25736" y="12136"/>
                      </a:lnTo>
                      <a:lnTo>
                        <a:pt x="25778" y="11969"/>
                      </a:lnTo>
                      <a:lnTo>
                        <a:pt x="25862" y="11864"/>
                      </a:lnTo>
                      <a:lnTo>
                        <a:pt x="25883" y="11969"/>
                      </a:lnTo>
                      <a:lnTo>
                        <a:pt x="25945" y="11906"/>
                      </a:lnTo>
                      <a:lnTo>
                        <a:pt x="25945" y="11822"/>
                      </a:lnTo>
                      <a:lnTo>
                        <a:pt x="26092" y="11676"/>
                      </a:lnTo>
                      <a:lnTo>
                        <a:pt x="26092" y="11592"/>
                      </a:lnTo>
                      <a:lnTo>
                        <a:pt x="26280" y="11488"/>
                      </a:lnTo>
                      <a:lnTo>
                        <a:pt x="26280" y="11362"/>
                      </a:lnTo>
                      <a:lnTo>
                        <a:pt x="26364" y="11299"/>
                      </a:lnTo>
                      <a:lnTo>
                        <a:pt x="26448" y="11278"/>
                      </a:lnTo>
                      <a:lnTo>
                        <a:pt x="26448" y="11236"/>
                      </a:lnTo>
                      <a:lnTo>
                        <a:pt x="26343" y="11236"/>
                      </a:lnTo>
                      <a:lnTo>
                        <a:pt x="26196" y="11257"/>
                      </a:lnTo>
                      <a:lnTo>
                        <a:pt x="26155" y="11425"/>
                      </a:lnTo>
                      <a:lnTo>
                        <a:pt x="26029" y="11488"/>
                      </a:lnTo>
                      <a:lnTo>
                        <a:pt x="25945" y="11467"/>
                      </a:lnTo>
                      <a:lnTo>
                        <a:pt x="25966" y="11425"/>
                      </a:lnTo>
                      <a:lnTo>
                        <a:pt x="26113" y="11362"/>
                      </a:lnTo>
                      <a:lnTo>
                        <a:pt x="26134" y="11257"/>
                      </a:lnTo>
                      <a:lnTo>
                        <a:pt x="26050" y="11216"/>
                      </a:lnTo>
                      <a:lnTo>
                        <a:pt x="25966" y="11236"/>
                      </a:lnTo>
                      <a:lnTo>
                        <a:pt x="25883" y="11153"/>
                      </a:lnTo>
                      <a:lnTo>
                        <a:pt x="25924" y="11069"/>
                      </a:lnTo>
                      <a:lnTo>
                        <a:pt x="25945" y="10944"/>
                      </a:lnTo>
                      <a:lnTo>
                        <a:pt x="25862" y="10860"/>
                      </a:lnTo>
                      <a:lnTo>
                        <a:pt x="25820" y="10902"/>
                      </a:lnTo>
                      <a:lnTo>
                        <a:pt x="25778" y="10964"/>
                      </a:lnTo>
                      <a:lnTo>
                        <a:pt x="25778" y="10902"/>
                      </a:lnTo>
                      <a:lnTo>
                        <a:pt x="25820" y="10818"/>
                      </a:lnTo>
                      <a:lnTo>
                        <a:pt x="25757" y="10713"/>
                      </a:lnTo>
                      <a:lnTo>
                        <a:pt x="25652" y="10713"/>
                      </a:lnTo>
                      <a:lnTo>
                        <a:pt x="25631" y="10902"/>
                      </a:lnTo>
                      <a:lnTo>
                        <a:pt x="25527" y="10964"/>
                      </a:lnTo>
                      <a:lnTo>
                        <a:pt x="25506" y="11027"/>
                      </a:lnTo>
                      <a:lnTo>
                        <a:pt x="25443" y="10985"/>
                      </a:lnTo>
                      <a:lnTo>
                        <a:pt x="25443" y="10923"/>
                      </a:lnTo>
                      <a:lnTo>
                        <a:pt x="25401" y="10839"/>
                      </a:lnTo>
                      <a:lnTo>
                        <a:pt x="25318" y="10839"/>
                      </a:lnTo>
                      <a:lnTo>
                        <a:pt x="25297" y="10923"/>
                      </a:lnTo>
                      <a:lnTo>
                        <a:pt x="25318" y="10964"/>
                      </a:lnTo>
                      <a:lnTo>
                        <a:pt x="25297" y="11027"/>
                      </a:lnTo>
                      <a:lnTo>
                        <a:pt x="25339" y="11132"/>
                      </a:lnTo>
                      <a:lnTo>
                        <a:pt x="25339" y="11195"/>
                      </a:lnTo>
                      <a:lnTo>
                        <a:pt x="25297" y="11257"/>
                      </a:lnTo>
                      <a:lnTo>
                        <a:pt x="25234" y="11195"/>
                      </a:lnTo>
                      <a:lnTo>
                        <a:pt x="25234" y="11132"/>
                      </a:lnTo>
                      <a:lnTo>
                        <a:pt x="25192" y="11132"/>
                      </a:lnTo>
                      <a:lnTo>
                        <a:pt x="25171" y="11195"/>
                      </a:lnTo>
                      <a:lnTo>
                        <a:pt x="25213" y="11446"/>
                      </a:lnTo>
                      <a:lnTo>
                        <a:pt x="25234" y="11592"/>
                      </a:lnTo>
                      <a:lnTo>
                        <a:pt x="25401" y="11676"/>
                      </a:lnTo>
                      <a:lnTo>
                        <a:pt x="25443" y="11760"/>
                      </a:lnTo>
                      <a:lnTo>
                        <a:pt x="25443" y="11990"/>
                      </a:lnTo>
                      <a:lnTo>
                        <a:pt x="25422" y="11864"/>
                      </a:lnTo>
                      <a:lnTo>
                        <a:pt x="25339" y="11801"/>
                      </a:lnTo>
                      <a:lnTo>
                        <a:pt x="25192" y="11613"/>
                      </a:lnTo>
                      <a:lnTo>
                        <a:pt x="25171" y="11467"/>
                      </a:lnTo>
                      <a:lnTo>
                        <a:pt x="25108" y="11278"/>
                      </a:lnTo>
                      <a:lnTo>
                        <a:pt x="25025" y="11278"/>
                      </a:lnTo>
                      <a:lnTo>
                        <a:pt x="24983" y="11341"/>
                      </a:lnTo>
                      <a:lnTo>
                        <a:pt x="25004" y="11488"/>
                      </a:lnTo>
                      <a:lnTo>
                        <a:pt x="25087" y="11592"/>
                      </a:lnTo>
                      <a:lnTo>
                        <a:pt x="25108" y="11718"/>
                      </a:lnTo>
                      <a:lnTo>
                        <a:pt x="25067" y="11760"/>
                      </a:lnTo>
                      <a:lnTo>
                        <a:pt x="24983" y="11655"/>
                      </a:lnTo>
                      <a:lnTo>
                        <a:pt x="24774" y="11697"/>
                      </a:lnTo>
                      <a:lnTo>
                        <a:pt x="24711" y="11760"/>
                      </a:lnTo>
                      <a:lnTo>
                        <a:pt x="24648" y="11676"/>
                      </a:lnTo>
                      <a:lnTo>
                        <a:pt x="24564" y="11655"/>
                      </a:lnTo>
                      <a:lnTo>
                        <a:pt x="24376" y="11488"/>
                      </a:lnTo>
                      <a:lnTo>
                        <a:pt x="24146" y="11488"/>
                      </a:lnTo>
                      <a:lnTo>
                        <a:pt x="24125" y="11404"/>
                      </a:lnTo>
                      <a:lnTo>
                        <a:pt x="24083" y="11404"/>
                      </a:lnTo>
                      <a:lnTo>
                        <a:pt x="23937" y="11488"/>
                      </a:lnTo>
                      <a:lnTo>
                        <a:pt x="23874" y="11571"/>
                      </a:lnTo>
                      <a:lnTo>
                        <a:pt x="23707" y="11571"/>
                      </a:lnTo>
                      <a:lnTo>
                        <a:pt x="23560" y="11655"/>
                      </a:lnTo>
                      <a:lnTo>
                        <a:pt x="23435" y="11550"/>
                      </a:lnTo>
                      <a:lnTo>
                        <a:pt x="23414" y="11550"/>
                      </a:lnTo>
                      <a:lnTo>
                        <a:pt x="23393" y="11446"/>
                      </a:lnTo>
                      <a:lnTo>
                        <a:pt x="23330" y="11404"/>
                      </a:lnTo>
                      <a:lnTo>
                        <a:pt x="23204" y="11488"/>
                      </a:lnTo>
                      <a:lnTo>
                        <a:pt x="23204" y="11404"/>
                      </a:lnTo>
                      <a:lnTo>
                        <a:pt x="23037" y="11257"/>
                      </a:lnTo>
                      <a:lnTo>
                        <a:pt x="23016" y="11174"/>
                      </a:lnTo>
                      <a:lnTo>
                        <a:pt x="22974" y="11153"/>
                      </a:lnTo>
                      <a:lnTo>
                        <a:pt x="22974" y="11069"/>
                      </a:lnTo>
                      <a:lnTo>
                        <a:pt x="22995" y="11027"/>
                      </a:lnTo>
                      <a:lnTo>
                        <a:pt x="22932" y="10944"/>
                      </a:lnTo>
                      <a:lnTo>
                        <a:pt x="22890" y="10964"/>
                      </a:lnTo>
                      <a:lnTo>
                        <a:pt x="22870" y="10944"/>
                      </a:lnTo>
                      <a:lnTo>
                        <a:pt x="22870" y="10860"/>
                      </a:lnTo>
                      <a:lnTo>
                        <a:pt x="22807" y="10839"/>
                      </a:lnTo>
                      <a:lnTo>
                        <a:pt x="22702" y="10881"/>
                      </a:lnTo>
                      <a:lnTo>
                        <a:pt x="22577" y="10881"/>
                      </a:lnTo>
                      <a:lnTo>
                        <a:pt x="22493" y="10818"/>
                      </a:lnTo>
                      <a:lnTo>
                        <a:pt x="22451" y="10818"/>
                      </a:lnTo>
                      <a:lnTo>
                        <a:pt x="22409" y="10755"/>
                      </a:lnTo>
                      <a:lnTo>
                        <a:pt x="22305" y="10713"/>
                      </a:lnTo>
                      <a:lnTo>
                        <a:pt x="22200" y="10713"/>
                      </a:lnTo>
                      <a:lnTo>
                        <a:pt x="22263" y="10630"/>
                      </a:lnTo>
                      <a:lnTo>
                        <a:pt x="22263" y="10546"/>
                      </a:lnTo>
                      <a:lnTo>
                        <a:pt x="22346" y="10462"/>
                      </a:lnTo>
                      <a:lnTo>
                        <a:pt x="22346" y="10420"/>
                      </a:lnTo>
                      <a:lnTo>
                        <a:pt x="22263" y="10400"/>
                      </a:lnTo>
                      <a:lnTo>
                        <a:pt x="22179" y="10400"/>
                      </a:lnTo>
                      <a:lnTo>
                        <a:pt x="22158" y="10148"/>
                      </a:lnTo>
                      <a:lnTo>
                        <a:pt x="22095" y="10127"/>
                      </a:lnTo>
                      <a:lnTo>
                        <a:pt x="22095" y="10086"/>
                      </a:lnTo>
                      <a:lnTo>
                        <a:pt x="22179" y="10023"/>
                      </a:lnTo>
                      <a:lnTo>
                        <a:pt x="22200" y="9981"/>
                      </a:lnTo>
                      <a:lnTo>
                        <a:pt x="22158" y="9939"/>
                      </a:lnTo>
                      <a:lnTo>
                        <a:pt x="22179" y="9876"/>
                      </a:lnTo>
                      <a:lnTo>
                        <a:pt x="22179" y="9772"/>
                      </a:lnTo>
                      <a:cubicBezTo>
                        <a:pt x="22284" y="9709"/>
                        <a:pt x="22388" y="9688"/>
                        <a:pt x="22493" y="9604"/>
                      </a:cubicBezTo>
                      <a:lnTo>
                        <a:pt x="22514" y="9625"/>
                      </a:lnTo>
                      <a:lnTo>
                        <a:pt x="22598" y="9604"/>
                      </a:lnTo>
                      <a:lnTo>
                        <a:pt x="22681" y="9500"/>
                      </a:lnTo>
                      <a:lnTo>
                        <a:pt x="22702" y="9500"/>
                      </a:lnTo>
                      <a:lnTo>
                        <a:pt x="22702" y="9604"/>
                      </a:lnTo>
                      <a:lnTo>
                        <a:pt x="22765" y="9709"/>
                      </a:lnTo>
                      <a:lnTo>
                        <a:pt x="22828" y="9730"/>
                      </a:lnTo>
                      <a:lnTo>
                        <a:pt x="22911" y="9688"/>
                      </a:lnTo>
                      <a:lnTo>
                        <a:pt x="22995" y="9709"/>
                      </a:lnTo>
                      <a:lnTo>
                        <a:pt x="23037" y="9793"/>
                      </a:lnTo>
                      <a:lnTo>
                        <a:pt x="23121" y="9793"/>
                      </a:lnTo>
                      <a:lnTo>
                        <a:pt x="23183" y="9835"/>
                      </a:lnTo>
                      <a:lnTo>
                        <a:pt x="23225" y="9835"/>
                      </a:lnTo>
                      <a:lnTo>
                        <a:pt x="23225" y="9730"/>
                      </a:lnTo>
                      <a:lnTo>
                        <a:pt x="23288" y="9730"/>
                      </a:lnTo>
                      <a:lnTo>
                        <a:pt x="23351" y="9709"/>
                      </a:lnTo>
                      <a:lnTo>
                        <a:pt x="23414" y="9730"/>
                      </a:lnTo>
                      <a:lnTo>
                        <a:pt x="23414" y="9814"/>
                      </a:lnTo>
                      <a:lnTo>
                        <a:pt x="23455" y="9835"/>
                      </a:lnTo>
                      <a:lnTo>
                        <a:pt x="23539" y="9814"/>
                      </a:lnTo>
                      <a:lnTo>
                        <a:pt x="23602" y="9730"/>
                      </a:lnTo>
                      <a:lnTo>
                        <a:pt x="23644" y="9772"/>
                      </a:lnTo>
                      <a:lnTo>
                        <a:pt x="23665" y="9835"/>
                      </a:lnTo>
                      <a:lnTo>
                        <a:pt x="23727" y="9835"/>
                      </a:lnTo>
                      <a:lnTo>
                        <a:pt x="23748" y="9793"/>
                      </a:lnTo>
                      <a:lnTo>
                        <a:pt x="23769" y="9793"/>
                      </a:lnTo>
                      <a:lnTo>
                        <a:pt x="23832" y="9709"/>
                      </a:lnTo>
                      <a:lnTo>
                        <a:pt x="23916" y="9709"/>
                      </a:lnTo>
                      <a:lnTo>
                        <a:pt x="23937" y="9772"/>
                      </a:lnTo>
                      <a:lnTo>
                        <a:pt x="23979" y="9793"/>
                      </a:lnTo>
                      <a:lnTo>
                        <a:pt x="24041" y="9772"/>
                      </a:lnTo>
                      <a:lnTo>
                        <a:pt x="24041" y="9709"/>
                      </a:lnTo>
                      <a:lnTo>
                        <a:pt x="24020" y="9667"/>
                      </a:lnTo>
                      <a:lnTo>
                        <a:pt x="24083" y="9583"/>
                      </a:lnTo>
                      <a:lnTo>
                        <a:pt x="24083" y="9521"/>
                      </a:lnTo>
                      <a:lnTo>
                        <a:pt x="24146" y="9458"/>
                      </a:lnTo>
                      <a:lnTo>
                        <a:pt x="24146" y="9374"/>
                      </a:lnTo>
                      <a:lnTo>
                        <a:pt x="24062" y="9374"/>
                      </a:lnTo>
                      <a:lnTo>
                        <a:pt x="24041" y="9291"/>
                      </a:lnTo>
                      <a:lnTo>
                        <a:pt x="24062" y="9186"/>
                      </a:lnTo>
                      <a:lnTo>
                        <a:pt x="24146" y="9165"/>
                      </a:lnTo>
                      <a:lnTo>
                        <a:pt x="24146" y="9060"/>
                      </a:lnTo>
                      <a:lnTo>
                        <a:pt x="24041" y="8998"/>
                      </a:lnTo>
                      <a:lnTo>
                        <a:pt x="23958" y="9039"/>
                      </a:lnTo>
                      <a:lnTo>
                        <a:pt x="23958" y="9102"/>
                      </a:lnTo>
                      <a:lnTo>
                        <a:pt x="23916" y="9165"/>
                      </a:lnTo>
                      <a:lnTo>
                        <a:pt x="23832" y="9102"/>
                      </a:lnTo>
                      <a:lnTo>
                        <a:pt x="23707" y="9102"/>
                      </a:lnTo>
                      <a:lnTo>
                        <a:pt x="23560" y="9249"/>
                      </a:lnTo>
                      <a:lnTo>
                        <a:pt x="23455" y="9311"/>
                      </a:lnTo>
                      <a:lnTo>
                        <a:pt x="23455" y="9270"/>
                      </a:lnTo>
                      <a:lnTo>
                        <a:pt x="23602" y="9186"/>
                      </a:lnTo>
                      <a:lnTo>
                        <a:pt x="23644" y="9102"/>
                      </a:lnTo>
                      <a:lnTo>
                        <a:pt x="23644" y="8977"/>
                      </a:lnTo>
                      <a:lnTo>
                        <a:pt x="23602" y="9060"/>
                      </a:lnTo>
                      <a:lnTo>
                        <a:pt x="23539" y="9039"/>
                      </a:lnTo>
                      <a:lnTo>
                        <a:pt x="23539" y="8935"/>
                      </a:lnTo>
                      <a:lnTo>
                        <a:pt x="23644" y="8851"/>
                      </a:lnTo>
                      <a:lnTo>
                        <a:pt x="23560" y="8726"/>
                      </a:lnTo>
                      <a:lnTo>
                        <a:pt x="23644" y="8642"/>
                      </a:lnTo>
                      <a:lnTo>
                        <a:pt x="23727" y="8642"/>
                      </a:lnTo>
                      <a:lnTo>
                        <a:pt x="23707" y="8684"/>
                      </a:lnTo>
                      <a:lnTo>
                        <a:pt x="23748" y="8851"/>
                      </a:lnTo>
                      <a:lnTo>
                        <a:pt x="23832" y="8935"/>
                      </a:lnTo>
                      <a:lnTo>
                        <a:pt x="23874" y="8893"/>
                      </a:lnTo>
                      <a:lnTo>
                        <a:pt x="23979" y="8893"/>
                      </a:lnTo>
                      <a:lnTo>
                        <a:pt x="24041" y="8767"/>
                      </a:lnTo>
                      <a:lnTo>
                        <a:pt x="23979" y="8726"/>
                      </a:lnTo>
                      <a:lnTo>
                        <a:pt x="23979" y="8663"/>
                      </a:lnTo>
                      <a:lnTo>
                        <a:pt x="24062" y="8663"/>
                      </a:lnTo>
                      <a:lnTo>
                        <a:pt x="24083" y="8726"/>
                      </a:lnTo>
                      <a:lnTo>
                        <a:pt x="24146" y="8684"/>
                      </a:lnTo>
                      <a:lnTo>
                        <a:pt x="24251" y="8621"/>
                      </a:lnTo>
                      <a:lnTo>
                        <a:pt x="24271" y="8475"/>
                      </a:lnTo>
                      <a:lnTo>
                        <a:pt x="24292" y="8579"/>
                      </a:lnTo>
                      <a:lnTo>
                        <a:pt x="24355" y="8579"/>
                      </a:lnTo>
                      <a:lnTo>
                        <a:pt x="24460" y="8516"/>
                      </a:lnTo>
                      <a:lnTo>
                        <a:pt x="24376" y="8684"/>
                      </a:lnTo>
                      <a:lnTo>
                        <a:pt x="24376" y="8851"/>
                      </a:lnTo>
                      <a:lnTo>
                        <a:pt x="24439" y="8830"/>
                      </a:lnTo>
                      <a:lnTo>
                        <a:pt x="24481" y="8851"/>
                      </a:lnTo>
                      <a:lnTo>
                        <a:pt x="24439" y="8935"/>
                      </a:lnTo>
                      <a:lnTo>
                        <a:pt x="24502" y="8935"/>
                      </a:lnTo>
                      <a:lnTo>
                        <a:pt x="24564" y="8788"/>
                      </a:lnTo>
                      <a:lnTo>
                        <a:pt x="24606" y="8747"/>
                      </a:lnTo>
                      <a:lnTo>
                        <a:pt x="24690" y="8579"/>
                      </a:lnTo>
                      <a:lnTo>
                        <a:pt x="24774" y="8558"/>
                      </a:lnTo>
                      <a:lnTo>
                        <a:pt x="24753" y="8684"/>
                      </a:lnTo>
                      <a:lnTo>
                        <a:pt x="24648" y="8788"/>
                      </a:lnTo>
                      <a:lnTo>
                        <a:pt x="24669" y="8977"/>
                      </a:lnTo>
                      <a:lnTo>
                        <a:pt x="24753" y="8977"/>
                      </a:lnTo>
                      <a:lnTo>
                        <a:pt x="24815" y="9039"/>
                      </a:lnTo>
                      <a:lnTo>
                        <a:pt x="24878" y="8956"/>
                      </a:lnTo>
                      <a:lnTo>
                        <a:pt x="25004" y="8851"/>
                      </a:lnTo>
                      <a:lnTo>
                        <a:pt x="25067" y="8684"/>
                      </a:lnTo>
                      <a:lnTo>
                        <a:pt x="25108" y="8558"/>
                      </a:lnTo>
                      <a:lnTo>
                        <a:pt x="25087" y="8433"/>
                      </a:lnTo>
                      <a:lnTo>
                        <a:pt x="25129" y="8370"/>
                      </a:lnTo>
                      <a:lnTo>
                        <a:pt x="25108" y="8328"/>
                      </a:lnTo>
                      <a:lnTo>
                        <a:pt x="25025" y="8328"/>
                      </a:lnTo>
                      <a:lnTo>
                        <a:pt x="24983" y="8307"/>
                      </a:lnTo>
                      <a:lnTo>
                        <a:pt x="24899" y="8349"/>
                      </a:lnTo>
                      <a:lnTo>
                        <a:pt x="24899" y="8223"/>
                      </a:lnTo>
                      <a:lnTo>
                        <a:pt x="24941" y="8203"/>
                      </a:lnTo>
                      <a:lnTo>
                        <a:pt x="24920" y="8140"/>
                      </a:lnTo>
                      <a:lnTo>
                        <a:pt x="24815" y="8140"/>
                      </a:lnTo>
                      <a:lnTo>
                        <a:pt x="24795" y="8098"/>
                      </a:lnTo>
                      <a:lnTo>
                        <a:pt x="24690" y="8014"/>
                      </a:lnTo>
                      <a:lnTo>
                        <a:pt x="24690" y="7931"/>
                      </a:lnTo>
                      <a:lnTo>
                        <a:pt x="24606" y="7742"/>
                      </a:lnTo>
                      <a:lnTo>
                        <a:pt x="24585" y="7617"/>
                      </a:lnTo>
                      <a:lnTo>
                        <a:pt x="24627" y="7491"/>
                      </a:lnTo>
                      <a:lnTo>
                        <a:pt x="24585" y="7324"/>
                      </a:lnTo>
                      <a:lnTo>
                        <a:pt x="24502" y="7470"/>
                      </a:lnTo>
                      <a:lnTo>
                        <a:pt x="24502" y="7575"/>
                      </a:lnTo>
                      <a:lnTo>
                        <a:pt x="24418" y="7428"/>
                      </a:lnTo>
                      <a:lnTo>
                        <a:pt x="24292" y="7366"/>
                      </a:lnTo>
                      <a:lnTo>
                        <a:pt x="24271" y="7114"/>
                      </a:lnTo>
                      <a:lnTo>
                        <a:pt x="24188" y="7073"/>
                      </a:lnTo>
                      <a:lnTo>
                        <a:pt x="24167" y="6884"/>
                      </a:lnTo>
                      <a:lnTo>
                        <a:pt x="24083" y="6780"/>
                      </a:lnTo>
                      <a:lnTo>
                        <a:pt x="24083" y="6675"/>
                      </a:lnTo>
                      <a:lnTo>
                        <a:pt x="24041" y="6591"/>
                      </a:lnTo>
                      <a:lnTo>
                        <a:pt x="24041" y="6529"/>
                      </a:lnTo>
                      <a:lnTo>
                        <a:pt x="24146" y="6529"/>
                      </a:lnTo>
                      <a:lnTo>
                        <a:pt x="24167" y="6382"/>
                      </a:lnTo>
                      <a:lnTo>
                        <a:pt x="24251" y="6382"/>
                      </a:lnTo>
                      <a:lnTo>
                        <a:pt x="24271" y="6424"/>
                      </a:lnTo>
                      <a:lnTo>
                        <a:pt x="24355" y="6361"/>
                      </a:lnTo>
                      <a:lnTo>
                        <a:pt x="24355" y="6257"/>
                      </a:lnTo>
                      <a:lnTo>
                        <a:pt x="24460" y="6026"/>
                      </a:lnTo>
                      <a:lnTo>
                        <a:pt x="24460" y="5922"/>
                      </a:lnTo>
                      <a:lnTo>
                        <a:pt x="24481" y="5880"/>
                      </a:lnTo>
                      <a:lnTo>
                        <a:pt x="24397" y="5692"/>
                      </a:lnTo>
                      <a:lnTo>
                        <a:pt x="24460" y="5566"/>
                      </a:lnTo>
                      <a:lnTo>
                        <a:pt x="24523" y="5566"/>
                      </a:lnTo>
                      <a:lnTo>
                        <a:pt x="24523" y="5399"/>
                      </a:lnTo>
                      <a:lnTo>
                        <a:pt x="24627" y="5252"/>
                      </a:lnTo>
                      <a:lnTo>
                        <a:pt x="24627" y="5148"/>
                      </a:lnTo>
                      <a:lnTo>
                        <a:pt x="24690" y="5064"/>
                      </a:lnTo>
                      <a:lnTo>
                        <a:pt x="24690" y="4855"/>
                      </a:lnTo>
                      <a:lnTo>
                        <a:pt x="24774" y="4834"/>
                      </a:lnTo>
                      <a:lnTo>
                        <a:pt x="24774" y="4729"/>
                      </a:lnTo>
                      <a:lnTo>
                        <a:pt x="24899" y="4583"/>
                      </a:lnTo>
                      <a:lnTo>
                        <a:pt x="24899" y="4478"/>
                      </a:lnTo>
                      <a:cubicBezTo>
                        <a:pt x="24918" y="4516"/>
                        <a:pt x="24966" y="4536"/>
                        <a:pt x="25020" y="4536"/>
                      </a:cubicBezTo>
                      <a:cubicBezTo>
                        <a:pt x="25085" y="4536"/>
                        <a:pt x="25158" y="4505"/>
                        <a:pt x="25192" y="4436"/>
                      </a:cubicBezTo>
                      <a:lnTo>
                        <a:pt x="25255" y="4122"/>
                      </a:lnTo>
                      <a:lnTo>
                        <a:pt x="25359" y="4122"/>
                      </a:lnTo>
                      <a:lnTo>
                        <a:pt x="25506" y="3955"/>
                      </a:lnTo>
                      <a:lnTo>
                        <a:pt x="25652" y="3892"/>
                      </a:lnTo>
                      <a:lnTo>
                        <a:pt x="25820" y="3725"/>
                      </a:lnTo>
                      <a:lnTo>
                        <a:pt x="25862" y="3725"/>
                      </a:lnTo>
                      <a:lnTo>
                        <a:pt x="25987" y="3599"/>
                      </a:lnTo>
                      <a:lnTo>
                        <a:pt x="25987" y="3516"/>
                      </a:lnTo>
                      <a:lnTo>
                        <a:pt x="26050" y="3474"/>
                      </a:lnTo>
                      <a:lnTo>
                        <a:pt x="26050" y="3390"/>
                      </a:lnTo>
                      <a:lnTo>
                        <a:pt x="25966" y="3285"/>
                      </a:lnTo>
                      <a:lnTo>
                        <a:pt x="25987" y="3223"/>
                      </a:lnTo>
                      <a:lnTo>
                        <a:pt x="25987" y="3160"/>
                      </a:lnTo>
                      <a:lnTo>
                        <a:pt x="25883" y="2993"/>
                      </a:lnTo>
                      <a:lnTo>
                        <a:pt x="25820" y="2993"/>
                      </a:lnTo>
                      <a:lnTo>
                        <a:pt x="25736" y="3013"/>
                      </a:lnTo>
                      <a:lnTo>
                        <a:pt x="25631" y="2972"/>
                      </a:lnTo>
                      <a:lnTo>
                        <a:pt x="25548" y="2993"/>
                      </a:lnTo>
                      <a:lnTo>
                        <a:pt x="25443" y="2909"/>
                      </a:lnTo>
                      <a:lnTo>
                        <a:pt x="25359" y="2909"/>
                      </a:lnTo>
                      <a:lnTo>
                        <a:pt x="25297" y="2846"/>
                      </a:lnTo>
                      <a:lnTo>
                        <a:pt x="25129" y="2867"/>
                      </a:lnTo>
                      <a:lnTo>
                        <a:pt x="25025" y="2972"/>
                      </a:lnTo>
                      <a:lnTo>
                        <a:pt x="24941" y="2993"/>
                      </a:lnTo>
                      <a:lnTo>
                        <a:pt x="24774" y="3118"/>
                      </a:lnTo>
                      <a:lnTo>
                        <a:pt x="24774" y="3181"/>
                      </a:lnTo>
                      <a:lnTo>
                        <a:pt x="24878" y="3265"/>
                      </a:lnTo>
                      <a:lnTo>
                        <a:pt x="24941" y="3390"/>
                      </a:lnTo>
                      <a:lnTo>
                        <a:pt x="24941" y="3516"/>
                      </a:lnTo>
                      <a:lnTo>
                        <a:pt x="24983" y="3641"/>
                      </a:lnTo>
                      <a:lnTo>
                        <a:pt x="24941" y="3704"/>
                      </a:lnTo>
                      <a:lnTo>
                        <a:pt x="24941" y="3809"/>
                      </a:lnTo>
                      <a:lnTo>
                        <a:pt x="25025" y="3913"/>
                      </a:lnTo>
                      <a:lnTo>
                        <a:pt x="25025" y="3934"/>
                      </a:lnTo>
                      <a:lnTo>
                        <a:pt x="25004" y="3955"/>
                      </a:lnTo>
                      <a:cubicBezTo>
                        <a:pt x="24983" y="4018"/>
                        <a:pt x="24941" y="4081"/>
                        <a:pt x="24920" y="4143"/>
                      </a:cubicBezTo>
                      <a:lnTo>
                        <a:pt x="24899" y="4081"/>
                      </a:lnTo>
                      <a:lnTo>
                        <a:pt x="24920" y="4018"/>
                      </a:lnTo>
                      <a:lnTo>
                        <a:pt x="24920" y="3934"/>
                      </a:lnTo>
                      <a:lnTo>
                        <a:pt x="24815" y="3871"/>
                      </a:lnTo>
                      <a:lnTo>
                        <a:pt x="24774" y="3725"/>
                      </a:lnTo>
                      <a:lnTo>
                        <a:pt x="24795" y="3662"/>
                      </a:lnTo>
                      <a:lnTo>
                        <a:pt x="24711" y="3495"/>
                      </a:lnTo>
                      <a:lnTo>
                        <a:pt x="24606" y="3474"/>
                      </a:lnTo>
                      <a:lnTo>
                        <a:pt x="24564" y="3411"/>
                      </a:lnTo>
                      <a:lnTo>
                        <a:pt x="24502" y="3411"/>
                      </a:lnTo>
                      <a:lnTo>
                        <a:pt x="24481" y="3578"/>
                      </a:lnTo>
                      <a:lnTo>
                        <a:pt x="24418" y="3578"/>
                      </a:lnTo>
                      <a:lnTo>
                        <a:pt x="24292" y="3369"/>
                      </a:lnTo>
                      <a:lnTo>
                        <a:pt x="24209" y="3369"/>
                      </a:lnTo>
                      <a:lnTo>
                        <a:pt x="24146" y="3285"/>
                      </a:lnTo>
                      <a:lnTo>
                        <a:pt x="24062" y="3327"/>
                      </a:lnTo>
                      <a:lnTo>
                        <a:pt x="24083" y="3495"/>
                      </a:lnTo>
                      <a:lnTo>
                        <a:pt x="24041" y="3516"/>
                      </a:lnTo>
                      <a:lnTo>
                        <a:pt x="23958" y="3495"/>
                      </a:lnTo>
                      <a:lnTo>
                        <a:pt x="23895" y="3620"/>
                      </a:lnTo>
                      <a:lnTo>
                        <a:pt x="23895" y="3704"/>
                      </a:lnTo>
                      <a:lnTo>
                        <a:pt x="23832" y="3746"/>
                      </a:lnTo>
                      <a:lnTo>
                        <a:pt x="23748" y="4039"/>
                      </a:lnTo>
                      <a:lnTo>
                        <a:pt x="23748" y="4143"/>
                      </a:lnTo>
                      <a:lnTo>
                        <a:pt x="23686" y="4227"/>
                      </a:lnTo>
                      <a:lnTo>
                        <a:pt x="23686" y="4353"/>
                      </a:lnTo>
                      <a:lnTo>
                        <a:pt x="23665" y="4374"/>
                      </a:lnTo>
                      <a:lnTo>
                        <a:pt x="23665" y="4478"/>
                      </a:lnTo>
                      <a:lnTo>
                        <a:pt x="23581" y="4541"/>
                      </a:lnTo>
                      <a:lnTo>
                        <a:pt x="23581" y="4771"/>
                      </a:lnTo>
                      <a:lnTo>
                        <a:pt x="23518" y="4813"/>
                      </a:lnTo>
                      <a:lnTo>
                        <a:pt x="23455" y="4792"/>
                      </a:lnTo>
                      <a:lnTo>
                        <a:pt x="23372" y="4980"/>
                      </a:lnTo>
                      <a:lnTo>
                        <a:pt x="23414" y="5064"/>
                      </a:lnTo>
                      <a:lnTo>
                        <a:pt x="23372" y="5169"/>
                      </a:lnTo>
                      <a:lnTo>
                        <a:pt x="23372" y="5273"/>
                      </a:lnTo>
                      <a:lnTo>
                        <a:pt x="23309" y="5378"/>
                      </a:lnTo>
                      <a:lnTo>
                        <a:pt x="23351" y="5462"/>
                      </a:lnTo>
                      <a:lnTo>
                        <a:pt x="23330" y="5524"/>
                      </a:lnTo>
                      <a:lnTo>
                        <a:pt x="23204" y="5524"/>
                      </a:lnTo>
                      <a:lnTo>
                        <a:pt x="23246" y="5587"/>
                      </a:lnTo>
                      <a:lnTo>
                        <a:pt x="23351" y="5629"/>
                      </a:lnTo>
                      <a:lnTo>
                        <a:pt x="23351" y="5734"/>
                      </a:lnTo>
                      <a:lnTo>
                        <a:pt x="23267" y="5713"/>
                      </a:lnTo>
                      <a:lnTo>
                        <a:pt x="23204" y="5734"/>
                      </a:lnTo>
                      <a:lnTo>
                        <a:pt x="23121" y="5796"/>
                      </a:lnTo>
                      <a:lnTo>
                        <a:pt x="23037" y="5754"/>
                      </a:lnTo>
                      <a:lnTo>
                        <a:pt x="22995" y="5817"/>
                      </a:lnTo>
                      <a:lnTo>
                        <a:pt x="22995" y="5922"/>
                      </a:lnTo>
                      <a:lnTo>
                        <a:pt x="22932" y="5964"/>
                      </a:lnTo>
                      <a:lnTo>
                        <a:pt x="22849" y="5922"/>
                      </a:lnTo>
                      <a:lnTo>
                        <a:pt x="22849" y="5817"/>
                      </a:lnTo>
                      <a:lnTo>
                        <a:pt x="22890" y="5734"/>
                      </a:lnTo>
                      <a:lnTo>
                        <a:pt x="22828" y="5650"/>
                      </a:lnTo>
                      <a:lnTo>
                        <a:pt x="22828" y="5482"/>
                      </a:lnTo>
                      <a:lnTo>
                        <a:pt x="22911" y="5294"/>
                      </a:lnTo>
                      <a:lnTo>
                        <a:pt x="22932" y="5169"/>
                      </a:lnTo>
                      <a:lnTo>
                        <a:pt x="23016" y="5085"/>
                      </a:lnTo>
                      <a:lnTo>
                        <a:pt x="23016" y="4980"/>
                      </a:lnTo>
                      <a:lnTo>
                        <a:pt x="23037" y="4876"/>
                      </a:lnTo>
                      <a:lnTo>
                        <a:pt x="23100" y="4646"/>
                      </a:lnTo>
                      <a:lnTo>
                        <a:pt x="23225" y="4562"/>
                      </a:lnTo>
                      <a:lnTo>
                        <a:pt x="23225" y="4436"/>
                      </a:lnTo>
                      <a:lnTo>
                        <a:pt x="23100" y="4436"/>
                      </a:lnTo>
                      <a:lnTo>
                        <a:pt x="23100" y="4353"/>
                      </a:lnTo>
                      <a:lnTo>
                        <a:pt x="23163" y="4269"/>
                      </a:lnTo>
                      <a:lnTo>
                        <a:pt x="23163" y="4039"/>
                      </a:lnTo>
                      <a:lnTo>
                        <a:pt x="23121" y="3976"/>
                      </a:lnTo>
                      <a:lnTo>
                        <a:pt x="23058" y="3850"/>
                      </a:lnTo>
                      <a:lnTo>
                        <a:pt x="23100" y="3809"/>
                      </a:lnTo>
                      <a:lnTo>
                        <a:pt x="23100" y="3662"/>
                      </a:lnTo>
                      <a:lnTo>
                        <a:pt x="23016" y="3662"/>
                      </a:lnTo>
                      <a:lnTo>
                        <a:pt x="22911" y="3537"/>
                      </a:lnTo>
                      <a:lnTo>
                        <a:pt x="22744" y="3599"/>
                      </a:lnTo>
                      <a:lnTo>
                        <a:pt x="22723" y="3725"/>
                      </a:lnTo>
                      <a:lnTo>
                        <a:pt x="22828" y="3809"/>
                      </a:lnTo>
                      <a:lnTo>
                        <a:pt x="22828" y="3913"/>
                      </a:lnTo>
                      <a:lnTo>
                        <a:pt x="22890" y="3976"/>
                      </a:lnTo>
                      <a:lnTo>
                        <a:pt x="22890" y="4060"/>
                      </a:lnTo>
                      <a:lnTo>
                        <a:pt x="22807" y="4060"/>
                      </a:lnTo>
                      <a:lnTo>
                        <a:pt x="22786" y="3955"/>
                      </a:lnTo>
                      <a:lnTo>
                        <a:pt x="22702" y="3955"/>
                      </a:lnTo>
                      <a:lnTo>
                        <a:pt x="22639" y="4081"/>
                      </a:lnTo>
                      <a:lnTo>
                        <a:pt x="22702" y="4122"/>
                      </a:lnTo>
                      <a:lnTo>
                        <a:pt x="22723" y="4227"/>
                      </a:lnTo>
                      <a:lnTo>
                        <a:pt x="22786" y="4353"/>
                      </a:lnTo>
                      <a:lnTo>
                        <a:pt x="22723" y="4394"/>
                      </a:lnTo>
                      <a:lnTo>
                        <a:pt x="22702" y="4353"/>
                      </a:lnTo>
                      <a:lnTo>
                        <a:pt x="22639" y="4290"/>
                      </a:lnTo>
                      <a:lnTo>
                        <a:pt x="22618" y="4436"/>
                      </a:lnTo>
                      <a:lnTo>
                        <a:pt x="22514" y="4353"/>
                      </a:lnTo>
                      <a:lnTo>
                        <a:pt x="22514" y="4248"/>
                      </a:lnTo>
                      <a:lnTo>
                        <a:pt x="22430" y="4248"/>
                      </a:lnTo>
                      <a:lnTo>
                        <a:pt x="22388" y="4353"/>
                      </a:lnTo>
                      <a:lnTo>
                        <a:pt x="22326" y="4332"/>
                      </a:lnTo>
                      <a:lnTo>
                        <a:pt x="22326" y="4185"/>
                      </a:lnTo>
                      <a:lnTo>
                        <a:pt x="22409" y="4122"/>
                      </a:lnTo>
                      <a:lnTo>
                        <a:pt x="22388" y="4081"/>
                      </a:lnTo>
                      <a:lnTo>
                        <a:pt x="22221" y="4143"/>
                      </a:lnTo>
                      <a:lnTo>
                        <a:pt x="22095" y="4269"/>
                      </a:lnTo>
                      <a:lnTo>
                        <a:pt x="22012" y="4143"/>
                      </a:lnTo>
                      <a:lnTo>
                        <a:pt x="21949" y="4143"/>
                      </a:lnTo>
                      <a:lnTo>
                        <a:pt x="21865" y="4227"/>
                      </a:lnTo>
                      <a:lnTo>
                        <a:pt x="21740" y="4227"/>
                      </a:lnTo>
                      <a:lnTo>
                        <a:pt x="21698" y="4164"/>
                      </a:lnTo>
                      <a:lnTo>
                        <a:pt x="21572" y="4185"/>
                      </a:lnTo>
                      <a:lnTo>
                        <a:pt x="21530" y="4143"/>
                      </a:lnTo>
                      <a:lnTo>
                        <a:pt x="21635" y="4060"/>
                      </a:lnTo>
                      <a:lnTo>
                        <a:pt x="21782" y="4039"/>
                      </a:lnTo>
                      <a:lnTo>
                        <a:pt x="21865" y="4060"/>
                      </a:lnTo>
                      <a:lnTo>
                        <a:pt x="21991" y="4039"/>
                      </a:lnTo>
                      <a:lnTo>
                        <a:pt x="21991" y="3955"/>
                      </a:lnTo>
                      <a:lnTo>
                        <a:pt x="22074" y="3934"/>
                      </a:lnTo>
                      <a:lnTo>
                        <a:pt x="22158" y="3955"/>
                      </a:lnTo>
                      <a:lnTo>
                        <a:pt x="22263" y="3850"/>
                      </a:lnTo>
                      <a:lnTo>
                        <a:pt x="22263" y="3746"/>
                      </a:lnTo>
                      <a:lnTo>
                        <a:pt x="22284" y="3662"/>
                      </a:lnTo>
                      <a:lnTo>
                        <a:pt x="22200" y="3599"/>
                      </a:lnTo>
                      <a:lnTo>
                        <a:pt x="22095" y="3411"/>
                      </a:lnTo>
                      <a:lnTo>
                        <a:pt x="21970" y="3348"/>
                      </a:lnTo>
                      <a:lnTo>
                        <a:pt x="21949" y="3285"/>
                      </a:lnTo>
                      <a:lnTo>
                        <a:pt x="21761" y="3118"/>
                      </a:lnTo>
                      <a:lnTo>
                        <a:pt x="21740" y="3076"/>
                      </a:lnTo>
                      <a:lnTo>
                        <a:pt x="21635" y="3076"/>
                      </a:lnTo>
                      <a:lnTo>
                        <a:pt x="21489" y="3139"/>
                      </a:lnTo>
                      <a:lnTo>
                        <a:pt x="21426" y="3139"/>
                      </a:lnTo>
                      <a:lnTo>
                        <a:pt x="21238" y="3327"/>
                      </a:lnTo>
                      <a:lnTo>
                        <a:pt x="21279" y="3390"/>
                      </a:lnTo>
                      <a:lnTo>
                        <a:pt x="21279" y="3453"/>
                      </a:lnTo>
                      <a:lnTo>
                        <a:pt x="21217" y="3495"/>
                      </a:lnTo>
                      <a:lnTo>
                        <a:pt x="21133" y="3516"/>
                      </a:lnTo>
                      <a:lnTo>
                        <a:pt x="21133" y="3453"/>
                      </a:lnTo>
                      <a:lnTo>
                        <a:pt x="21049" y="3495"/>
                      </a:lnTo>
                      <a:lnTo>
                        <a:pt x="20966" y="3432"/>
                      </a:lnTo>
                      <a:lnTo>
                        <a:pt x="20861" y="3432"/>
                      </a:lnTo>
                      <a:lnTo>
                        <a:pt x="20819" y="3495"/>
                      </a:lnTo>
                      <a:lnTo>
                        <a:pt x="20714" y="3495"/>
                      </a:lnTo>
                      <a:lnTo>
                        <a:pt x="20652" y="3432"/>
                      </a:lnTo>
                      <a:lnTo>
                        <a:pt x="20714" y="3390"/>
                      </a:lnTo>
                      <a:lnTo>
                        <a:pt x="20861" y="3348"/>
                      </a:lnTo>
                      <a:lnTo>
                        <a:pt x="20924" y="3244"/>
                      </a:lnTo>
                      <a:lnTo>
                        <a:pt x="21028" y="3223"/>
                      </a:lnTo>
                      <a:lnTo>
                        <a:pt x="21112" y="3244"/>
                      </a:lnTo>
                      <a:lnTo>
                        <a:pt x="21175" y="3139"/>
                      </a:lnTo>
                      <a:lnTo>
                        <a:pt x="21175" y="3013"/>
                      </a:lnTo>
                      <a:lnTo>
                        <a:pt x="21238" y="2972"/>
                      </a:lnTo>
                      <a:lnTo>
                        <a:pt x="21321" y="2972"/>
                      </a:lnTo>
                      <a:lnTo>
                        <a:pt x="21384" y="2804"/>
                      </a:lnTo>
                      <a:lnTo>
                        <a:pt x="21384" y="2616"/>
                      </a:lnTo>
                      <a:lnTo>
                        <a:pt x="21426" y="2553"/>
                      </a:lnTo>
                      <a:lnTo>
                        <a:pt x="21384" y="2449"/>
                      </a:lnTo>
                      <a:lnTo>
                        <a:pt x="21279" y="2449"/>
                      </a:lnTo>
                      <a:lnTo>
                        <a:pt x="21112" y="2490"/>
                      </a:lnTo>
                      <a:lnTo>
                        <a:pt x="20903" y="2553"/>
                      </a:lnTo>
                      <a:lnTo>
                        <a:pt x="20694" y="2616"/>
                      </a:lnTo>
                      <a:lnTo>
                        <a:pt x="20547" y="2658"/>
                      </a:lnTo>
                      <a:cubicBezTo>
                        <a:pt x="20652" y="2616"/>
                        <a:pt x="20798" y="2574"/>
                        <a:pt x="20903" y="2511"/>
                      </a:cubicBezTo>
                      <a:cubicBezTo>
                        <a:pt x="20945" y="2511"/>
                        <a:pt x="21028" y="2490"/>
                        <a:pt x="21070" y="2490"/>
                      </a:cubicBezTo>
                      <a:cubicBezTo>
                        <a:pt x="21217" y="2469"/>
                        <a:pt x="21238" y="2344"/>
                        <a:pt x="21175" y="2239"/>
                      </a:cubicBezTo>
                      <a:lnTo>
                        <a:pt x="21238" y="2177"/>
                      </a:lnTo>
                      <a:lnTo>
                        <a:pt x="21217" y="2072"/>
                      </a:lnTo>
                      <a:lnTo>
                        <a:pt x="21217" y="1967"/>
                      </a:lnTo>
                      <a:lnTo>
                        <a:pt x="21154" y="1884"/>
                      </a:lnTo>
                      <a:lnTo>
                        <a:pt x="21217" y="1842"/>
                      </a:lnTo>
                      <a:lnTo>
                        <a:pt x="21217" y="1674"/>
                      </a:lnTo>
                      <a:lnTo>
                        <a:pt x="21133" y="1507"/>
                      </a:lnTo>
                      <a:lnTo>
                        <a:pt x="21175" y="1402"/>
                      </a:lnTo>
                      <a:lnTo>
                        <a:pt x="21154" y="1109"/>
                      </a:lnTo>
                      <a:lnTo>
                        <a:pt x="20945" y="879"/>
                      </a:lnTo>
                      <a:lnTo>
                        <a:pt x="20924" y="775"/>
                      </a:lnTo>
                      <a:lnTo>
                        <a:pt x="20840" y="733"/>
                      </a:lnTo>
                      <a:lnTo>
                        <a:pt x="20694" y="796"/>
                      </a:lnTo>
                      <a:lnTo>
                        <a:pt x="20526" y="775"/>
                      </a:lnTo>
                      <a:lnTo>
                        <a:pt x="20442" y="837"/>
                      </a:lnTo>
                      <a:lnTo>
                        <a:pt x="20442" y="984"/>
                      </a:lnTo>
                      <a:lnTo>
                        <a:pt x="20212" y="1109"/>
                      </a:lnTo>
                      <a:lnTo>
                        <a:pt x="20212" y="1047"/>
                      </a:lnTo>
                      <a:lnTo>
                        <a:pt x="20380" y="900"/>
                      </a:lnTo>
                      <a:lnTo>
                        <a:pt x="20422" y="754"/>
                      </a:lnTo>
                      <a:lnTo>
                        <a:pt x="20317" y="670"/>
                      </a:lnTo>
                      <a:lnTo>
                        <a:pt x="20212" y="712"/>
                      </a:lnTo>
                      <a:lnTo>
                        <a:pt x="20129" y="733"/>
                      </a:lnTo>
                      <a:lnTo>
                        <a:pt x="20212" y="670"/>
                      </a:lnTo>
                      <a:lnTo>
                        <a:pt x="20191" y="586"/>
                      </a:lnTo>
                      <a:lnTo>
                        <a:pt x="19898" y="419"/>
                      </a:lnTo>
                      <a:lnTo>
                        <a:pt x="19815" y="293"/>
                      </a:lnTo>
                      <a:lnTo>
                        <a:pt x="19752" y="252"/>
                      </a:lnTo>
                      <a:lnTo>
                        <a:pt x="19773" y="105"/>
                      </a:lnTo>
                      <a:lnTo>
                        <a:pt x="19459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889" name="Google Shape;2889;p66"/>
              <p:cNvSpPr/>
              <p:nvPr/>
            </p:nvSpPr>
            <p:spPr>
              <a:xfrm>
                <a:off x="2577325" y="2970225"/>
                <a:ext cx="32450" cy="13100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524" extrusionOk="0">
                    <a:moveTo>
                      <a:pt x="503" y="0"/>
                    </a:moveTo>
                    <a:lnTo>
                      <a:pt x="293" y="42"/>
                    </a:lnTo>
                    <a:lnTo>
                      <a:pt x="168" y="21"/>
                    </a:lnTo>
                    <a:lnTo>
                      <a:pt x="63" y="42"/>
                    </a:lnTo>
                    <a:lnTo>
                      <a:pt x="1" y="147"/>
                    </a:lnTo>
                    <a:lnTo>
                      <a:pt x="105" y="230"/>
                    </a:lnTo>
                    <a:lnTo>
                      <a:pt x="189" y="209"/>
                    </a:lnTo>
                    <a:lnTo>
                      <a:pt x="252" y="230"/>
                    </a:lnTo>
                    <a:lnTo>
                      <a:pt x="314" y="377"/>
                    </a:lnTo>
                    <a:lnTo>
                      <a:pt x="398" y="439"/>
                    </a:lnTo>
                    <a:lnTo>
                      <a:pt x="524" y="439"/>
                    </a:lnTo>
                    <a:lnTo>
                      <a:pt x="607" y="523"/>
                    </a:lnTo>
                    <a:lnTo>
                      <a:pt x="775" y="523"/>
                    </a:lnTo>
                    <a:lnTo>
                      <a:pt x="775" y="377"/>
                    </a:lnTo>
                    <a:lnTo>
                      <a:pt x="879" y="377"/>
                    </a:lnTo>
                    <a:lnTo>
                      <a:pt x="900" y="439"/>
                    </a:lnTo>
                    <a:lnTo>
                      <a:pt x="984" y="439"/>
                    </a:lnTo>
                    <a:lnTo>
                      <a:pt x="1005" y="335"/>
                    </a:lnTo>
                    <a:lnTo>
                      <a:pt x="1089" y="377"/>
                    </a:lnTo>
                    <a:lnTo>
                      <a:pt x="1298" y="377"/>
                    </a:lnTo>
                    <a:lnTo>
                      <a:pt x="1298" y="335"/>
                    </a:lnTo>
                    <a:lnTo>
                      <a:pt x="1193" y="230"/>
                    </a:lnTo>
                    <a:lnTo>
                      <a:pt x="1047" y="209"/>
                    </a:lnTo>
                    <a:lnTo>
                      <a:pt x="942" y="21"/>
                    </a:lnTo>
                    <a:lnTo>
                      <a:pt x="50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0" name="Google Shape;2890;p66"/>
              <p:cNvSpPr/>
              <p:nvPr/>
            </p:nvSpPr>
            <p:spPr>
              <a:xfrm>
                <a:off x="2632250" y="2947725"/>
                <a:ext cx="41350" cy="29325"/>
              </a:xfrm>
              <a:custGeom>
                <a:avLst/>
                <a:gdLst/>
                <a:ahLst/>
                <a:cxnLst/>
                <a:rect l="l" t="t" r="r" b="b"/>
                <a:pathLst>
                  <a:path w="1654" h="1173" extrusionOk="0">
                    <a:moveTo>
                      <a:pt x="1089" y="0"/>
                    </a:moveTo>
                    <a:lnTo>
                      <a:pt x="1005" y="63"/>
                    </a:lnTo>
                    <a:lnTo>
                      <a:pt x="900" y="21"/>
                    </a:lnTo>
                    <a:lnTo>
                      <a:pt x="691" y="21"/>
                    </a:lnTo>
                    <a:lnTo>
                      <a:pt x="649" y="84"/>
                    </a:lnTo>
                    <a:lnTo>
                      <a:pt x="754" y="168"/>
                    </a:lnTo>
                    <a:lnTo>
                      <a:pt x="1068" y="272"/>
                    </a:lnTo>
                    <a:lnTo>
                      <a:pt x="1047" y="314"/>
                    </a:lnTo>
                    <a:lnTo>
                      <a:pt x="1109" y="398"/>
                    </a:lnTo>
                    <a:lnTo>
                      <a:pt x="1047" y="544"/>
                    </a:lnTo>
                    <a:lnTo>
                      <a:pt x="1109" y="649"/>
                    </a:lnTo>
                    <a:lnTo>
                      <a:pt x="1214" y="691"/>
                    </a:lnTo>
                    <a:lnTo>
                      <a:pt x="1340" y="795"/>
                    </a:lnTo>
                    <a:lnTo>
                      <a:pt x="1319" y="858"/>
                    </a:lnTo>
                    <a:lnTo>
                      <a:pt x="1068" y="858"/>
                    </a:lnTo>
                    <a:lnTo>
                      <a:pt x="1026" y="900"/>
                    </a:lnTo>
                    <a:lnTo>
                      <a:pt x="921" y="858"/>
                    </a:lnTo>
                    <a:lnTo>
                      <a:pt x="796" y="858"/>
                    </a:lnTo>
                    <a:lnTo>
                      <a:pt x="649" y="816"/>
                    </a:lnTo>
                    <a:lnTo>
                      <a:pt x="524" y="858"/>
                    </a:lnTo>
                    <a:lnTo>
                      <a:pt x="524" y="816"/>
                    </a:lnTo>
                    <a:lnTo>
                      <a:pt x="482" y="795"/>
                    </a:lnTo>
                    <a:lnTo>
                      <a:pt x="293" y="837"/>
                    </a:lnTo>
                    <a:lnTo>
                      <a:pt x="189" y="733"/>
                    </a:lnTo>
                    <a:lnTo>
                      <a:pt x="63" y="795"/>
                    </a:lnTo>
                    <a:lnTo>
                      <a:pt x="0" y="858"/>
                    </a:lnTo>
                    <a:lnTo>
                      <a:pt x="63" y="963"/>
                    </a:lnTo>
                    <a:lnTo>
                      <a:pt x="189" y="1005"/>
                    </a:lnTo>
                    <a:lnTo>
                      <a:pt x="314" y="1151"/>
                    </a:lnTo>
                    <a:lnTo>
                      <a:pt x="377" y="1172"/>
                    </a:lnTo>
                    <a:lnTo>
                      <a:pt x="377" y="1067"/>
                    </a:lnTo>
                    <a:lnTo>
                      <a:pt x="419" y="1026"/>
                    </a:lnTo>
                    <a:lnTo>
                      <a:pt x="691" y="1026"/>
                    </a:lnTo>
                    <a:lnTo>
                      <a:pt x="796" y="1067"/>
                    </a:lnTo>
                    <a:lnTo>
                      <a:pt x="1109" y="1067"/>
                    </a:lnTo>
                    <a:lnTo>
                      <a:pt x="1151" y="1047"/>
                    </a:lnTo>
                    <a:lnTo>
                      <a:pt x="1256" y="1109"/>
                    </a:lnTo>
                    <a:lnTo>
                      <a:pt x="1340" y="1109"/>
                    </a:lnTo>
                    <a:lnTo>
                      <a:pt x="1340" y="1047"/>
                    </a:lnTo>
                    <a:lnTo>
                      <a:pt x="1570" y="921"/>
                    </a:lnTo>
                    <a:lnTo>
                      <a:pt x="1570" y="837"/>
                    </a:lnTo>
                    <a:lnTo>
                      <a:pt x="1570" y="733"/>
                    </a:lnTo>
                    <a:lnTo>
                      <a:pt x="1528" y="607"/>
                    </a:lnTo>
                    <a:lnTo>
                      <a:pt x="1549" y="544"/>
                    </a:lnTo>
                    <a:lnTo>
                      <a:pt x="1633" y="502"/>
                    </a:lnTo>
                    <a:lnTo>
                      <a:pt x="1653" y="377"/>
                    </a:lnTo>
                    <a:lnTo>
                      <a:pt x="1612" y="293"/>
                    </a:lnTo>
                    <a:lnTo>
                      <a:pt x="1653" y="189"/>
                    </a:lnTo>
                    <a:lnTo>
                      <a:pt x="1633" y="126"/>
                    </a:lnTo>
                    <a:lnTo>
                      <a:pt x="1528" y="105"/>
                    </a:lnTo>
                    <a:lnTo>
                      <a:pt x="1423" y="126"/>
                    </a:lnTo>
                    <a:lnTo>
                      <a:pt x="1319" y="21"/>
                    </a:lnTo>
                    <a:lnTo>
                      <a:pt x="108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1" name="Google Shape;2891;p66"/>
              <p:cNvSpPr/>
              <p:nvPr/>
            </p:nvSpPr>
            <p:spPr>
              <a:xfrm>
                <a:off x="2485775" y="2895925"/>
                <a:ext cx="153825" cy="54950"/>
              </a:xfrm>
              <a:custGeom>
                <a:avLst/>
                <a:gdLst/>
                <a:ahLst/>
                <a:cxnLst/>
                <a:rect l="l" t="t" r="r" b="b"/>
                <a:pathLst>
                  <a:path w="6153" h="2198" extrusionOk="0">
                    <a:moveTo>
                      <a:pt x="1570" y="1"/>
                    </a:moveTo>
                    <a:lnTo>
                      <a:pt x="1445" y="106"/>
                    </a:lnTo>
                    <a:lnTo>
                      <a:pt x="1131" y="106"/>
                    </a:lnTo>
                    <a:lnTo>
                      <a:pt x="901" y="168"/>
                    </a:lnTo>
                    <a:lnTo>
                      <a:pt x="817" y="252"/>
                    </a:lnTo>
                    <a:lnTo>
                      <a:pt x="566" y="315"/>
                    </a:lnTo>
                    <a:lnTo>
                      <a:pt x="482" y="419"/>
                    </a:lnTo>
                    <a:lnTo>
                      <a:pt x="377" y="482"/>
                    </a:lnTo>
                    <a:lnTo>
                      <a:pt x="357" y="608"/>
                    </a:lnTo>
                    <a:lnTo>
                      <a:pt x="419" y="712"/>
                    </a:lnTo>
                    <a:lnTo>
                      <a:pt x="398" y="775"/>
                    </a:lnTo>
                    <a:lnTo>
                      <a:pt x="294" y="712"/>
                    </a:lnTo>
                    <a:lnTo>
                      <a:pt x="85" y="817"/>
                    </a:lnTo>
                    <a:lnTo>
                      <a:pt x="1" y="796"/>
                    </a:lnTo>
                    <a:lnTo>
                      <a:pt x="1" y="880"/>
                    </a:lnTo>
                    <a:lnTo>
                      <a:pt x="105" y="922"/>
                    </a:lnTo>
                    <a:lnTo>
                      <a:pt x="252" y="796"/>
                    </a:lnTo>
                    <a:lnTo>
                      <a:pt x="273" y="817"/>
                    </a:lnTo>
                    <a:lnTo>
                      <a:pt x="273" y="922"/>
                    </a:lnTo>
                    <a:lnTo>
                      <a:pt x="419" y="817"/>
                    </a:lnTo>
                    <a:lnTo>
                      <a:pt x="524" y="817"/>
                    </a:lnTo>
                    <a:lnTo>
                      <a:pt x="629" y="629"/>
                    </a:lnTo>
                    <a:lnTo>
                      <a:pt x="796" y="670"/>
                    </a:lnTo>
                    <a:lnTo>
                      <a:pt x="838" y="608"/>
                    </a:lnTo>
                    <a:lnTo>
                      <a:pt x="922" y="691"/>
                    </a:lnTo>
                    <a:lnTo>
                      <a:pt x="1026" y="670"/>
                    </a:lnTo>
                    <a:lnTo>
                      <a:pt x="1214" y="461"/>
                    </a:lnTo>
                    <a:lnTo>
                      <a:pt x="1319" y="419"/>
                    </a:lnTo>
                    <a:lnTo>
                      <a:pt x="1361" y="357"/>
                    </a:lnTo>
                    <a:lnTo>
                      <a:pt x="1528" y="378"/>
                    </a:lnTo>
                    <a:lnTo>
                      <a:pt x="1654" y="378"/>
                    </a:lnTo>
                    <a:lnTo>
                      <a:pt x="1884" y="398"/>
                    </a:lnTo>
                    <a:lnTo>
                      <a:pt x="1968" y="461"/>
                    </a:lnTo>
                    <a:lnTo>
                      <a:pt x="1884" y="503"/>
                    </a:lnTo>
                    <a:lnTo>
                      <a:pt x="1758" y="503"/>
                    </a:lnTo>
                    <a:lnTo>
                      <a:pt x="1675" y="566"/>
                    </a:lnTo>
                    <a:lnTo>
                      <a:pt x="1758" y="629"/>
                    </a:lnTo>
                    <a:lnTo>
                      <a:pt x="2093" y="691"/>
                    </a:lnTo>
                    <a:lnTo>
                      <a:pt x="2177" y="670"/>
                    </a:lnTo>
                    <a:lnTo>
                      <a:pt x="2282" y="670"/>
                    </a:lnTo>
                    <a:lnTo>
                      <a:pt x="2386" y="733"/>
                    </a:lnTo>
                    <a:lnTo>
                      <a:pt x="2554" y="775"/>
                    </a:lnTo>
                    <a:lnTo>
                      <a:pt x="2616" y="775"/>
                    </a:lnTo>
                    <a:lnTo>
                      <a:pt x="2658" y="691"/>
                    </a:lnTo>
                    <a:lnTo>
                      <a:pt x="2721" y="775"/>
                    </a:lnTo>
                    <a:lnTo>
                      <a:pt x="2763" y="817"/>
                    </a:lnTo>
                    <a:lnTo>
                      <a:pt x="2930" y="942"/>
                    </a:lnTo>
                    <a:lnTo>
                      <a:pt x="3077" y="984"/>
                    </a:lnTo>
                    <a:lnTo>
                      <a:pt x="3139" y="942"/>
                    </a:lnTo>
                    <a:lnTo>
                      <a:pt x="3244" y="1026"/>
                    </a:lnTo>
                    <a:lnTo>
                      <a:pt x="3349" y="1005"/>
                    </a:lnTo>
                    <a:lnTo>
                      <a:pt x="3432" y="1047"/>
                    </a:lnTo>
                    <a:lnTo>
                      <a:pt x="3600" y="1005"/>
                    </a:lnTo>
                    <a:lnTo>
                      <a:pt x="3663" y="1026"/>
                    </a:lnTo>
                    <a:lnTo>
                      <a:pt x="3746" y="1361"/>
                    </a:lnTo>
                    <a:lnTo>
                      <a:pt x="3955" y="1570"/>
                    </a:lnTo>
                    <a:lnTo>
                      <a:pt x="4039" y="1612"/>
                    </a:lnTo>
                    <a:lnTo>
                      <a:pt x="4081" y="1549"/>
                    </a:lnTo>
                    <a:lnTo>
                      <a:pt x="4227" y="1633"/>
                    </a:lnTo>
                    <a:lnTo>
                      <a:pt x="4437" y="1633"/>
                    </a:lnTo>
                    <a:lnTo>
                      <a:pt x="4458" y="1675"/>
                    </a:lnTo>
                    <a:lnTo>
                      <a:pt x="4541" y="1738"/>
                    </a:lnTo>
                    <a:lnTo>
                      <a:pt x="4541" y="1842"/>
                    </a:lnTo>
                    <a:lnTo>
                      <a:pt x="4374" y="1863"/>
                    </a:lnTo>
                    <a:lnTo>
                      <a:pt x="4186" y="2051"/>
                    </a:lnTo>
                    <a:lnTo>
                      <a:pt x="4186" y="2156"/>
                    </a:lnTo>
                    <a:lnTo>
                      <a:pt x="4374" y="2177"/>
                    </a:lnTo>
                    <a:lnTo>
                      <a:pt x="4541" y="2135"/>
                    </a:lnTo>
                    <a:lnTo>
                      <a:pt x="4604" y="2156"/>
                    </a:lnTo>
                    <a:lnTo>
                      <a:pt x="4897" y="2093"/>
                    </a:lnTo>
                    <a:lnTo>
                      <a:pt x="5064" y="2093"/>
                    </a:lnTo>
                    <a:lnTo>
                      <a:pt x="5274" y="2198"/>
                    </a:lnTo>
                    <a:lnTo>
                      <a:pt x="5546" y="2135"/>
                    </a:lnTo>
                    <a:lnTo>
                      <a:pt x="5587" y="2072"/>
                    </a:lnTo>
                    <a:lnTo>
                      <a:pt x="5650" y="2072"/>
                    </a:lnTo>
                    <a:lnTo>
                      <a:pt x="5734" y="2030"/>
                    </a:lnTo>
                    <a:lnTo>
                      <a:pt x="5943" y="2051"/>
                    </a:lnTo>
                    <a:lnTo>
                      <a:pt x="6069" y="1989"/>
                    </a:lnTo>
                    <a:lnTo>
                      <a:pt x="6152" y="1884"/>
                    </a:lnTo>
                    <a:lnTo>
                      <a:pt x="6111" y="1842"/>
                    </a:lnTo>
                    <a:lnTo>
                      <a:pt x="6006" y="1821"/>
                    </a:lnTo>
                    <a:lnTo>
                      <a:pt x="5922" y="1654"/>
                    </a:lnTo>
                    <a:lnTo>
                      <a:pt x="5692" y="1549"/>
                    </a:lnTo>
                    <a:lnTo>
                      <a:pt x="5378" y="1549"/>
                    </a:lnTo>
                    <a:lnTo>
                      <a:pt x="5295" y="1528"/>
                    </a:lnTo>
                    <a:lnTo>
                      <a:pt x="5336" y="1466"/>
                    </a:lnTo>
                    <a:lnTo>
                      <a:pt x="5399" y="1319"/>
                    </a:lnTo>
                    <a:lnTo>
                      <a:pt x="5315" y="1298"/>
                    </a:lnTo>
                    <a:lnTo>
                      <a:pt x="5232" y="1340"/>
                    </a:lnTo>
                    <a:lnTo>
                      <a:pt x="5127" y="1340"/>
                    </a:lnTo>
                    <a:lnTo>
                      <a:pt x="4918" y="1194"/>
                    </a:lnTo>
                    <a:lnTo>
                      <a:pt x="4855" y="1235"/>
                    </a:lnTo>
                    <a:lnTo>
                      <a:pt x="4771" y="1152"/>
                    </a:lnTo>
                    <a:lnTo>
                      <a:pt x="4604" y="1026"/>
                    </a:lnTo>
                    <a:lnTo>
                      <a:pt x="4541" y="1131"/>
                    </a:lnTo>
                    <a:lnTo>
                      <a:pt x="4479" y="1089"/>
                    </a:lnTo>
                    <a:lnTo>
                      <a:pt x="4499" y="1005"/>
                    </a:lnTo>
                    <a:lnTo>
                      <a:pt x="4437" y="984"/>
                    </a:lnTo>
                    <a:lnTo>
                      <a:pt x="4395" y="1047"/>
                    </a:lnTo>
                    <a:lnTo>
                      <a:pt x="4332" y="984"/>
                    </a:lnTo>
                    <a:lnTo>
                      <a:pt x="4123" y="922"/>
                    </a:lnTo>
                    <a:lnTo>
                      <a:pt x="3955" y="796"/>
                    </a:lnTo>
                    <a:lnTo>
                      <a:pt x="3830" y="712"/>
                    </a:lnTo>
                    <a:lnTo>
                      <a:pt x="3704" y="587"/>
                    </a:lnTo>
                    <a:lnTo>
                      <a:pt x="3349" y="587"/>
                    </a:lnTo>
                    <a:lnTo>
                      <a:pt x="3244" y="524"/>
                    </a:lnTo>
                    <a:lnTo>
                      <a:pt x="3202" y="398"/>
                    </a:lnTo>
                    <a:lnTo>
                      <a:pt x="3077" y="252"/>
                    </a:lnTo>
                    <a:lnTo>
                      <a:pt x="2972" y="273"/>
                    </a:lnTo>
                    <a:lnTo>
                      <a:pt x="2909" y="210"/>
                    </a:lnTo>
                    <a:lnTo>
                      <a:pt x="2491" y="147"/>
                    </a:lnTo>
                    <a:lnTo>
                      <a:pt x="2365" y="210"/>
                    </a:lnTo>
                    <a:lnTo>
                      <a:pt x="2177" y="168"/>
                    </a:lnTo>
                    <a:lnTo>
                      <a:pt x="2072" y="43"/>
                    </a:lnTo>
                    <a:lnTo>
                      <a:pt x="182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2" name="Google Shape;2892;p66"/>
              <p:cNvSpPr/>
              <p:nvPr/>
            </p:nvSpPr>
            <p:spPr>
              <a:xfrm>
                <a:off x="2901125" y="4083350"/>
                <a:ext cx="39250" cy="22525"/>
              </a:xfrm>
              <a:custGeom>
                <a:avLst/>
                <a:gdLst/>
                <a:ahLst/>
                <a:cxnLst/>
                <a:rect l="l" t="t" r="r" b="b"/>
                <a:pathLst>
                  <a:path w="1570" h="901" extrusionOk="0">
                    <a:moveTo>
                      <a:pt x="1025" y="0"/>
                    </a:moveTo>
                    <a:lnTo>
                      <a:pt x="984" y="84"/>
                    </a:lnTo>
                    <a:lnTo>
                      <a:pt x="921" y="105"/>
                    </a:lnTo>
                    <a:lnTo>
                      <a:pt x="942" y="189"/>
                    </a:lnTo>
                    <a:lnTo>
                      <a:pt x="921" y="252"/>
                    </a:lnTo>
                    <a:lnTo>
                      <a:pt x="691" y="314"/>
                    </a:lnTo>
                    <a:lnTo>
                      <a:pt x="733" y="273"/>
                    </a:lnTo>
                    <a:lnTo>
                      <a:pt x="774" y="126"/>
                    </a:lnTo>
                    <a:lnTo>
                      <a:pt x="733" y="63"/>
                    </a:lnTo>
                    <a:lnTo>
                      <a:pt x="649" y="84"/>
                    </a:lnTo>
                    <a:lnTo>
                      <a:pt x="607" y="168"/>
                    </a:lnTo>
                    <a:lnTo>
                      <a:pt x="544" y="168"/>
                    </a:lnTo>
                    <a:lnTo>
                      <a:pt x="461" y="84"/>
                    </a:lnTo>
                    <a:lnTo>
                      <a:pt x="377" y="84"/>
                    </a:lnTo>
                    <a:lnTo>
                      <a:pt x="377" y="252"/>
                    </a:lnTo>
                    <a:lnTo>
                      <a:pt x="272" y="210"/>
                    </a:lnTo>
                    <a:lnTo>
                      <a:pt x="168" y="105"/>
                    </a:lnTo>
                    <a:lnTo>
                      <a:pt x="105" y="168"/>
                    </a:lnTo>
                    <a:lnTo>
                      <a:pt x="230" y="356"/>
                    </a:lnTo>
                    <a:lnTo>
                      <a:pt x="377" y="377"/>
                    </a:lnTo>
                    <a:lnTo>
                      <a:pt x="377" y="419"/>
                    </a:lnTo>
                    <a:lnTo>
                      <a:pt x="230" y="419"/>
                    </a:lnTo>
                    <a:lnTo>
                      <a:pt x="168" y="482"/>
                    </a:lnTo>
                    <a:lnTo>
                      <a:pt x="189" y="565"/>
                    </a:lnTo>
                    <a:lnTo>
                      <a:pt x="84" y="670"/>
                    </a:lnTo>
                    <a:lnTo>
                      <a:pt x="0" y="670"/>
                    </a:lnTo>
                    <a:lnTo>
                      <a:pt x="0" y="712"/>
                    </a:lnTo>
                    <a:lnTo>
                      <a:pt x="126" y="796"/>
                    </a:lnTo>
                    <a:lnTo>
                      <a:pt x="189" y="712"/>
                    </a:lnTo>
                    <a:lnTo>
                      <a:pt x="293" y="796"/>
                    </a:lnTo>
                    <a:lnTo>
                      <a:pt x="377" y="691"/>
                    </a:lnTo>
                    <a:lnTo>
                      <a:pt x="230" y="628"/>
                    </a:lnTo>
                    <a:lnTo>
                      <a:pt x="335" y="586"/>
                    </a:lnTo>
                    <a:lnTo>
                      <a:pt x="523" y="607"/>
                    </a:lnTo>
                    <a:lnTo>
                      <a:pt x="649" y="565"/>
                    </a:lnTo>
                    <a:lnTo>
                      <a:pt x="649" y="461"/>
                    </a:lnTo>
                    <a:cubicBezTo>
                      <a:pt x="649" y="461"/>
                      <a:pt x="667" y="470"/>
                      <a:pt x="680" y="470"/>
                    </a:cubicBezTo>
                    <a:cubicBezTo>
                      <a:pt x="686" y="470"/>
                      <a:pt x="691" y="468"/>
                      <a:pt x="691" y="461"/>
                    </a:cubicBezTo>
                    <a:cubicBezTo>
                      <a:pt x="795" y="398"/>
                      <a:pt x="900" y="377"/>
                      <a:pt x="1005" y="314"/>
                    </a:cubicBezTo>
                    <a:lnTo>
                      <a:pt x="1046" y="398"/>
                    </a:lnTo>
                    <a:lnTo>
                      <a:pt x="1025" y="461"/>
                    </a:lnTo>
                    <a:lnTo>
                      <a:pt x="942" y="419"/>
                    </a:lnTo>
                    <a:lnTo>
                      <a:pt x="858" y="461"/>
                    </a:lnTo>
                    <a:lnTo>
                      <a:pt x="691" y="712"/>
                    </a:lnTo>
                    <a:lnTo>
                      <a:pt x="753" y="733"/>
                    </a:lnTo>
                    <a:lnTo>
                      <a:pt x="837" y="879"/>
                    </a:lnTo>
                    <a:lnTo>
                      <a:pt x="921" y="900"/>
                    </a:lnTo>
                    <a:lnTo>
                      <a:pt x="921" y="837"/>
                    </a:lnTo>
                    <a:lnTo>
                      <a:pt x="837" y="733"/>
                    </a:lnTo>
                    <a:lnTo>
                      <a:pt x="858" y="712"/>
                    </a:lnTo>
                    <a:lnTo>
                      <a:pt x="963" y="775"/>
                    </a:lnTo>
                    <a:lnTo>
                      <a:pt x="1025" y="733"/>
                    </a:lnTo>
                    <a:lnTo>
                      <a:pt x="963" y="691"/>
                    </a:lnTo>
                    <a:lnTo>
                      <a:pt x="963" y="607"/>
                    </a:lnTo>
                    <a:lnTo>
                      <a:pt x="1067" y="628"/>
                    </a:lnTo>
                    <a:lnTo>
                      <a:pt x="1172" y="607"/>
                    </a:lnTo>
                    <a:lnTo>
                      <a:pt x="1172" y="586"/>
                    </a:lnTo>
                    <a:lnTo>
                      <a:pt x="1088" y="586"/>
                    </a:lnTo>
                    <a:lnTo>
                      <a:pt x="1046" y="524"/>
                    </a:lnTo>
                    <a:lnTo>
                      <a:pt x="1088" y="503"/>
                    </a:lnTo>
                    <a:lnTo>
                      <a:pt x="1193" y="524"/>
                    </a:lnTo>
                    <a:lnTo>
                      <a:pt x="1339" y="503"/>
                    </a:lnTo>
                    <a:lnTo>
                      <a:pt x="1444" y="419"/>
                    </a:lnTo>
                    <a:lnTo>
                      <a:pt x="1549" y="398"/>
                    </a:lnTo>
                    <a:lnTo>
                      <a:pt x="1507" y="314"/>
                    </a:lnTo>
                    <a:lnTo>
                      <a:pt x="1465" y="293"/>
                    </a:lnTo>
                    <a:lnTo>
                      <a:pt x="1444" y="273"/>
                    </a:lnTo>
                    <a:lnTo>
                      <a:pt x="1486" y="210"/>
                    </a:lnTo>
                    <a:lnTo>
                      <a:pt x="1569" y="189"/>
                    </a:lnTo>
                    <a:lnTo>
                      <a:pt x="1528" y="126"/>
                    </a:lnTo>
                    <a:lnTo>
                      <a:pt x="1381" y="105"/>
                    </a:lnTo>
                    <a:lnTo>
                      <a:pt x="1318" y="126"/>
                    </a:lnTo>
                    <a:lnTo>
                      <a:pt x="1339" y="189"/>
                    </a:lnTo>
                    <a:lnTo>
                      <a:pt x="1256" y="210"/>
                    </a:lnTo>
                    <a:lnTo>
                      <a:pt x="1172" y="105"/>
                    </a:lnTo>
                    <a:lnTo>
                      <a:pt x="1172" y="42"/>
                    </a:lnTo>
                    <a:lnTo>
                      <a:pt x="102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3" name="Google Shape;2893;p66"/>
              <p:cNvSpPr/>
              <p:nvPr/>
            </p:nvSpPr>
            <p:spPr>
              <a:xfrm>
                <a:off x="2506700" y="3102550"/>
                <a:ext cx="80075" cy="36650"/>
              </a:xfrm>
              <a:custGeom>
                <a:avLst/>
                <a:gdLst/>
                <a:ahLst/>
                <a:cxnLst/>
                <a:rect l="l" t="t" r="r" b="b"/>
                <a:pathLst>
                  <a:path w="3203" h="1466" extrusionOk="0">
                    <a:moveTo>
                      <a:pt x="2072" y="1"/>
                    </a:moveTo>
                    <a:lnTo>
                      <a:pt x="2030" y="43"/>
                    </a:lnTo>
                    <a:lnTo>
                      <a:pt x="1863" y="147"/>
                    </a:lnTo>
                    <a:lnTo>
                      <a:pt x="1675" y="189"/>
                    </a:lnTo>
                    <a:lnTo>
                      <a:pt x="1319" y="377"/>
                    </a:lnTo>
                    <a:lnTo>
                      <a:pt x="1214" y="461"/>
                    </a:lnTo>
                    <a:lnTo>
                      <a:pt x="1131" y="482"/>
                    </a:lnTo>
                    <a:lnTo>
                      <a:pt x="921" y="482"/>
                    </a:lnTo>
                    <a:lnTo>
                      <a:pt x="733" y="315"/>
                    </a:lnTo>
                    <a:lnTo>
                      <a:pt x="608" y="273"/>
                    </a:lnTo>
                    <a:lnTo>
                      <a:pt x="566" y="294"/>
                    </a:lnTo>
                    <a:lnTo>
                      <a:pt x="629" y="356"/>
                    </a:lnTo>
                    <a:lnTo>
                      <a:pt x="629" y="398"/>
                    </a:lnTo>
                    <a:lnTo>
                      <a:pt x="566" y="419"/>
                    </a:lnTo>
                    <a:lnTo>
                      <a:pt x="461" y="377"/>
                    </a:lnTo>
                    <a:lnTo>
                      <a:pt x="419" y="315"/>
                    </a:lnTo>
                    <a:lnTo>
                      <a:pt x="461" y="294"/>
                    </a:lnTo>
                    <a:lnTo>
                      <a:pt x="482" y="294"/>
                    </a:lnTo>
                    <a:lnTo>
                      <a:pt x="461" y="252"/>
                    </a:lnTo>
                    <a:lnTo>
                      <a:pt x="398" y="252"/>
                    </a:lnTo>
                    <a:lnTo>
                      <a:pt x="315" y="210"/>
                    </a:lnTo>
                    <a:lnTo>
                      <a:pt x="273" y="168"/>
                    </a:lnTo>
                    <a:lnTo>
                      <a:pt x="252" y="84"/>
                    </a:lnTo>
                    <a:lnTo>
                      <a:pt x="147" y="84"/>
                    </a:lnTo>
                    <a:lnTo>
                      <a:pt x="85" y="147"/>
                    </a:lnTo>
                    <a:lnTo>
                      <a:pt x="85" y="252"/>
                    </a:lnTo>
                    <a:lnTo>
                      <a:pt x="43" y="315"/>
                    </a:lnTo>
                    <a:lnTo>
                      <a:pt x="1" y="398"/>
                    </a:lnTo>
                    <a:lnTo>
                      <a:pt x="85" y="419"/>
                    </a:lnTo>
                    <a:lnTo>
                      <a:pt x="147" y="524"/>
                    </a:lnTo>
                    <a:lnTo>
                      <a:pt x="64" y="587"/>
                    </a:lnTo>
                    <a:lnTo>
                      <a:pt x="43" y="691"/>
                    </a:lnTo>
                    <a:lnTo>
                      <a:pt x="43" y="733"/>
                    </a:lnTo>
                    <a:lnTo>
                      <a:pt x="64" y="796"/>
                    </a:lnTo>
                    <a:lnTo>
                      <a:pt x="168" y="796"/>
                    </a:lnTo>
                    <a:lnTo>
                      <a:pt x="252" y="817"/>
                    </a:lnTo>
                    <a:lnTo>
                      <a:pt x="357" y="796"/>
                    </a:lnTo>
                    <a:lnTo>
                      <a:pt x="398" y="733"/>
                    </a:lnTo>
                    <a:lnTo>
                      <a:pt x="461" y="796"/>
                    </a:lnTo>
                    <a:lnTo>
                      <a:pt x="461" y="838"/>
                    </a:lnTo>
                    <a:lnTo>
                      <a:pt x="524" y="880"/>
                    </a:lnTo>
                    <a:lnTo>
                      <a:pt x="733" y="900"/>
                    </a:lnTo>
                    <a:lnTo>
                      <a:pt x="775" y="1026"/>
                    </a:lnTo>
                    <a:lnTo>
                      <a:pt x="817" y="1193"/>
                    </a:lnTo>
                    <a:lnTo>
                      <a:pt x="921" y="1235"/>
                    </a:lnTo>
                    <a:lnTo>
                      <a:pt x="1026" y="1235"/>
                    </a:lnTo>
                    <a:lnTo>
                      <a:pt x="1047" y="1152"/>
                    </a:lnTo>
                    <a:lnTo>
                      <a:pt x="1005" y="1131"/>
                    </a:lnTo>
                    <a:lnTo>
                      <a:pt x="1047" y="1047"/>
                    </a:lnTo>
                    <a:lnTo>
                      <a:pt x="1131" y="1089"/>
                    </a:lnTo>
                    <a:lnTo>
                      <a:pt x="1152" y="1131"/>
                    </a:lnTo>
                    <a:lnTo>
                      <a:pt x="1131" y="1193"/>
                    </a:lnTo>
                    <a:lnTo>
                      <a:pt x="1152" y="1319"/>
                    </a:lnTo>
                    <a:lnTo>
                      <a:pt x="1152" y="1403"/>
                    </a:lnTo>
                    <a:lnTo>
                      <a:pt x="1193" y="1444"/>
                    </a:lnTo>
                    <a:lnTo>
                      <a:pt x="1340" y="1465"/>
                    </a:lnTo>
                    <a:lnTo>
                      <a:pt x="1424" y="1361"/>
                    </a:lnTo>
                    <a:lnTo>
                      <a:pt x="1507" y="1298"/>
                    </a:lnTo>
                    <a:lnTo>
                      <a:pt x="1612" y="1319"/>
                    </a:lnTo>
                    <a:lnTo>
                      <a:pt x="1654" y="1298"/>
                    </a:lnTo>
                    <a:lnTo>
                      <a:pt x="1654" y="1152"/>
                    </a:lnTo>
                    <a:lnTo>
                      <a:pt x="1570" y="1089"/>
                    </a:lnTo>
                    <a:lnTo>
                      <a:pt x="1465" y="1026"/>
                    </a:lnTo>
                    <a:lnTo>
                      <a:pt x="1445" y="921"/>
                    </a:lnTo>
                    <a:lnTo>
                      <a:pt x="1445" y="880"/>
                    </a:lnTo>
                    <a:lnTo>
                      <a:pt x="1549" y="817"/>
                    </a:lnTo>
                    <a:lnTo>
                      <a:pt x="1737" y="775"/>
                    </a:lnTo>
                    <a:lnTo>
                      <a:pt x="1884" y="628"/>
                    </a:lnTo>
                    <a:lnTo>
                      <a:pt x="1884" y="587"/>
                    </a:lnTo>
                    <a:lnTo>
                      <a:pt x="1863" y="566"/>
                    </a:lnTo>
                    <a:lnTo>
                      <a:pt x="1863" y="419"/>
                    </a:lnTo>
                    <a:lnTo>
                      <a:pt x="2051" y="356"/>
                    </a:lnTo>
                    <a:lnTo>
                      <a:pt x="2177" y="315"/>
                    </a:lnTo>
                    <a:lnTo>
                      <a:pt x="2261" y="377"/>
                    </a:lnTo>
                    <a:lnTo>
                      <a:pt x="2365" y="482"/>
                    </a:lnTo>
                    <a:lnTo>
                      <a:pt x="2449" y="482"/>
                    </a:lnTo>
                    <a:lnTo>
                      <a:pt x="2553" y="608"/>
                    </a:lnTo>
                    <a:lnTo>
                      <a:pt x="2574" y="712"/>
                    </a:lnTo>
                    <a:lnTo>
                      <a:pt x="2616" y="775"/>
                    </a:lnTo>
                    <a:lnTo>
                      <a:pt x="2679" y="733"/>
                    </a:lnTo>
                    <a:lnTo>
                      <a:pt x="2763" y="670"/>
                    </a:lnTo>
                    <a:lnTo>
                      <a:pt x="2805" y="670"/>
                    </a:lnTo>
                    <a:lnTo>
                      <a:pt x="2826" y="733"/>
                    </a:lnTo>
                    <a:lnTo>
                      <a:pt x="2784" y="796"/>
                    </a:lnTo>
                    <a:lnTo>
                      <a:pt x="2721" y="796"/>
                    </a:lnTo>
                    <a:lnTo>
                      <a:pt x="2616" y="942"/>
                    </a:lnTo>
                    <a:lnTo>
                      <a:pt x="2595" y="984"/>
                    </a:lnTo>
                    <a:lnTo>
                      <a:pt x="2616" y="1131"/>
                    </a:lnTo>
                    <a:lnTo>
                      <a:pt x="2763" y="1319"/>
                    </a:lnTo>
                    <a:lnTo>
                      <a:pt x="2888" y="1424"/>
                    </a:lnTo>
                    <a:lnTo>
                      <a:pt x="2972" y="1235"/>
                    </a:lnTo>
                    <a:lnTo>
                      <a:pt x="3014" y="1235"/>
                    </a:lnTo>
                    <a:lnTo>
                      <a:pt x="3098" y="1193"/>
                    </a:lnTo>
                    <a:lnTo>
                      <a:pt x="3118" y="1047"/>
                    </a:lnTo>
                    <a:lnTo>
                      <a:pt x="3202" y="900"/>
                    </a:lnTo>
                    <a:lnTo>
                      <a:pt x="3139" y="733"/>
                    </a:lnTo>
                    <a:lnTo>
                      <a:pt x="3139" y="691"/>
                    </a:lnTo>
                    <a:lnTo>
                      <a:pt x="3181" y="587"/>
                    </a:lnTo>
                    <a:lnTo>
                      <a:pt x="3118" y="524"/>
                    </a:lnTo>
                    <a:lnTo>
                      <a:pt x="3035" y="482"/>
                    </a:lnTo>
                    <a:lnTo>
                      <a:pt x="3014" y="419"/>
                    </a:lnTo>
                    <a:lnTo>
                      <a:pt x="2909" y="294"/>
                    </a:lnTo>
                    <a:lnTo>
                      <a:pt x="2679" y="168"/>
                    </a:lnTo>
                    <a:lnTo>
                      <a:pt x="2512" y="147"/>
                    </a:lnTo>
                    <a:lnTo>
                      <a:pt x="2281" y="147"/>
                    </a:lnTo>
                    <a:lnTo>
                      <a:pt x="2198" y="105"/>
                    </a:lnTo>
                    <a:lnTo>
                      <a:pt x="2156" y="63"/>
                    </a:lnTo>
                    <a:lnTo>
                      <a:pt x="207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4" name="Google Shape;2894;p66"/>
              <p:cNvSpPr/>
              <p:nvPr/>
            </p:nvSpPr>
            <p:spPr>
              <a:xfrm>
                <a:off x="2464350" y="3080075"/>
                <a:ext cx="48650" cy="45525"/>
              </a:xfrm>
              <a:custGeom>
                <a:avLst/>
                <a:gdLst/>
                <a:ahLst/>
                <a:cxnLst/>
                <a:rect l="l" t="t" r="r" b="b"/>
                <a:pathLst>
                  <a:path w="1946" h="1821" extrusionOk="0">
                    <a:moveTo>
                      <a:pt x="293" y="0"/>
                    </a:moveTo>
                    <a:lnTo>
                      <a:pt x="105" y="21"/>
                    </a:lnTo>
                    <a:lnTo>
                      <a:pt x="105" y="42"/>
                    </a:lnTo>
                    <a:lnTo>
                      <a:pt x="63" y="63"/>
                    </a:lnTo>
                    <a:lnTo>
                      <a:pt x="84" y="63"/>
                    </a:lnTo>
                    <a:lnTo>
                      <a:pt x="63" y="209"/>
                    </a:lnTo>
                    <a:lnTo>
                      <a:pt x="0" y="230"/>
                    </a:lnTo>
                    <a:lnTo>
                      <a:pt x="63" y="251"/>
                    </a:lnTo>
                    <a:lnTo>
                      <a:pt x="126" y="272"/>
                    </a:lnTo>
                    <a:lnTo>
                      <a:pt x="167" y="377"/>
                    </a:lnTo>
                    <a:lnTo>
                      <a:pt x="63" y="460"/>
                    </a:lnTo>
                    <a:lnTo>
                      <a:pt x="0" y="586"/>
                    </a:lnTo>
                    <a:lnTo>
                      <a:pt x="21" y="690"/>
                    </a:lnTo>
                    <a:lnTo>
                      <a:pt x="188" y="837"/>
                    </a:lnTo>
                    <a:lnTo>
                      <a:pt x="335" y="837"/>
                    </a:lnTo>
                    <a:lnTo>
                      <a:pt x="418" y="879"/>
                    </a:lnTo>
                    <a:lnTo>
                      <a:pt x="481" y="983"/>
                    </a:lnTo>
                    <a:lnTo>
                      <a:pt x="523" y="983"/>
                    </a:lnTo>
                    <a:lnTo>
                      <a:pt x="607" y="879"/>
                    </a:lnTo>
                    <a:lnTo>
                      <a:pt x="586" y="774"/>
                    </a:lnTo>
                    <a:lnTo>
                      <a:pt x="418" y="670"/>
                    </a:lnTo>
                    <a:lnTo>
                      <a:pt x="377" y="586"/>
                    </a:lnTo>
                    <a:lnTo>
                      <a:pt x="418" y="565"/>
                    </a:lnTo>
                    <a:lnTo>
                      <a:pt x="523" y="649"/>
                    </a:lnTo>
                    <a:lnTo>
                      <a:pt x="628" y="690"/>
                    </a:lnTo>
                    <a:lnTo>
                      <a:pt x="649" y="774"/>
                    </a:lnTo>
                    <a:lnTo>
                      <a:pt x="753" y="858"/>
                    </a:lnTo>
                    <a:lnTo>
                      <a:pt x="795" y="983"/>
                    </a:lnTo>
                    <a:lnTo>
                      <a:pt x="921" y="1067"/>
                    </a:lnTo>
                    <a:lnTo>
                      <a:pt x="1025" y="1151"/>
                    </a:lnTo>
                    <a:lnTo>
                      <a:pt x="1109" y="1193"/>
                    </a:lnTo>
                    <a:lnTo>
                      <a:pt x="1234" y="1318"/>
                    </a:lnTo>
                    <a:lnTo>
                      <a:pt x="1255" y="1402"/>
                    </a:lnTo>
                    <a:lnTo>
                      <a:pt x="1172" y="1486"/>
                    </a:lnTo>
                    <a:lnTo>
                      <a:pt x="1172" y="1569"/>
                    </a:lnTo>
                    <a:lnTo>
                      <a:pt x="1234" y="1632"/>
                    </a:lnTo>
                    <a:lnTo>
                      <a:pt x="1360" y="1695"/>
                    </a:lnTo>
                    <a:lnTo>
                      <a:pt x="1444" y="1737"/>
                    </a:lnTo>
                    <a:lnTo>
                      <a:pt x="1486" y="1716"/>
                    </a:lnTo>
                    <a:lnTo>
                      <a:pt x="1527" y="1632"/>
                    </a:lnTo>
                    <a:lnTo>
                      <a:pt x="1465" y="1569"/>
                    </a:lnTo>
                    <a:lnTo>
                      <a:pt x="1360" y="1507"/>
                    </a:lnTo>
                    <a:lnTo>
                      <a:pt x="1360" y="1486"/>
                    </a:lnTo>
                    <a:lnTo>
                      <a:pt x="1381" y="1465"/>
                    </a:lnTo>
                    <a:lnTo>
                      <a:pt x="1465" y="1507"/>
                    </a:lnTo>
                    <a:lnTo>
                      <a:pt x="1548" y="1632"/>
                    </a:lnTo>
                    <a:lnTo>
                      <a:pt x="1548" y="1737"/>
                    </a:lnTo>
                    <a:lnTo>
                      <a:pt x="1590" y="1737"/>
                    </a:lnTo>
                    <a:lnTo>
                      <a:pt x="1632" y="1779"/>
                    </a:lnTo>
                    <a:lnTo>
                      <a:pt x="1674" y="1820"/>
                    </a:lnTo>
                    <a:lnTo>
                      <a:pt x="1737" y="1820"/>
                    </a:lnTo>
                    <a:lnTo>
                      <a:pt x="1758" y="1779"/>
                    </a:lnTo>
                    <a:lnTo>
                      <a:pt x="1758" y="1695"/>
                    </a:lnTo>
                    <a:lnTo>
                      <a:pt x="1737" y="1632"/>
                    </a:lnTo>
                    <a:lnTo>
                      <a:pt x="1737" y="1590"/>
                    </a:lnTo>
                    <a:lnTo>
                      <a:pt x="1758" y="1486"/>
                    </a:lnTo>
                    <a:lnTo>
                      <a:pt x="1841" y="1423"/>
                    </a:lnTo>
                    <a:lnTo>
                      <a:pt x="1779" y="1318"/>
                    </a:lnTo>
                    <a:lnTo>
                      <a:pt x="1695" y="1297"/>
                    </a:lnTo>
                    <a:lnTo>
                      <a:pt x="1737" y="1214"/>
                    </a:lnTo>
                    <a:lnTo>
                      <a:pt x="1779" y="1151"/>
                    </a:lnTo>
                    <a:lnTo>
                      <a:pt x="1779" y="1046"/>
                    </a:lnTo>
                    <a:lnTo>
                      <a:pt x="1841" y="983"/>
                    </a:lnTo>
                    <a:lnTo>
                      <a:pt x="1946" y="983"/>
                    </a:lnTo>
                    <a:lnTo>
                      <a:pt x="1946" y="962"/>
                    </a:lnTo>
                    <a:lnTo>
                      <a:pt x="1862" y="900"/>
                    </a:lnTo>
                    <a:lnTo>
                      <a:pt x="1758" y="879"/>
                    </a:lnTo>
                    <a:lnTo>
                      <a:pt x="1695" y="795"/>
                    </a:lnTo>
                    <a:lnTo>
                      <a:pt x="1653" y="732"/>
                    </a:lnTo>
                    <a:lnTo>
                      <a:pt x="1548" y="586"/>
                    </a:lnTo>
                    <a:lnTo>
                      <a:pt x="1465" y="481"/>
                    </a:lnTo>
                    <a:lnTo>
                      <a:pt x="1465" y="356"/>
                    </a:lnTo>
                    <a:lnTo>
                      <a:pt x="1423" y="251"/>
                    </a:lnTo>
                    <a:lnTo>
                      <a:pt x="1360" y="272"/>
                    </a:lnTo>
                    <a:lnTo>
                      <a:pt x="1339" y="335"/>
                    </a:lnTo>
                    <a:lnTo>
                      <a:pt x="1234" y="335"/>
                    </a:lnTo>
                    <a:lnTo>
                      <a:pt x="1255" y="272"/>
                    </a:lnTo>
                    <a:lnTo>
                      <a:pt x="1172" y="272"/>
                    </a:lnTo>
                    <a:lnTo>
                      <a:pt x="1130" y="314"/>
                    </a:lnTo>
                    <a:lnTo>
                      <a:pt x="1025" y="209"/>
                    </a:lnTo>
                    <a:lnTo>
                      <a:pt x="1025" y="146"/>
                    </a:lnTo>
                    <a:lnTo>
                      <a:pt x="942" y="126"/>
                    </a:lnTo>
                    <a:lnTo>
                      <a:pt x="858" y="42"/>
                    </a:lnTo>
                    <a:lnTo>
                      <a:pt x="711" y="42"/>
                    </a:lnTo>
                    <a:lnTo>
                      <a:pt x="607" y="6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5" name="Google Shape;2895;p66"/>
              <p:cNvSpPr/>
              <p:nvPr/>
            </p:nvSpPr>
            <p:spPr>
              <a:xfrm>
                <a:off x="2438700" y="3020425"/>
                <a:ext cx="67500" cy="66975"/>
              </a:xfrm>
              <a:custGeom>
                <a:avLst/>
                <a:gdLst/>
                <a:ahLst/>
                <a:cxnLst/>
                <a:rect l="l" t="t" r="r" b="b"/>
                <a:pathLst>
                  <a:path w="2700" h="2679" extrusionOk="0">
                    <a:moveTo>
                      <a:pt x="2470" y="1"/>
                    </a:moveTo>
                    <a:lnTo>
                      <a:pt x="2407" y="22"/>
                    </a:lnTo>
                    <a:lnTo>
                      <a:pt x="2386" y="105"/>
                    </a:lnTo>
                    <a:lnTo>
                      <a:pt x="2302" y="126"/>
                    </a:lnTo>
                    <a:lnTo>
                      <a:pt x="2198" y="210"/>
                    </a:lnTo>
                    <a:lnTo>
                      <a:pt x="2093" y="210"/>
                    </a:lnTo>
                    <a:lnTo>
                      <a:pt x="2072" y="294"/>
                    </a:lnTo>
                    <a:lnTo>
                      <a:pt x="1988" y="252"/>
                    </a:lnTo>
                    <a:lnTo>
                      <a:pt x="1884" y="294"/>
                    </a:lnTo>
                    <a:lnTo>
                      <a:pt x="1863" y="231"/>
                    </a:lnTo>
                    <a:lnTo>
                      <a:pt x="1779" y="189"/>
                    </a:lnTo>
                    <a:lnTo>
                      <a:pt x="1737" y="189"/>
                    </a:lnTo>
                    <a:lnTo>
                      <a:pt x="1696" y="294"/>
                    </a:lnTo>
                    <a:lnTo>
                      <a:pt x="1591" y="294"/>
                    </a:lnTo>
                    <a:lnTo>
                      <a:pt x="1528" y="419"/>
                    </a:lnTo>
                    <a:lnTo>
                      <a:pt x="1528" y="461"/>
                    </a:lnTo>
                    <a:lnTo>
                      <a:pt x="1465" y="503"/>
                    </a:lnTo>
                    <a:lnTo>
                      <a:pt x="1361" y="587"/>
                    </a:lnTo>
                    <a:lnTo>
                      <a:pt x="1235" y="649"/>
                    </a:lnTo>
                    <a:lnTo>
                      <a:pt x="1214" y="691"/>
                    </a:lnTo>
                    <a:lnTo>
                      <a:pt x="1131" y="670"/>
                    </a:lnTo>
                    <a:lnTo>
                      <a:pt x="1068" y="691"/>
                    </a:lnTo>
                    <a:lnTo>
                      <a:pt x="1005" y="649"/>
                    </a:lnTo>
                    <a:lnTo>
                      <a:pt x="859" y="628"/>
                    </a:lnTo>
                    <a:lnTo>
                      <a:pt x="691" y="733"/>
                    </a:lnTo>
                    <a:lnTo>
                      <a:pt x="503" y="754"/>
                    </a:lnTo>
                    <a:lnTo>
                      <a:pt x="503" y="859"/>
                    </a:lnTo>
                    <a:lnTo>
                      <a:pt x="503" y="942"/>
                    </a:lnTo>
                    <a:lnTo>
                      <a:pt x="482" y="1089"/>
                    </a:lnTo>
                    <a:lnTo>
                      <a:pt x="419" y="1172"/>
                    </a:lnTo>
                    <a:lnTo>
                      <a:pt x="294" y="1172"/>
                    </a:lnTo>
                    <a:lnTo>
                      <a:pt x="189" y="1193"/>
                    </a:lnTo>
                    <a:lnTo>
                      <a:pt x="189" y="1256"/>
                    </a:lnTo>
                    <a:lnTo>
                      <a:pt x="126" y="1256"/>
                    </a:lnTo>
                    <a:lnTo>
                      <a:pt x="22" y="1214"/>
                    </a:lnTo>
                    <a:lnTo>
                      <a:pt x="1" y="1256"/>
                    </a:lnTo>
                    <a:lnTo>
                      <a:pt x="210" y="1507"/>
                    </a:lnTo>
                    <a:lnTo>
                      <a:pt x="315" y="1591"/>
                    </a:lnTo>
                    <a:lnTo>
                      <a:pt x="315" y="1675"/>
                    </a:lnTo>
                    <a:lnTo>
                      <a:pt x="482" y="1821"/>
                    </a:lnTo>
                    <a:lnTo>
                      <a:pt x="628" y="2030"/>
                    </a:lnTo>
                    <a:lnTo>
                      <a:pt x="900" y="2323"/>
                    </a:lnTo>
                    <a:lnTo>
                      <a:pt x="963" y="2323"/>
                    </a:lnTo>
                    <a:lnTo>
                      <a:pt x="1026" y="2344"/>
                    </a:lnTo>
                    <a:lnTo>
                      <a:pt x="1068" y="2323"/>
                    </a:lnTo>
                    <a:lnTo>
                      <a:pt x="1068" y="2407"/>
                    </a:lnTo>
                    <a:lnTo>
                      <a:pt x="1131" y="2407"/>
                    </a:lnTo>
                    <a:lnTo>
                      <a:pt x="1319" y="2386"/>
                    </a:lnTo>
                    <a:lnTo>
                      <a:pt x="1633" y="2449"/>
                    </a:lnTo>
                    <a:lnTo>
                      <a:pt x="1737" y="2428"/>
                    </a:lnTo>
                    <a:lnTo>
                      <a:pt x="1884" y="2428"/>
                    </a:lnTo>
                    <a:lnTo>
                      <a:pt x="1947" y="2512"/>
                    </a:lnTo>
                    <a:lnTo>
                      <a:pt x="2009" y="2532"/>
                    </a:lnTo>
                    <a:lnTo>
                      <a:pt x="2009" y="2595"/>
                    </a:lnTo>
                    <a:lnTo>
                      <a:pt x="2156" y="2679"/>
                    </a:lnTo>
                    <a:lnTo>
                      <a:pt x="2198" y="2658"/>
                    </a:lnTo>
                    <a:lnTo>
                      <a:pt x="2260" y="2658"/>
                    </a:lnTo>
                    <a:lnTo>
                      <a:pt x="2302" y="2637"/>
                    </a:lnTo>
                    <a:lnTo>
                      <a:pt x="2281" y="2553"/>
                    </a:lnTo>
                    <a:lnTo>
                      <a:pt x="2219" y="2470"/>
                    </a:lnTo>
                    <a:lnTo>
                      <a:pt x="2198" y="2344"/>
                    </a:lnTo>
                    <a:lnTo>
                      <a:pt x="2281" y="2219"/>
                    </a:lnTo>
                    <a:lnTo>
                      <a:pt x="2302" y="2135"/>
                    </a:lnTo>
                    <a:lnTo>
                      <a:pt x="2302" y="2009"/>
                    </a:lnTo>
                    <a:lnTo>
                      <a:pt x="2281" y="2093"/>
                    </a:lnTo>
                    <a:lnTo>
                      <a:pt x="2260" y="2135"/>
                    </a:lnTo>
                    <a:lnTo>
                      <a:pt x="2198" y="2156"/>
                    </a:lnTo>
                    <a:lnTo>
                      <a:pt x="2198" y="2093"/>
                    </a:lnTo>
                    <a:lnTo>
                      <a:pt x="2219" y="2009"/>
                    </a:lnTo>
                    <a:lnTo>
                      <a:pt x="2281" y="1884"/>
                    </a:lnTo>
                    <a:lnTo>
                      <a:pt x="2260" y="1800"/>
                    </a:lnTo>
                    <a:lnTo>
                      <a:pt x="2260" y="1716"/>
                    </a:lnTo>
                    <a:lnTo>
                      <a:pt x="2344" y="1528"/>
                    </a:lnTo>
                    <a:lnTo>
                      <a:pt x="2386" y="1528"/>
                    </a:lnTo>
                    <a:lnTo>
                      <a:pt x="2365" y="1591"/>
                    </a:lnTo>
                    <a:lnTo>
                      <a:pt x="2365" y="1675"/>
                    </a:lnTo>
                    <a:lnTo>
                      <a:pt x="2365" y="1800"/>
                    </a:lnTo>
                    <a:lnTo>
                      <a:pt x="2386" y="1800"/>
                    </a:lnTo>
                    <a:lnTo>
                      <a:pt x="2428" y="1716"/>
                    </a:lnTo>
                    <a:lnTo>
                      <a:pt x="2470" y="1486"/>
                    </a:lnTo>
                    <a:lnTo>
                      <a:pt x="2470" y="1214"/>
                    </a:lnTo>
                    <a:lnTo>
                      <a:pt x="2491" y="1172"/>
                    </a:lnTo>
                    <a:lnTo>
                      <a:pt x="2428" y="1089"/>
                    </a:lnTo>
                    <a:lnTo>
                      <a:pt x="2407" y="1068"/>
                    </a:lnTo>
                    <a:lnTo>
                      <a:pt x="2407" y="1005"/>
                    </a:lnTo>
                    <a:lnTo>
                      <a:pt x="2470" y="963"/>
                    </a:lnTo>
                    <a:lnTo>
                      <a:pt x="2491" y="963"/>
                    </a:lnTo>
                    <a:lnTo>
                      <a:pt x="2512" y="984"/>
                    </a:lnTo>
                    <a:lnTo>
                      <a:pt x="2533" y="838"/>
                    </a:lnTo>
                    <a:lnTo>
                      <a:pt x="2637" y="691"/>
                    </a:lnTo>
                    <a:lnTo>
                      <a:pt x="2700" y="628"/>
                    </a:lnTo>
                    <a:lnTo>
                      <a:pt x="2700" y="566"/>
                    </a:lnTo>
                    <a:lnTo>
                      <a:pt x="2637" y="524"/>
                    </a:lnTo>
                    <a:lnTo>
                      <a:pt x="2637" y="461"/>
                    </a:lnTo>
                    <a:lnTo>
                      <a:pt x="2679" y="377"/>
                    </a:lnTo>
                    <a:lnTo>
                      <a:pt x="2637" y="273"/>
                    </a:lnTo>
                    <a:lnTo>
                      <a:pt x="2637" y="126"/>
                    </a:lnTo>
                    <a:lnTo>
                      <a:pt x="2679" y="63"/>
                    </a:lnTo>
                    <a:lnTo>
                      <a:pt x="2700" y="43"/>
                    </a:lnTo>
                    <a:lnTo>
                      <a:pt x="2533" y="43"/>
                    </a:lnTo>
                    <a:lnTo>
                      <a:pt x="251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6" name="Google Shape;2896;p66"/>
              <p:cNvSpPr/>
              <p:nvPr/>
            </p:nvSpPr>
            <p:spPr>
              <a:xfrm>
                <a:off x="2416725" y="3006825"/>
                <a:ext cx="91575" cy="46050"/>
              </a:xfrm>
              <a:custGeom>
                <a:avLst/>
                <a:gdLst/>
                <a:ahLst/>
                <a:cxnLst/>
                <a:rect l="l" t="t" r="r" b="b"/>
                <a:pathLst>
                  <a:path w="3663" h="1842" extrusionOk="0">
                    <a:moveTo>
                      <a:pt x="1926" y="1"/>
                    </a:moveTo>
                    <a:lnTo>
                      <a:pt x="1905" y="43"/>
                    </a:lnTo>
                    <a:lnTo>
                      <a:pt x="1968" y="105"/>
                    </a:lnTo>
                    <a:lnTo>
                      <a:pt x="1863" y="126"/>
                    </a:lnTo>
                    <a:lnTo>
                      <a:pt x="1800" y="168"/>
                    </a:lnTo>
                    <a:lnTo>
                      <a:pt x="1696" y="147"/>
                    </a:lnTo>
                    <a:lnTo>
                      <a:pt x="1507" y="168"/>
                    </a:lnTo>
                    <a:lnTo>
                      <a:pt x="943" y="168"/>
                    </a:lnTo>
                    <a:lnTo>
                      <a:pt x="775" y="252"/>
                    </a:lnTo>
                    <a:lnTo>
                      <a:pt x="712" y="210"/>
                    </a:lnTo>
                    <a:lnTo>
                      <a:pt x="712" y="252"/>
                    </a:lnTo>
                    <a:lnTo>
                      <a:pt x="629" y="315"/>
                    </a:lnTo>
                    <a:lnTo>
                      <a:pt x="566" y="419"/>
                    </a:lnTo>
                    <a:lnTo>
                      <a:pt x="419" y="482"/>
                    </a:lnTo>
                    <a:lnTo>
                      <a:pt x="336" y="482"/>
                    </a:lnTo>
                    <a:lnTo>
                      <a:pt x="189" y="649"/>
                    </a:lnTo>
                    <a:lnTo>
                      <a:pt x="106" y="754"/>
                    </a:lnTo>
                    <a:lnTo>
                      <a:pt x="126" y="838"/>
                    </a:lnTo>
                    <a:lnTo>
                      <a:pt x="43" y="984"/>
                    </a:lnTo>
                    <a:lnTo>
                      <a:pt x="1" y="1047"/>
                    </a:lnTo>
                    <a:lnTo>
                      <a:pt x="43" y="1005"/>
                    </a:lnTo>
                    <a:lnTo>
                      <a:pt x="126" y="1047"/>
                    </a:lnTo>
                    <a:lnTo>
                      <a:pt x="147" y="1068"/>
                    </a:lnTo>
                    <a:lnTo>
                      <a:pt x="210" y="1089"/>
                    </a:lnTo>
                    <a:lnTo>
                      <a:pt x="252" y="1151"/>
                    </a:lnTo>
                    <a:lnTo>
                      <a:pt x="399" y="1110"/>
                    </a:lnTo>
                    <a:lnTo>
                      <a:pt x="503" y="1151"/>
                    </a:lnTo>
                    <a:lnTo>
                      <a:pt x="566" y="1256"/>
                    </a:lnTo>
                    <a:lnTo>
                      <a:pt x="608" y="1298"/>
                    </a:lnTo>
                    <a:lnTo>
                      <a:pt x="650" y="1361"/>
                    </a:lnTo>
                    <a:lnTo>
                      <a:pt x="671" y="1298"/>
                    </a:lnTo>
                    <a:lnTo>
                      <a:pt x="712" y="1256"/>
                    </a:lnTo>
                    <a:lnTo>
                      <a:pt x="817" y="1214"/>
                    </a:lnTo>
                    <a:lnTo>
                      <a:pt x="859" y="1256"/>
                    </a:lnTo>
                    <a:lnTo>
                      <a:pt x="943" y="1277"/>
                    </a:lnTo>
                    <a:lnTo>
                      <a:pt x="943" y="1382"/>
                    </a:lnTo>
                    <a:lnTo>
                      <a:pt x="922" y="1486"/>
                    </a:lnTo>
                    <a:lnTo>
                      <a:pt x="922" y="1507"/>
                    </a:lnTo>
                    <a:lnTo>
                      <a:pt x="880" y="1612"/>
                    </a:lnTo>
                    <a:lnTo>
                      <a:pt x="922" y="1675"/>
                    </a:lnTo>
                    <a:lnTo>
                      <a:pt x="963" y="1696"/>
                    </a:lnTo>
                    <a:lnTo>
                      <a:pt x="984" y="1716"/>
                    </a:lnTo>
                    <a:lnTo>
                      <a:pt x="1047" y="1716"/>
                    </a:lnTo>
                    <a:lnTo>
                      <a:pt x="1068" y="1696"/>
                    </a:lnTo>
                    <a:lnTo>
                      <a:pt x="1131" y="1716"/>
                    </a:lnTo>
                    <a:lnTo>
                      <a:pt x="1131" y="1800"/>
                    </a:lnTo>
                    <a:lnTo>
                      <a:pt x="1152" y="1842"/>
                    </a:lnTo>
                    <a:lnTo>
                      <a:pt x="1256" y="1821"/>
                    </a:lnTo>
                    <a:lnTo>
                      <a:pt x="1382" y="1821"/>
                    </a:lnTo>
                    <a:lnTo>
                      <a:pt x="1445" y="1737"/>
                    </a:lnTo>
                    <a:lnTo>
                      <a:pt x="1445" y="1591"/>
                    </a:lnTo>
                    <a:lnTo>
                      <a:pt x="1445" y="1507"/>
                    </a:lnTo>
                    <a:lnTo>
                      <a:pt x="1445" y="1403"/>
                    </a:lnTo>
                    <a:lnTo>
                      <a:pt x="1612" y="1382"/>
                    </a:lnTo>
                    <a:lnTo>
                      <a:pt x="1800" y="1277"/>
                    </a:lnTo>
                    <a:lnTo>
                      <a:pt x="1926" y="1298"/>
                    </a:lnTo>
                    <a:lnTo>
                      <a:pt x="2010" y="1361"/>
                    </a:lnTo>
                    <a:lnTo>
                      <a:pt x="2072" y="1361"/>
                    </a:lnTo>
                    <a:lnTo>
                      <a:pt x="2135" y="1382"/>
                    </a:lnTo>
                    <a:lnTo>
                      <a:pt x="2177" y="1298"/>
                    </a:lnTo>
                    <a:lnTo>
                      <a:pt x="2303" y="1277"/>
                    </a:lnTo>
                    <a:lnTo>
                      <a:pt x="2407" y="1151"/>
                    </a:lnTo>
                    <a:lnTo>
                      <a:pt x="2449" y="1110"/>
                    </a:lnTo>
                    <a:lnTo>
                      <a:pt x="2491" y="1068"/>
                    </a:lnTo>
                    <a:lnTo>
                      <a:pt x="2554" y="900"/>
                    </a:lnTo>
                    <a:lnTo>
                      <a:pt x="2658" y="900"/>
                    </a:lnTo>
                    <a:lnTo>
                      <a:pt x="2700" y="796"/>
                    </a:lnTo>
                    <a:lnTo>
                      <a:pt x="2742" y="796"/>
                    </a:lnTo>
                    <a:lnTo>
                      <a:pt x="2826" y="879"/>
                    </a:lnTo>
                    <a:lnTo>
                      <a:pt x="2847" y="900"/>
                    </a:lnTo>
                    <a:lnTo>
                      <a:pt x="2951" y="900"/>
                    </a:lnTo>
                    <a:lnTo>
                      <a:pt x="3035" y="942"/>
                    </a:lnTo>
                    <a:lnTo>
                      <a:pt x="3056" y="859"/>
                    </a:lnTo>
                    <a:lnTo>
                      <a:pt x="3139" y="859"/>
                    </a:lnTo>
                    <a:lnTo>
                      <a:pt x="3244" y="775"/>
                    </a:lnTo>
                    <a:lnTo>
                      <a:pt x="3328" y="754"/>
                    </a:lnTo>
                    <a:lnTo>
                      <a:pt x="3349" y="670"/>
                    </a:lnTo>
                    <a:lnTo>
                      <a:pt x="3391" y="649"/>
                    </a:lnTo>
                    <a:lnTo>
                      <a:pt x="3453" y="649"/>
                    </a:lnTo>
                    <a:lnTo>
                      <a:pt x="3474" y="670"/>
                    </a:lnTo>
                    <a:lnTo>
                      <a:pt x="3642" y="670"/>
                    </a:lnTo>
                    <a:lnTo>
                      <a:pt x="3663" y="628"/>
                    </a:lnTo>
                    <a:lnTo>
                      <a:pt x="3642" y="566"/>
                    </a:lnTo>
                    <a:lnTo>
                      <a:pt x="3495" y="461"/>
                    </a:lnTo>
                    <a:lnTo>
                      <a:pt x="3370" y="419"/>
                    </a:lnTo>
                    <a:lnTo>
                      <a:pt x="3370" y="419"/>
                    </a:lnTo>
                    <a:lnTo>
                      <a:pt x="3432" y="524"/>
                    </a:lnTo>
                    <a:lnTo>
                      <a:pt x="3286" y="524"/>
                    </a:lnTo>
                    <a:lnTo>
                      <a:pt x="3139" y="482"/>
                    </a:lnTo>
                    <a:lnTo>
                      <a:pt x="3077" y="461"/>
                    </a:lnTo>
                    <a:lnTo>
                      <a:pt x="2972" y="440"/>
                    </a:lnTo>
                    <a:lnTo>
                      <a:pt x="2867" y="440"/>
                    </a:lnTo>
                    <a:lnTo>
                      <a:pt x="2909" y="377"/>
                    </a:lnTo>
                    <a:lnTo>
                      <a:pt x="2972" y="377"/>
                    </a:lnTo>
                    <a:lnTo>
                      <a:pt x="2972" y="315"/>
                    </a:lnTo>
                    <a:lnTo>
                      <a:pt x="3035" y="315"/>
                    </a:lnTo>
                    <a:lnTo>
                      <a:pt x="3119" y="335"/>
                    </a:lnTo>
                    <a:lnTo>
                      <a:pt x="3265" y="377"/>
                    </a:lnTo>
                    <a:lnTo>
                      <a:pt x="3286" y="356"/>
                    </a:lnTo>
                    <a:lnTo>
                      <a:pt x="3181" y="273"/>
                    </a:lnTo>
                    <a:lnTo>
                      <a:pt x="3035" y="210"/>
                    </a:lnTo>
                    <a:lnTo>
                      <a:pt x="2951" y="168"/>
                    </a:lnTo>
                    <a:lnTo>
                      <a:pt x="2847" y="210"/>
                    </a:lnTo>
                    <a:lnTo>
                      <a:pt x="2805" y="168"/>
                    </a:lnTo>
                    <a:lnTo>
                      <a:pt x="2763" y="252"/>
                    </a:lnTo>
                    <a:lnTo>
                      <a:pt x="2700" y="210"/>
                    </a:lnTo>
                    <a:lnTo>
                      <a:pt x="2428" y="168"/>
                    </a:lnTo>
                    <a:lnTo>
                      <a:pt x="2198" y="147"/>
                    </a:lnTo>
                    <a:lnTo>
                      <a:pt x="2072" y="43"/>
                    </a:lnTo>
                    <a:lnTo>
                      <a:pt x="192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7" name="Google Shape;2897;p66"/>
              <p:cNvSpPr/>
              <p:nvPr/>
            </p:nvSpPr>
            <p:spPr>
              <a:xfrm>
                <a:off x="2404175" y="3031950"/>
                <a:ext cx="36125" cy="20925"/>
              </a:xfrm>
              <a:custGeom>
                <a:avLst/>
                <a:gdLst/>
                <a:ahLst/>
                <a:cxnLst/>
                <a:rect l="l" t="t" r="r" b="b"/>
                <a:pathLst>
                  <a:path w="1445" h="837" extrusionOk="0">
                    <a:moveTo>
                      <a:pt x="545" y="0"/>
                    </a:moveTo>
                    <a:lnTo>
                      <a:pt x="503" y="42"/>
                    </a:lnTo>
                    <a:lnTo>
                      <a:pt x="398" y="105"/>
                    </a:lnTo>
                    <a:lnTo>
                      <a:pt x="398" y="167"/>
                    </a:lnTo>
                    <a:lnTo>
                      <a:pt x="294" y="188"/>
                    </a:lnTo>
                    <a:lnTo>
                      <a:pt x="168" y="251"/>
                    </a:lnTo>
                    <a:lnTo>
                      <a:pt x="64" y="356"/>
                    </a:lnTo>
                    <a:lnTo>
                      <a:pt x="64" y="398"/>
                    </a:lnTo>
                    <a:lnTo>
                      <a:pt x="1" y="481"/>
                    </a:lnTo>
                    <a:lnTo>
                      <a:pt x="168" y="481"/>
                    </a:lnTo>
                    <a:lnTo>
                      <a:pt x="273" y="586"/>
                    </a:lnTo>
                    <a:lnTo>
                      <a:pt x="398" y="607"/>
                    </a:lnTo>
                    <a:lnTo>
                      <a:pt x="440" y="607"/>
                    </a:lnTo>
                    <a:lnTo>
                      <a:pt x="649" y="691"/>
                    </a:lnTo>
                    <a:lnTo>
                      <a:pt x="838" y="795"/>
                    </a:lnTo>
                    <a:lnTo>
                      <a:pt x="859" y="732"/>
                    </a:lnTo>
                    <a:lnTo>
                      <a:pt x="796" y="691"/>
                    </a:lnTo>
                    <a:lnTo>
                      <a:pt x="817" y="670"/>
                    </a:lnTo>
                    <a:lnTo>
                      <a:pt x="921" y="670"/>
                    </a:lnTo>
                    <a:lnTo>
                      <a:pt x="1005" y="795"/>
                    </a:lnTo>
                    <a:lnTo>
                      <a:pt x="1068" y="837"/>
                    </a:lnTo>
                    <a:lnTo>
                      <a:pt x="1340" y="837"/>
                    </a:lnTo>
                    <a:lnTo>
                      <a:pt x="1424" y="732"/>
                    </a:lnTo>
                    <a:lnTo>
                      <a:pt x="1382" y="691"/>
                    </a:lnTo>
                    <a:lnTo>
                      <a:pt x="1424" y="670"/>
                    </a:lnTo>
                    <a:lnTo>
                      <a:pt x="1382" y="607"/>
                    </a:lnTo>
                    <a:lnTo>
                      <a:pt x="1424" y="502"/>
                    </a:lnTo>
                    <a:lnTo>
                      <a:pt x="1424" y="481"/>
                    </a:lnTo>
                    <a:lnTo>
                      <a:pt x="1445" y="377"/>
                    </a:lnTo>
                    <a:lnTo>
                      <a:pt x="1445" y="272"/>
                    </a:lnTo>
                    <a:lnTo>
                      <a:pt x="1361" y="251"/>
                    </a:lnTo>
                    <a:lnTo>
                      <a:pt x="1319" y="209"/>
                    </a:lnTo>
                    <a:lnTo>
                      <a:pt x="1214" y="251"/>
                    </a:lnTo>
                    <a:lnTo>
                      <a:pt x="1173" y="293"/>
                    </a:lnTo>
                    <a:lnTo>
                      <a:pt x="1152" y="356"/>
                    </a:lnTo>
                    <a:lnTo>
                      <a:pt x="1110" y="293"/>
                    </a:lnTo>
                    <a:lnTo>
                      <a:pt x="1068" y="251"/>
                    </a:lnTo>
                    <a:lnTo>
                      <a:pt x="1005" y="146"/>
                    </a:lnTo>
                    <a:lnTo>
                      <a:pt x="901" y="105"/>
                    </a:lnTo>
                    <a:lnTo>
                      <a:pt x="754" y="146"/>
                    </a:lnTo>
                    <a:lnTo>
                      <a:pt x="712" y="84"/>
                    </a:lnTo>
                    <a:lnTo>
                      <a:pt x="649" y="63"/>
                    </a:lnTo>
                    <a:lnTo>
                      <a:pt x="628" y="42"/>
                    </a:lnTo>
                    <a:lnTo>
                      <a:pt x="54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8" name="Google Shape;2898;p66"/>
              <p:cNvSpPr/>
              <p:nvPr/>
            </p:nvSpPr>
            <p:spPr>
              <a:xfrm>
                <a:off x="2420400" y="2972825"/>
                <a:ext cx="16750" cy="36650"/>
              </a:xfrm>
              <a:custGeom>
                <a:avLst/>
                <a:gdLst/>
                <a:ahLst/>
                <a:cxnLst/>
                <a:rect l="l" t="t" r="r" b="b"/>
                <a:pathLst>
                  <a:path w="670" h="1466" extrusionOk="0">
                    <a:moveTo>
                      <a:pt x="398" y="1"/>
                    </a:moveTo>
                    <a:lnTo>
                      <a:pt x="377" y="43"/>
                    </a:lnTo>
                    <a:lnTo>
                      <a:pt x="356" y="147"/>
                    </a:lnTo>
                    <a:lnTo>
                      <a:pt x="272" y="231"/>
                    </a:lnTo>
                    <a:lnTo>
                      <a:pt x="272" y="252"/>
                    </a:lnTo>
                    <a:lnTo>
                      <a:pt x="210" y="273"/>
                    </a:lnTo>
                    <a:lnTo>
                      <a:pt x="189" y="315"/>
                    </a:lnTo>
                    <a:lnTo>
                      <a:pt x="168" y="273"/>
                    </a:lnTo>
                    <a:lnTo>
                      <a:pt x="168" y="231"/>
                    </a:lnTo>
                    <a:lnTo>
                      <a:pt x="84" y="231"/>
                    </a:lnTo>
                    <a:lnTo>
                      <a:pt x="42" y="273"/>
                    </a:lnTo>
                    <a:lnTo>
                      <a:pt x="0" y="356"/>
                    </a:lnTo>
                    <a:lnTo>
                      <a:pt x="0" y="1423"/>
                    </a:lnTo>
                    <a:lnTo>
                      <a:pt x="84" y="1423"/>
                    </a:lnTo>
                    <a:lnTo>
                      <a:pt x="105" y="1465"/>
                    </a:lnTo>
                    <a:lnTo>
                      <a:pt x="168" y="1465"/>
                    </a:lnTo>
                    <a:lnTo>
                      <a:pt x="210" y="1361"/>
                    </a:lnTo>
                    <a:lnTo>
                      <a:pt x="314" y="1256"/>
                    </a:lnTo>
                    <a:lnTo>
                      <a:pt x="398" y="1298"/>
                    </a:lnTo>
                    <a:lnTo>
                      <a:pt x="565" y="1068"/>
                    </a:lnTo>
                    <a:lnTo>
                      <a:pt x="607" y="900"/>
                    </a:lnTo>
                    <a:lnTo>
                      <a:pt x="607" y="733"/>
                    </a:lnTo>
                    <a:lnTo>
                      <a:pt x="565" y="670"/>
                    </a:lnTo>
                    <a:lnTo>
                      <a:pt x="586" y="482"/>
                    </a:lnTo>
                    <a:lnTo>
                      <a:pt x="628" y="377"/>
                    </a:lnTo>
                    <a:lnTo>
                      <a:pt x="670" y="105"/>
                    </a:lnTo>
                    <a:lnTo>
                      <a:pt x="670" y="43"/>
                    </a:lnTo>
                    <a:lnTo>
                      <a:pt x="670" y="1"/>
                    </a:lnTo>
                    <a:lnTo>
                      <a:pt x="586" y="1"/>
                    </a:lnTo>
                    <a:lnTo>
                      <a:pt x="524" y="43"/>
                    </a:lnTo>
                    <a:lnTo>
                      <a:pt x="50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9" name="Google Shape;2899;p66"/>
              <p:cNvSpPr/>
              <p:nvPr/>
            </p:nvSpPr>
            <p:spPr>
              <a:xfrm>
                <a:off x="2374900" y="2981200"/>
                <a:ext cx="59650" cy="62800"/>
              </a:xfrm>
              <a:custGeom>
                <a:avLst/>
                <a:gdLst/>
                <a:ahLst/>
                <a:cxnLst/>
                <a:rect l="l" t="t" r="r" b="b"/>
                <a:pathLst>
                  <a:path w="2386" h="2512" extrusionOk="0">
                    <a:moveTo>
                      <a:pt x="837" y="0"/>
                    </a:moveTo>
                    <a:lnTo>
                      <a:pt x="816" y="314"/>
                    </a:lnTo>
                    <a:lnTo>
                      <a:pt x="565" y="335"/>
                    </a:lnTo>
                    <a:lnTo>
                      <a:pt x="649" y="419"/>
                    </a:lnTo>
                    <a:lnTo>
                      <a:pt x="670" y="461"/>
                    </a:lnTo>
                    <a:lnTo>
                      <a:pt x="774" y="565"/>
                    </a:lnTo>
                    <a:lnTo>
                      <a:pt x="858" y="649"/>
                    </a:lnTo>
                    <a:lnTo>
                      <a:pt x="942" y="649"/>
                    </a:lnTo>
                    <a:lnTo>
                      <a:pt x="963" y="712"/>
                    </a:lnTo>
                    <a:lnTo>
                      <a:pt x="983" y="816"/>
                    </a:lnTo>
                    <a:lnTo>
                      <a:pt x="1025" y="837"/>
                    </a:lnTo>
                    <a:lnTo>
                      <a:pt x="1130" y="858"/>
                    </a:lnTo>
                    <a:lnTo>
                      <a:pt x="1193" y="879"/>
                    </a:lnTo>
                    <a:lnTo>
                      <a:pt x="1193" y="963"/>
                    </a:lnTo>
                    <a:lnTo>
                      <a:pt x="1130" y="1026"/>
                    </a:lnTo>
                    <a:lnTo>
                      <a:pt x="398" y="1026"/>
                    </a:lnTo>
                    <a:lnTo>
                      <a:pt x="42" y="1570"/>
                    </a:lnTo>
                    <a:lnTo>
                      <a:pt x="42" y="1674"/>
                    </a:lnTo>
                    <a:lnTo>
                      <a:pt x="84" y="1695"/>
                    </a:lnTo>
                    <a:lnTo>
                      <a:pt x="42" y="1758"/>
                    </a:lnTo>
                    <a:lnTo>
                      <a:pt x="84" y="1800"/>
                    </a:lnTo>
                    <a:lnTo>
                      <a:pt x="105" y="1821"/>
                    </a:lnTo>
                    <a:lnTo>
                      <a:pt x="105" y="1863"/>
                    </a:lnTo>
                    <a:lnTo>
                      <a:pt x="42" y="1904"/>
                    </a:lnTo>
                    <a:lnTo>
                      <a:pt x="21" y="1967"/>
                    </a:lnTo>
                    <a:lnTo>
                      <a:pt x="0" y="1988"/>
                    </a:lnTo>
                    <a:lnTo>
                      <a:pt x="105" y="2093"/>
                    </a:lnTo>
                    <a:lnTo>
                      <a:pt x="147" y="2218"/>
                    </a:lnTo>
                    <a:lnTo>
                      <a:pt x="251" y="2218"/>
                    </a:lnTo>
                    <a:lnTo>
                      <a:pt x="335" y="2323"/>
                    </a:lnTo>
                    <a:lnTo>
                      <a:pt x="628" y="2428"/>
                    </a:lnTo>
                    <a:lnTo>
                      <a:pt x="942" y="2428"/>
                    </a:lnTo>
                    <a:lnTo>
                      <a:pt x="1172" y="2511"/>
                    </a:lnTo>
                    <a:lnTo>
                      <a:pt x="1235" y="2428"/>
                    </a:lnTo>
                    <a:lnTo>
                      <a:pt x="1235" y="2386"/>
                    </a:lnTo>
                    <a:lnTo>
                      <a:pt x="1339" y="2281"/>
                    </a:lnTo>
                    <a:lnTo>
                      <a:pt x="1465" y="2218"/>
                    </a:lnTo>
                    <a:lnTo>
                      <a:pt x="1569" y="2197"/>
                    </a:lnTo>
                    <a:lnTo>
                      <a:pt x="1569" y="2135"/>
                    </a:lnTo>
                    <a:lnTo>
                      <a:pt x="1716" y="2009"/>
                    </a:lnTo>
                    <a:lnTo>
                      <a:pt x="1799" y="1863"/>
                    </a:lnTo>
                    <a:lnTo>
                      <a:pt x="1779" y="1779"/>
                    </a:lnTo>
                    <a:lnTo>
                      <a:pt x="1862" y="1674"/>
                    </a:lnTo>
                    <a:lnTo>
                      <a:pt x="2009" y="1507"/>
                    </a:lnTo>
                    <a:lnTo>
                      <a:pt x="2092" y="1507"/>
                    </a:lnTo>
                    <a:lnTo>
                      <a:pt x="2239" y="1444"/>
                    </a:lnTo>
                    <a:lnTo>
                      <a:pt x="2302" y="1340"/>
                    </a:lnTo>
                    <a:lnTo>
                      <a:pt x="2385" y="1277"/>
                    </a:lnTo>
                    <a:lnTo>
                      <a:pt x="2385" y="1235"/>
                    </a:lnTo>
                    <a:lnTo>
                      <a:pt x="2344" y="1172"/>
                    </a:lnTo>
                    <a:lnTo>
                      <a:pt x="2239" y="1172"/>
                    </a:lnTo>
                    <a:lnTo>
                      <a:pt x="2218" y="1256"/>
                    </a:lnTo>
                    <a:lnTo>
                      <a:pt x="2113" y="1172"/>
                    </a:lnTo>
                    <a:lnTo>
                      <a:pt x="2030" y="1172"/>
                    </a:lnTo>
                    <a:lnTo>
                      <a:pt x="1988" y="1130"/>
                    </a:lnTo>
                    <a:lnTo>
                      <a:pt x="1925" y="1130"/>
                    </a:lnTo>
                    <a:lnTo>
                      <a:pt x="1904" y="1088"/>
                    </a:lnTo>
                    <a:lnTo>
                      <a:pt x="1820" y="1088"/>
                    </a:lnTo>
                    <a:lnTo>
                      <a:pt x="1820" y="21"/>
                    </a:lnTo>
                    <a:lnTo>
                      <a:pt x="83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0" name="Google Shape;2900;p66"/>
              <p:cNvSpPr/>
              <p:nvPr/>
            </p:nvSpPr>
            <p:spPr>
              <a:xfrm>
                <a:off x="2050050" y="2725400"/>
                <a:ext cx="412225" cy="305525"/>
              </a:xfrm>
              <a:custGeom>
                <a:avLst/>
                <a:gdLst/>
                <a:ahLst/>
                <a:cxnLst/>
                <a:rect l="l" t="t" r="r" b="b"/>
                <a:pathLst>
                  <a:path w="16489" h="12221" extrusionOk="0">
                    <a:moveTo>
                      <a:pt x="1381" y="1"/>
                    </a:moveTo>
                    <a:lnTo>
                      <a:pt x="1" y="22"/>
                    </a:lnTo>
                    <a:lnTo>
                      <a:pt x="21" y="168"/>
                    </a:lnTo>
                    <a:lnTo>
                      <a:pt x="105" y="482"/>
                    </a:lnTo>
                    <a:lnTo>
                      <a:pt x="168" y="587"/>
                    </a:lnTo>
                    <a:lnTo>
                      <a:pt x="231" y="691"/>
                    </a:lnTo>
                    <a:lnTo>
                      <a:pt x="168" y="712"/>
                    </a:lnTo>
                    <a:lnTo>
                      <a:pt x="168" y="796"/>
                    </a:lnTo>
                    <a:lnTo>
                      <a:pt x="189" y="901"/>
                    </a:lnTo>
                    <a:lnTo>
                      <a:pt x="356" y="1110"/>
                    </a:lnTo>
                    <a:lnTo>
                      <a:pt x="356" y="1152"/>
                    </a:lnTo>
                    <a:lnTo>
                      <a:pt x="314" y="1173"/>
                    </a:lnTo>
                    <a:lnTo>
                      <a:pt x="335" y="1256"/>
                    </a:lnTo>
                    <a:lnTo>
                      <a:pt x="461" y="1361"/>
                    </a:lnTo>
                    <a:lnTo>
                      <a:pt x="482" y="1486"/>
                    </a:lnTo>
                    <a:lnTo>
                      <a:pt x="440" y="1549"/>
                    </a:lnTo>
                    <a:lnTo>
                      <a:pt x="440" y="1654"/>
                    </a:lnTo>
                    <a:lnTo>
                      <a:pt x="524" y="1696"/>
                    </a:lnTo>
                    <a:lnTo>
                      <a:pt x="545" y="1779"/>
                    </a:lnTo>
                    <a:lnTo>
                      <a:pt x="545" y="1968"/>
                    </a:lnTo>
                    <a:lnTo>
                      <a:pt x="586" y="2114"/>
                    </a:lnTo>
                    <a:lnTo>
                      <a:pt x="691" y="2219"/>
                    </a:lnTo>
                    <a:lnTo>
                      <a:pt x="754" y="2219"/>
                    </a:lnTo>
                    <a:lnTo>
                      <a:pt x="942" y="2386"/>
                    </a:lnTo>
                    <a:lnTo>
                      <a:pt x="1005" y="2512"/>
                    </a:lnTo>
                    <a:lnTo>
                      <a:pt x="1047" y="2595"/>
                    </a:lnTo>
                    <a:lnTo>
                      <a:pt x="1172" y="2721"/>
                    </a:lnTo>
                    <a:lnTo>
                      <a:pt x="1214" y="2909"/>
                    </a:lnTo>
                    <a:lnTo>
                      <a:pt x="1277" y="2930"/>
                    </a:lnTo>
                    <a:lnTo>
                      <a:pt x="1361" y="3056"/>
                    </a:lnTo>
                    <a:lnTo>
                      <a:pt x="1298" y="3139"/>
                    </a:lnTo>
                    <a:lnTo>
                      <a:pt x="1277" y="3202"/>
                    </a:lnTo>
                    <a:lnTo>
                      <a:pt x="1319" y="3265"/>
                    </a:lnTo>
                    <a:lnTo>
                      <a:pt x="1298" y="3349"/>
                    </a:lnTo>
                    <a:lnTo>
                      <a:pt x="1214" y="3328"/>
                    </a:lnTo>
                    <a:lnTo>
                      <a:pt x="1172" y="3411"/>
                    </a:lnTo>
                    <a:lnTo>
                      <a:pt x="1193" y="3432"/>
                    </a:lnTo>
                    <a:lnTo>
                      <a:pt x="1277" y="3432"/>
                    </a:lnTo>
                    <a:lnTo>
                      <a:pt x="1277" y="3516"/>
                    </a:lnTo>
                    <a:lnTo>
                      <a:pt x="1214" y="3558"/>
                    </a:lnTo>
                    <a:lnTo>
                      <a:pt x="1151" y="3516"/>
                    </a:lnTo>
                    <a:lnTo>
                      <a:pt x="1005" y="3516"/>
                    </a:lnTo>
                    <a:lnTo>
                      <a:pt x="900" y="3453"/>
                    </a:lnTo>
                    <a:lnTo>
                      <a:pt x="775" y="3474"/>
                    </a:lnTo>
                    <a:lnTo>
                      <a:pt x="712" y="3516"/>
                    </a:lnTo>
                    <a:lnTo>
                      <a:pt x="858" y="3662"/>
                    </a:lnTo>
                    <a:lnTo>
                      <a:pt x="963" y="3725"/>
                    </a:lnTo>
                    <a:lnTo>
                      <a:pt x="963" y="3830"/>
                    </a:lnTo>
                    <a:lnTo>
                      <a:pt x="1005" y="3934"/>
                    </a:lnTo>
                    <a:lnTo>
                      <a:pt x="1109" y="3955"/>
                    </a:lnTo>
                    <a:lnTo>
                      <a:pt x="1235" y="4039"/>
                    </a:lnTo>
                    <a:lnTo>
                      <a:pt x="1235" y="4081"/>
                    </a:lnTo>
                    <a:lnTo>
                      <a:pt x="1319" y="4081"/>
                    </a:lnTo>
                    <a:lnTo>
                      <a:pt x="1402" y="4102"/>
                    </a:lnTo>
                    <a:lnTo>
                      <a:pt x="1381" y="4144"/>
                    </a:lnTo>
                    <a:lnTo>
                      <a:pt x="1423" y="4206"/>
                    </a:lnTo>
                    <a:lnTo>
                      <a:pt x="1507" y="4186"/>
                    </a:lnTo>
                    <a:lnTo>
                      <a:pt x="1591" y="4186"/>
                    </a:lnTo>
                    <a:lnTo>
                      <a:pt x="1674" y="4081"/>
                    </a:lnTo>
                    <a:lnTo>
                      <a:pt x="1716" y="4081"/>
                    </a:lnTo>
                    <a:lnTo>
                      <a:pt x="1695" y="4186"/>
                    </a:lnTo>
                    <a:lnTo>
                      <a:pt x="1716" y="4374"/>
                    </a:lnTo>
                    <a:lnTo>
                      <a:pt x="1905" y="4562"/>
                    </a:lnTo>
                    <a:lnTo>
                      <a:pt x="2009" y="4583"/>
                    </a:lnTo>
                    <a:lnTo>
                      <a:pt x="2051" y="4583"/>
                    </a:lnTo>
                    <a:lnTo>
                      <a:pt x="2114" y="4667"/>
                    </a:lnTo>
                    <a:lnTo>
                      <a:pt x="2197" y="4897"/>
                    </a:lnTo>
                    <a:lnTo>
                      <a:pt x="2197" y="5127"/>
                    </a:lnTo>
                    <a:lnTo>
                      <a:pt x="2156" y="5315"/>
                    </a:lnTo>
                    <a:lnTo>
                      <a:pt x="2051" y="5462"/>
                    </a:lnTo>
                    <a:lnTo>
                      <a:pt x="2093" y="5546"/>
                    </a:lnTo>
                    <a:lnTo>
                      <a:pt x="2197" y="5650"/>
                    </a:lnTo>
                    <a:lnTo>
                      <a:pt x="2239" y="5629"/>
                    </a:lnTo>
                    <a:lnTo>
                      <a:pt x="2260" y="5713"/>
                    </a:lnTo>
                    <a:lnTo>
                      <a:pt x="2407" y="5734"/>
                    </a:lnTo>
                    <a:lnTo>
                      <a:pt x="2449" y="5859"/>
                    </a:lnTo>
                    <a:lnTo>
                      <a:pt x="2679" y="6131"/>
                    </a:lnTo>
                    <a:lnTo>
                      <a:pt x="2762" y="6152"/>
                    </a:lnTo>
                    <a:lnTo>
                      <a:pt x="2804" y="6236"/>
                    </a:lnTo>
                    <a:lnTo>
                      <a:pt x="2888" y="6341"/>
                    </a:lnTo>
                    <a:lnTo>
                      <a:pt x="3034" y="6362"/>
                    </a:lnTo>
                    <a:lnTo>
                      <a:pt x="3076" y="6445"/>
                    </a:lnTo>
                    <a:lnTo>
                      <a:pt x="3076" y="6571"/>
                    </a:lnTo>
                    <a:lnTo>
                      <a:pt x="3160" y="6655"/>
                    </a:lnTo>
                    <a:lnTo>
                      <a:pt x="3160" y="6717"/>
                    </a:lnTo>
                    <a:lnTo>
                      <a:pt x="3202" y="6822"/>
                    </a:lnTo>
                    <a:lnTo>
                      <a:pt x="3286" y="6864"/>
                    </a:lnTo>
                    <a:lnTo>
                      <a:pt x="3474" y="6780"/>
                    </a:lnTo>
                    <a:lnTo>
                      <a:pt x="3578" y="6613"/>
                    </a:lnTo>
                    <a:lnTo>
                      <a:pt x="3578" y="6487"/>
                    </a:lnTo>
                    <a:lnTo>
                      <a:pt x="3495" y="6445"/>
                    </a:lnTo>
                    <a:lnTo>
                      <a:pt x="3474" y="6341"/>
                    </a:lnTo>
                    <a:lnTo>
                      <a:pt x="3411" y="6278"/>
                    </a:lnTo>
                    <a:lnTo>
                      <a:pt x="3390" y="6173"/>
                    </a:lnTo>
                    <a:lnTo>
                      <a:pt x="3286" y="6131"/>
                    </a:lnTo>
                    <a:lnTo>
                      <a:pt x="3265" y="6048"/>
                    </a:lnTo>
                    <a:lnTo>
                      <a:pt x="3202" y="5964"/>
                    </a:lnTo>
                    <a:lnTo>
                      <a:pt x="3139" y="5943"/>
                    </a:lnTo>
                    <a:lnTo>
                      <a:pt x="3097" y="5964"/>
                    </a:lnTo>
                    <a:lnTo>
                      <a:pt x="3097" y="6048"/>
                    </a:lnTo>
                    <a:lnTo>
                      <a:pt x="3055" y="6069"/>
                    </a:lnTo>
                    <a:lnTo>
                      <a:pt x="3055" y="5985"/>
                    </a:lnTo>
                    <a:lnTo>
                      <a:pt x="2972" y="5943"/>
                    </a:lnTo>
                    <a:lnTo>
                      <a:pt x="2867" y="5818"/>
                    </a:lnTo>
                    <a:lnTo>
                      <a:pt x="2846" y="5734"/>
                    </a:lnTo>
                    <a:lnTo>
                      <a:pt x="2888" y="5629"/>
                    </a:lnTo>
                    <a:lnTo>
                      <a:pt x="2888" y="5504"/>
                    </a:lnTo>
                    <a:lnTo>
                      <a:pt x="2804" y="5399"/>
                    </a:lnTo>
                    <a:lnTo>
                      <a:pt x="2846" y="5294"/>
                    </a:lnTo>
                    <a:lnTo>
                      <a:pt x="2846" y="5232"/>
                    </a:lnTo>
                    <a:lnTo>
                      <a:pt x="2783" y="5148"/>
                    </a:lnTo>
                    <a:lnTo>
                      <a:pt x="2783" y="5085"/>
                    </a:lnTo>
                    <a:lnTo>
                      <a:pt x="2721" y="5002"/>
                    </a:lnTo>
                    <a:lnTo>
                      <a:pt x="2721" y="4897"/>
                    </a:lnTo>
                    <a:lnTo>
                      <a:pt x="2679" y="4834"/>
                    </a:lnTo>
                    <a:lnTo>
                      <a:pt x="2679" y="4688"/>
                    </a:lnTo>
                    <a:lnTo>
                      <a:pt x="2721" y="4604"/>
                    </a:lnTo>
                    <a:lnTo>
                      <a:pt x="2658" y="4395"/>
                    </a:lnTo>
                    <a:lnTo>
                      <a:pt x="2616" y="4290"/>
                    </a:lnTo>
                    <a:lnTo>
                      <a:pt x="2553" y="4206"/>
                    </a:lnTo>
                    <a:lnTo>
                      <a:pt x="2532" y="4186"/>
                    </a:lnTo>
                    <a:lnTo>
                      <a:pt x="2532" y="4248"/>
                    </a:lnTo>
                    <a:lnTo>
                      <a:pt x="2532" y="4290"/>
                    </a:lnTo>
                    <a:lnTo>
                      <a:pt x="2469" y="4353"/>
                    </a:lnTo>
                    <a:lnTo>
                      <a:pt x="2365" y="4186"/>
                    </a:lnTo>
                    <a:lnTo>
                      <a:pt x="2365" y="4102"/>
                    </a:lnTo>
                    <a:lnTo>
                      <a:pt x="2407" y="4039"/>
                    </a:lnTo>
                    <a:lnTo>
                      <a:pt x="2365" y="3976"/>
                    </a:lnTo>
                    <a:lnTo>
                      <a:pt x="2323" y="3955"/>
                    </a:lnTo>
                    <a:lnTo>
                      <a:pt x="2281" y="3746"/>
                    </a:lnTo>
                    <a:lnTo>
                      <a:pt x="2197" y="3579"/>
                    </a:lnTo>
                    <a:lnTo>
                      <a:pt x="2135" y="3558"/>
                    </a:lnTo>
                    <a:lnTo>
                      <a:pt x="2030" y="3453"/>
                    </a:lnTo>
                    <a:lnTo>
                      <a:pt x="2030" y="3328"/>
                    </a:lnTo>
                    <a:lnTo>
                      <a:pt x="2051" y="3202"/>
                    </a:lnTo>
                    <a:lnTo>
                      <a:pt x="1946" y="3056"/>
                    </a:lnTo>
                    <a:lnTo>
                      <a:pt x="1884" y="3035"/>
                    </a:lnTo>
                    <a:lnTo>
                      <a:pt x="1821" y="2993"/>
                    </a:lnTo>
                    <a:lnTo>
                      <a:pt x="1821" y="2846"/>
                    </a:lnTo>
                    <a:lnTo>
                      <a:pt x="1737" y="2784"/>
                    </a:lnTo>
                    <a:lnTo>
                      <a:pt x="1633" y="2742"/>
                    </a:lnTo>
                    <a:lnTo>
                      <a:pt x="1612" y="2637"/>
                    </a:lnTo>
                    <a:lnTo>
                      <a:pt x="1633" y="2574"/>
                    </a:lnTo>
                    <a:lnTo>
                      <a:pt x="1612" y="2407"/>
                    </a:lnTo>
                    <a:lnTo>
                      <a:pt x="1465" y="2302"/>
                    </a:lnTo>
                    <a:lnTo>
                      <a:pt x="1402" y="2219"/>
                    </a:lnTo>
                    <a:lnTo>
                      <a:pt x="1319" y="2198"/>
                    </a:lnTo>
                    <a:lnTo>
                      <a:pt x="1319" y="2093"/>
                    </a:lnTo>
                    <a:lnTo>
                      <a:pt x="1235" y="1947"/>
                    </a:lnTo>
                    <a:lnTo>
                      <a:pt x="1193" y="1863"/>
                    </a:lnTo>
                    <a:lnTo>
                      <a:pt x="1235" y="1779"/>
                    </a:lnTo>
                    <a:lnTo>
                      <a:pt x="1214" y="1361"/>
                    </a:lnTo>
                    <a:lnTo>
                      <a:pt x="1193" y="1131"/>
                    </a:lnTo>
                    <a:lnTo>
                      <a:pt x="1235" y="1005"/>
                    </a:lnTo>
                    <a:lnTo>
                      <a:pt x="1298" y="796"/>
                    </a:lnTo>
                    <a:lnTo>
                      <a:pt x="1277" y="691"/>
                    </a:lnTo>
                    <a:lnTo>
                      <a:pt x="1235" y="545"/>
                    </a:lnTo>
                    <a:lnTo>
                      <a:pt x="1319" y="691"/>
                    </a:lnTo>
                    <a:lnTo>
                      <a:pt x="1486" y="754"/>
                    </a:lnTo>
                    <a:lnTo>
                      <a:pt x="1570" y="921"/>
                    </a:lnTo>
                    <a:lnTo>
                      <a:pt x="1633" y="963"/>
                    </a:lnTo>
                    <a:lnTo>
                      <a:pt x="1737" y="963"/>
                    </a:lnTo>
                    <a:lnTo>
                      <a:pt x="1800" y="921"/>
                    </a:lnTo>
                    <a:lnTo>
                      <a:pt x="1884" y="1026"/>
                    </a:lnTo>
                    <a:lnTo>
                      <a:pt x="1925" y="1068"/>
                    </a:lnTo>
                    <a:lnTo>
                      <a:pt x="2030" y="1068"/>
                    </a:lnTo>
                    <a:lnTo>
                      <a:pt x="2156" y="1152"/>
                    </a:lnTo>
                    <a:lnTo>
                      <a:pt x="2156" y="1214"/>
                    </a:lnTo>
                    <a:lnTo>
                      <a:pt x="2093" y="1319"/>
                    </a:lnTo>
                    <a:lnTo>
                      <a:pt x="2093" y="1382"/>
                    </a:lnTo>
                    <a:lnTo>
                      <a:pt x="2135" y="1549"/>
                    </a:lnTo>
                    <a:lnTo>
                      <a:pt x="2156" y="1737"/>
                    </a:lnTo>
                    <a:lnTo>
                      <a:pt x="2218" y="1842"/>
                    </a:lnTo>
                    <a:lnTo>
                      <a:pt x="2239" y="1968"/>
                    </a:lnTo>
                    <a:lnTo>
                      <a:pt x="2218" y="2051"/>
                    </a:lnTo>
                    <a:lnTo>
                      <a:pt x="2239" y="2156"/>
                    </a:lnTo>
                    <a:lnTo>
                      <a:pt x="2407" y="2323"/>
                    </a:lnTo>
                    <a:lnTo>
                      <a:pt x="2365" y="2386"/>
                    </a:lnTo>
                    <a:lnTo>
                      <a:pt x="2344" y="2470"/>
                    </a:lnTo>
                    <a:lnTo>
                      <a:pt x="2407" y="2533"/>
                    </a:lnTo>
                    <a:lnTo>
                      <a:pt x="2428" y="2533"/>
                    </a:lnTo>
                    <a:lnTo>
                      <a:pt x="2469" y="2595"/>
                    </a:lnTo>
                    <a:lnTo>
                      <a:pt x="2532" y="2784"/>
                    </a:lnTo>
                    <a:lnTo>
                      <a:pt x="2616" y="2805"/>
                    </a:lnTo>
                    <a:lnTo>
                      <a:pt x="2658" y="2909"/>
                    </a:lnTo>
                    <a:lnTo>
                      <a:pt x="2658" y="3035"/>
                    </a:lnTo>
                    <a:lnTo>
                      <a:pt x="2721" y="3097"/>
                    </a:lnTo>
                    <a:lnTo>
                      <a:pt x="2783" y="3118"/>
                    </a:lnTo>
                    <a:lnTo>
                      <a:pt x="2846" y="3244"/>
                    </a:lnTo>
                    <a:lnTo>
                      <a:pt x="2867" y="3349"/>
                    </a:lnTo>
                    <a:lnTo>
                      <a:pt x="2951" y="3411"/>
                    </a:lnTo>
                    <a:lnTo>
                      <a:pt x="2972" y="3453"/>
                    </a:lnTo>
                    <a:lnTo>
                      <a:pt x="3055" y="3453"/>
                    </a:lnTo>
                    <a:lnTo>
                      <a:pt x="3097" y="3516"/>
                    </a:lnTo>
                    <a:lnTo>
                      <a:pt x="3181" y="3453"/>
                    </a:lnTo>
                    <a:lnTo>
                      <a:pt x="3244" y="3516"/>
                    </a:lnTo>
                    <a:lnTo>
                      <a:pt x="3244" y="3642"/>
                    </a:lnTo>
                    <a:lnTo>
                      <a:pt x="3181" y="3725"/>
                    </a:lnTo>
                    <a:lnTo>
                      <a:pt x="3202" y="3872"/>
                    </a:lnTo>
                    <a:lnTo>
                      <a:pt x="3390" y="4060"/>
                    </a:lnTo>
                    <a:lnTo>
                      <a:pt x="3474" y="4039"/>
                    </a:lnTo>
                    <a:lnTo>
                      <a:pt x="3558" y="4060"/>
                    </a:lnTo>
                    <a:lnTo>
                      <a:pt x="3516" y="4165"/>
                    </a:lnTo>
                    <a:lnTo>
                      <a:pt x="3578" y="4269"/>
                    </a:lnTo>
                    <a:lnTo>
                      <a:pt x="3683" y="4290"/>
                    </a:lnTo>
                    <a:lnTo>
                      <a:pt x="3767" y="4290"/>
                    </a:lnTo>
                    <a:lnTo>
                      <a:pt x="3850" y="4395"/>
                    </a:lnTo>
                    <a:lnTo>
                      <a:pt x="3892" y="4499"/>
                    </a:lnTo>
                    <a:lnTo>
                      <a:pt x="3976" y="4520"/>
                    </a:lnTo>
                    <a:lnTo>
                      <a:pt x="3997" y="4499"/>
                    </a:lnTo>
                    <a:lnTo>
                      <a:pt x="4018" y="4520"/>
                    </a:lnTo>
                    <a:lnTo>
                      <a:pt x="4039" y="4604"/>
                    </a:lnTo>
                    <a:lnTo>
                      <a:pt x="3997" y="4667"/>
                    </a:lnTo>
                    <a:lnTo>
                      <a:pt x="3934" y="4604"/>
                    </a:lnTo>
                    <a:lnTo>
                      <a:pt x="3850" y="4625"/>
                    </a:lnTo>
                    <a:lnTo>
                      <a:pt x="3767" y="4730"/>
                    </a:lnTo>
                    <a:lnTo>
                      <a:pt x="3704" y="4897"/>
                    </a:lnTo>
                    <a:lnTo>
                      <a:pt x="3725" y="5002"/>
                    </a:lnTo>
                    <a:lnTo>
                      <a:pt x="3809" y="5085"/>
                    </a:lnTo>
                    <a:lnTo>
                      <a:pt x="3913" y="5085"/>
                    </a:lnTo>
                    <a:lnTo>
                      <a:pt x="3997" y="5148"/>
                    </a:lnTo>
                    <a:lnTo>
                      <a:pt x="4206" y="5315"/>
                    </a:lnTo>
                    <a:lnTo>
                      <a:pt x="4353" y="5357"/>
                    </a:lnTo>
                    <a:lnTo>
                      <a:pt x="4415" y="5357"/>
                    </a:lnTo>
                    <a:lnTo>
                      <a:pt x="4436" y="5420"/>
                    </a:lnTo>
                    <a:lnTo>
                      <a:pt x="4499" y="5525"/>
                    </a:lnTo>
                    <a:lnTo>
                      <a:pt x="4541" y="5608"/>
                    </a:lnTo>
                    <a:lnTo>
                      <a:pt x="4499" y="5713"/>
                    </a:lnTo>
                    <a:lnTo>
                      <a:pt x="4415" y="5734"/>
                    </a:lnTo>
                    <a:lnTo>
                      <a:pt x="4436" y="5776"/>
                    </a:lnTo>
                    <a:lnTo>
                      <a:pt x="4520" y="5838"/>
                    </a:lnTo>
                    <a:lnTo>
                      <a:pt x="4708" y="5880"/>
                    </a:lnTo>
                    <a:lnTo>
                      <a:pt x="4708" y="5964"/>
                    </a:lnTo>
                    <a:lnTo>
                      <a:pt x="4750" y="5985"/>
                    </a:lnTo>
                    <a:lnTo>
                      <a:pt x="4897" y="6131"/>
                    </a:lnTo>
                    <a:lnTo>
                      <a:pt x="5085" y="6362"/>
                    </a:lnTo>
                    <a:lnTo>
                      <a:pt x="5231" y="6592"/>
                    </a:lnTo>
                    <a:lnTo>
                      <a:pt x="5399" y="6801"/>
                    </a:lnTo>
                    <a:lnTo>
                      <a:pt x="5399" y="6906"/>
                    </a:lnTo>
                    <a:lnTo>
                      <a:pt x="5608" y="7178"/>
                    </a:lnTo>
                    <a:lnTo>
                      <a:pt x="5650" y="7282"/>
                    </a:lnTo>
                    <a:lnTo>
                      <a:pt x="5587" y="7408"/>
                    </a:lnTo>
                    <a:lnTo>
                      <a:pt x="5650" y="7491"/>
                    </a:lnTo>
                    <a:lnTo>
                      <a:pt x="5692" y="7638"/>
                    </a:lnTo>
                    <a:lnTo>
                      <a:pt x="5817" y="7952"/>
                    </a:lnTo>
                    <a:lnTo>
                      <a:pt x="5817" y="8077"/>
                    </a:lnTo>
                    <a:lnTo>
                      <a:pt x="5775" y="8182"/>
                    </a:lnTo>
                    <a:lnTo>
                      <a:pt x="5650" y="8287"/>
                    </a:lnTo>
                    <a:lnTo>
                      <a:pt x="5608" y="8370"/>
                    </a:lnTo>
                    <a:lnTo>
                      <a:pt x="5671" y="8370"/>
                    </a:lnTo>
                    <a:lnTo>
                      <a:pt x="5754" y="8454"/>
                    </a:lnTo>
                    <a:lnTo>
                      <a:pt x="5692" y="8496"/>
                    </a:lnTo>
                    <a:lnTo>
                      <a:pt x="5566" y="8496"/>
                    </a:lnTo>
                    <a:lnTo>
                      <a:pt x="5482" y="8538"/>
                    </a:lnTo>
                    <a:lnTo>
                      <a:pt x="5482" y="8579"/>
                    </a:lnTo>
                    <a:lnTo>
                      <a:pt x="5566" y="8789"/>
                    </a:lnTo>
                    <a:lnTo>
                      <a:pt x="5650" y="8872"/>
                    </a:lnTo>
                    <a:lnTo>
                      <a:pt x="5650" y="8956"/>
                    </a:lnTo>
                    <a:lnTo>
                      <a:pt x="5754" y="9103"/>
                    </a:lnTo>
                    <a:lnTo>
                      <a:pt x="5796" y="9228"/>
                    </a:lnTo>
                    <a:lnTo>
                      <a:pt x="5859" y="9291"/>
                    </a:lnTo>
                    <a:lnTo>
                      <a:pt x="5922" y="9291"/>
                    </a:lnTo>
                    <a:lnTo>
                      <a:pt x="5943" y="9333"/>
                    </a:lnTo>
                    <a:lnTo>
                      <a:pt x="6131" y="9395"/>
                    </a:lnTo>
                    <a:lnTo>
                      <a:pt x="6278" y="9375"/>
                    </a:lnTo>
                    <a:lnTo>
                      <a:pt x="6340" y="9375"/>
                    </a:lnTo>
                    <a:lnTo>
                      <a:pt x="6299" y="9437"/>
                    </a:lnTo>
                    <a:lnTo>
                      <a:pt x="6299" y="9500"/>
                    </a:lnTo>
                    <a:lnTo>
                      <a:pt x="6424" y="9542"/>
                    </a:lnTo>
                    <a:lnTo>
                      <a:pt x="6591" y="9688"/>
                    </a:lnTo>
                    <a:lnTo>
                      <a:pt x="6696" y="9835"/>
                    </a:lnTo>
                    <a:lnTo>
                      <a:pt x="6759" y="9960"/>
                    </a:lnTo>
                    <a:lnTo>
                      <a:pt x="6863" y="10023"/>
                    </a:lnTo>
                    <a:lnTo>
                      <a:pt x="6926" y="10002"/>
                    </a:lnTo>
                    <a:lnTo>
                      <a:pt x="7031" y="10044"/>
                    </a:lnTo>
                    <a:lnTo>
                      <a:pt x="7115" y="10044"/>
                    </a:lnTo>
                    <a:lnTo>
                      <a:pt x="7345" y="10149"/>
                    </a:lnTo>
                    <a:lnTo>
                      <a:pt x="7428" y="10149"/>
                    </a:lnTo>
                    <a:lnTo>
                      <a:pt x="7449" y="10107"/>
                    </a:lnTo>
                    <a:lnTo>
                      <a:pt x="7512" y="10107"/>
                    </a:lnTo>
                    <a:lnTo>
                      <a:pt x="7575" y="10170"/>
                    </a:lnTo>
                    <a:lnTo>
                      <a:pt x="7847" y="10442"/>
                    </a:lnTo>
                    <a:lnTo>
                      <a:pt x="7910" y="10442"/>
                    </a:lnTo>
                    <a:lnTo>
                      <a:pt x="8098" y="10630"/>
                    </a:lnTo>
                    <a:lnTo>
                      <a:pt x="8328" y="10735"/>
                    </a:lnTo>
                    <a:lnTo>
                      <a:pt x="8621" y="10756"/>
                    </a:lnTo>
                    <a:lnTo>
                      <a:pt x="8747" y="10839"/>
                    </a:lnTo>
                    <a:lnTo>
                      <a:pt x="8830" y="10965"/>
                    </a:lnTo>
                    <a:lnTo>
                      <a:pt x="8998" y="10965"/>
                    </a:lnTo>
                    <a:lnTo>
                      <a:pt x="9144" y="11048"/>
                    </a:lnTo>
                    <a:lnTo>
                      <a:pt x="9228" y="10986"/>
                    </a:lnTo>
                    <a:lnTo>
                      <a:pt x="9249" y="11007"/>
                    </a:lnTo>
                    <a:lnTo>
                      <a:pt x="9332" y="11153"/>
                    </a:lnTo>
                    <a:lnTo>
                      <a:pt x="9479" y="11216"/>
                    </a:lnTo>
                    <a:lnTo>
                      <a:pt x="9625" y="11216"/>
                    </a:lnTo>
                    <a:lnTo>
                      <a:pt x="9730" y="11279"/>
                    </a:lnTo>
                    <a:lnTo>
                      <a:pt x="9960" y="11362"/>
                    </a:lnTo>
                    <a:lnTo>
                      <a:pt x="10148" y="11362"/>
                    </a:lnTo>
                    <a:lnTo>
                      <a:pt x="10295" y="11467"/>
                    </a:lnTo>
                    <a:lnTo>
                      <a:pt x="10588" y="11572"/>
                    </a:lnTo>
                    <a:lnTo>
                      <a:pt x="10692" y="11530"/>
                    </a:lnTo>
                    <a:lnTo>
                      <a:pt x="11006" y="11404"/>
                    </a:lnTo>
                    <a:lnTo>
                      <a:pt x="11111" y="11404"/>
                    </a:lnTo>
                    <a:lnTo>
                      <a:pt x="11299" y="11300"/>
                    </a:lnTo>
                    <a:lnTo>
                      <a:pt x="11404" y="11279"/>
                    </a:lnTo>
                    <a:lnTo>
                      <a:pt x="11613" y="11279"/>
                    </a:lnTo>
                    <a:lnTo>
                      <a:pt x="11613" y="11258"/>
                    </a:lnTo>
                    <a:lnTo>
                      <a:pt x="11467" y="11216"/>
                    </a:lnTo>
                    <a:lnTo>
                      <a:pt x="11404" y="11216"/>
                    </a:lnTo>
                    <a:lnTo>
                      <a:pt x="11404" y="11174"/>
                    </a:lnTo>
                    <a:lnTo>
                      <a:pt x="11529" y="11090"/>
                    </a:lnTo>
                    <a:lnTo>
                      <a:pt x="11550" y="11111"/>
                    </a:lnTo>
                    <a:lnTo>
                      <a:pt x="11550" y="11195"/>
                    </a:lnTo>
                    <a:lnTo>
                      <a:pt x="11634" y="11153"/>
                    </a:lnTo>
                    <a:lnTo>
                      <a:pt x="11718" y="11153"/>
                    </a:lnTo>
                    <a:lnTo>
                      <a:pt x="11718" y="11195"/>
                    </a:lnTo>
                    <a:lnTo>
                      <a:pt x="11655" y="11195"/>
                    </a:lnTo>
                    <a:lnTo>
                      <a:pt x="11634" y="11216"/>
                    </a:lnTo>
                    <a:lnTo>
                      <a:pt x="11655" y="11258"/>
                    </a:lnTo>
                    <a:lnTo>
                      <a:pt x="11760" y="11258"/>
                    </a:lnTo>
                    <a:lnTo>
                      <a:pt x="11864" y="11279"/>
                    </a:lnTo>
                    <a:lnTo>
                      <a:pt x="12032" y="11404"/>
                    </a:lnTo>
                    <a:lnTo>
                      <a:pt x="12094" y="11467"/>
                    </a:lnTo>
                    <a:lnTo>
                      <a:pt x="12094" y="11425"/>
                    </a:lnTo>
                    <a:lnTo>
                      <a:pt x="11969" y="11300"/>
                    </a:lnTo>
                    <a:lnTo>
                      <a:pt x="11780" y="11216"/>
                    </a:lnTo>
                    <a:lnTo>
                      <a:pt x="11780" y="11174"/>
                    </a:lnTo>
                    <a:lnTo>
                      <a:pt x="11822" y="11174"/>
                    </a:lnTo>
                    <a:lnTo>
                      <a:pt x="11843" y="11195"/>
                    </a:lnTo>
                    <a:lnTo>
                      <a:pt x="11948" y="11216"/>
                    </a:lnTo>
                    <a:lnTo>
                      <a:pt x="12053" y="11300"/>
                    </a:lnTo>
                    <a:lnTo>
                      <a:pt x="12157" y="11425"/>
                    </a:lnTo>
                    <a:lnTo>
                      <a:pt x="12157" y="11488"/>
                    </a:lnTo>
                    <a:lnTo>
                      <a:pt x="12199" y="11530"/>
                    </a:lnTo>
                    <a:lnTo>
                      <a:pt x="12597" y="11885"/>
                    </a:lnTo>
                    <a:lnTo>
                      <a:pt x="12722" y="11906"/>
                    </a:lnTo>
                    <a:lnTo>
                      <a:pt x="12764" y="11990"/>
                    </a:lnTo>
                    <a:lnTo>
                      <a:pt x="12910" y="12116"/>
                    </a:lnTo>
                    <a:lnTo>
                      <a:pt x="12994" y="12220"/>
                    </a:lnTo>
                    <a:lnTo>
                      <a:pt x="13015" y="12199"/>
                    </a:lnTo>
                    <a:lnTo>
                      <a:pt x="13036" y="12136"/>
                    </a:lnTo>
                    <a:lnTo>
                      <a:pt x="13099" y="12095"/>
                    </a:lnTo>
                    <a:lnTo>
                      <a:pt x="13099" y="12053"/>
                    </a:lnTo>
                    <a:lnTo>
                      <a:pt x="13078" y="12032"/>
                    </a:lnTo>
                    <a:lnTo>
                      <a:pt x="13036" y="11990"/>
                    </a:lnTo>
                    <a:lnTo>
                      <a:pt x="13078" y="11927"/>
                    </a:lnTo>
                    <a:lnTo>
                      <a:pt x="13036" y="11906"/>
                    </a:lnTo>
                    <a:lnTo>
                      <a:pt x="13036" y="11802"/>
                    </a:lnTo>
                    <a:lnTo>
                      <a:pt x="13392" y="11258"/>
                    </a:lnTo>
                    <a:lnTo>
                      <a:pt x="14124" y="11258"/>
                    </a:lnTo>
                    <a:lnTo>
                      <a:pt x="14187" y="11195"/>
                    </a:lnTo>
                    <a:lnTo>
                      <a:pt x="14187" y="11111"/>
                    </a:lnTo>
                    <a:lnTo>
                      <a:pt x="14124" y="11090"/>
                    </a:lnTo>
                    <a:lnTo>
                      <a:pt x="14019" y="11069"/>
                    </a:lnTo>
                    <a:lnTo>
                      <a:pt x="13977" y="11048"/>
                    </a:lnTo>
                    <a:lnTo>
                      <a:pt x="13957" y="10944"/>
                    </a:lnTo>
                    <a:lnTo>
                      <a:pt x="13936" y="10881"/>
                    </a:lnTo>
                    <a:lnTo>
                      <a:pt x="13852" y="10881"/>
                    </a:lnTo>
                    <a:lnTo>
                      <a:pt x="13768" y="10797"/>
                    </a:lnTo>
                    <a:lnTo>
                      <a:pt x="13664" y="10693"/>
                    </a:lnTo>
                    <a:lnTo>
                      <a:pt x="13643" y="10651"/>
                    </a:lnTo>
                    <a:lnTo>
                      <a:pt x="13559" y="10567"/>
                    </a:lnTo>
                    <a:lnTo>
                      <a:pt x="13810" y="10546"/>
                    </a:lnTo>
                    <a:lnTo>
                      <a:pt x="13831" y="10232"/>
                    </a:lnTo>
                    <a:lnTo>
                      <a:pt x="14814" y="10253"/>
                    </a:lnTo>
                    <a:lnTo>
                      <a:pt x="14856" y="10170"/>
                    </a:lnTo>
                    <a:lnTo>
                      <a:pt x="14898" y="10128"/>
                    </a:lnTo>
                    <a:lnTo>
                      <a:pt x="14982" y="10128"/>
                    </a:lnTo>
                    <a:lnTo>
                      <a:pt x="14982" y="10170"/>
                    </a:lnTo>
                    <a:lnTo>
                      <a:pt x="15003" y="10212"/>
                    </a:lnTo>
                    <a:lnTo>
                      <a:pt x="15024" y="10170"/>
                    </a:lnTo>
                    <a:lnTo>
                      <a:pt x="15086" y="10149"/>
                    </a:lnTo>
                    <a:lnTo>
                      <a:pt x="15086" y="10128"/>
                    </a:lnTo>
                    <a:lnTo>
                      <a:pt x="15170" y="10044"/>
                    </a:lnTo>
                    <a:lnTo>
                      <a:pt x="15191" y="9940"/>
                    </a:lnTo>
                    <a:lnTo>
                      <a:pt x="15212" y="9898"/>
                    </a:lnTo>
                    <a:lnTo>
                      <a:pt x="15317" y="9898"/>
                    </a:lnTo>
                    <a:lnTo>
                      <a:pt x="15421" y="9793"/>
                    </a:lnTo>
                    <a:lnTo>
                      <a:pt x="15526" y="9647"/>
                    </a:lnTo>
                    <a:lnTo>
                      <a:pt x="15610" y="9626"/>
                    </a:lnTo>
                    <a:lnTo>
                      <a:pt x="15610" y="9626"/>
                    </a:lnTo>
                    <a:lnTo>
                      <a:pt x="15589" y="9730"/>
                    </a:lnTo>
                    <a:lnTo>
                      <a:pt x="15526" y="9793"/>
                    </a:lnTo>
                    <a:lnTo>
                      <a:pt x="15547" y="9835"/>
                    </a:lnTo>
                    <a:lnTo>
                      <a:pt x="15651" y="9919"/>
                    </a:lnTo>
                    <a:lnTo>
                      <a:pt x="15714" y="10023"/>
                    </a:lnTo>
                    <a:lnTo>
                      <a:pt x="15735" y="10002"/>
                    </a:lnTo>
                    <a:lnTo>
                      <a:pt x="15840" y="9814"/>
                    </a:lnTo>
                    <a:lnTo>
                      <a:pt x="15944" y="9437"/>
                    </a:lnTo>
                    <a:lnTo>
                      <a:pt x="16007" y="9333"/>
                    </a:lnTo>
                    <a:lnTo>
                      <a:pt x="15944" y="9375"/>
                    </a:lnTo>
                    <a:lnTo>
                      <a:pt x="15902" y="9416"/>
                    </a:lnTo>
                    <a:lnTo>
                      <a:pt x="15840" y="9395"/>
                    </a:lnTo>
                    <a:lnTo>
                      <a:pt x="15840" y="9333"/>
                    </a:lnTo>
                    <a:lnTo>
                      <a:pt x="15965" y="9207"/>
                    </a:lnTo>
                    <a:lnTo>
                      <a:pt x="16007" y="9123"/>
                    </a:lnTo>
                    <a:lnTo>
                      <a:pt x="15902" y="9123"/>
                    </a:lnTo>
                    <a:lnTo>
                      <a:pt x="15819" y="9061"/>
                    </a:lnTo>
                    <a:lnTo>
                      <a:pt x="15840" y="9019"/>
                    </a:lnTo>
                    <a:lnTo>
                      <a:pt x="15965" y="8956"/>
                    </a:lnTo>
                    <a:lnTo>
                      <a:pt x="15965" y="8789"/>
                    </a:lnTo>
                    <a:lnTo>
                      <a:pt x="16028" y="8705"/>
                    </a:lnTo>
                    <a:lnTo>
                      <a:pt x="16279" y="8475"/>
                    </a:lnTo>
                    <a:lnTo>
                      <a:pt x="16426" y="8266"/>
                    </a:lnTo>
                    <a:lnTo>
                      <a:pt x="16488" y="8119"/>
                    </a:lnTo>
                    <a:lnTo>
                      <a:pt x="16488" y="8015"/>
                    </a:lnTo>
                    <a:lnTo>
                      <a:pt x="16321" y="7763"/>
                    </a:lnTo>
                    <a:lnTo>
                      <a:pt x="16216" y="7805"/>
                    </a:lnTo>
                    <a:lnTo>
                      <a:pt x="16237" y="7847"/>
                    </a:lnTo>
                    <a:lnTo>
                      <a:pt x="16174" y="7868"/>
                    </a:lnTo>
                    <a:lnTo>
                      <a:pt x="15923" y="7826"/>
                    </a:lnTo>
                    <a:lnTo>
                      <a:pt x="15693" y="7826"/>
                    </a:lnTo>
                    <a:lnTo>
                      <a:pt x="15693" y="7868"/>
                    </a:lnTo>
                    <a:lnTo>
                      <a:pt x="15547" y="7952"/>
                    </a:lnTo>
                    <a:lnTo>
                      <a:pt x="15505" y="7910"/>
                    </a:lnTo>
                    <a:lnTo>
                      <a:pt x="15379" y="7931"/>
                    </a:lnTo>
                    <a:lnTo>
                      <a:pt x="15275" y="8035"/>
                    </a:lnTo>
                    <a:lnTo>
                      <a:pt x="14793" y="8035"/>
                    </a:lnTo>
                    <a:lnTo>
                      <a:pt x="14396" y="8119"/>
                    </a:lnTo>
                    <a:lnTo>
                      <a:pt x="14396" y="8182"/>
                    </a:lnTo>
                    <a:lnTo>
                      <a:pt x="14501" y="8224"/>
                    </a:lnTo>
                    <a:lnTo>
                      <a:pt x="14291" y="8454"/>
                    </a:lnTo>
                    <a:lnTo>
                      <a:pt x="14270" y="8810"/>
                    </a:lnTo>
                    <a:lnTo>
                      <a:pt x="14291" y="8851"/>
                    </a:lnTo>
                    <a:lnTo>
                      <a:pt x="14082" y="9082"/>
                    </a:lnTo>
                    <a:lnTo>
                      <a:pt x="14082" y="9270"/>
                    </a:lnTo>
                    <a:lnTo>
                      <a:pt x="13957" y="9395"/>
                    </a:lnTo>
                    <a:lnTo>
                      <a:pt x="13873" y="9416"/>
                    </a:lnTo>
                    <a:lnTo>
                      <a:pt x="13622" y="9542"/>
                    </a:lnTo>
                    <a:lnTo>
                      <a:pt x="13643" y="9584"/>
                    </a:lnTo>
                    <a:lnTo>
                      <a:pt x="13747" y="9500"/>
                    </a:lnTo>
                    <a:lnTo>
                      <a:pt x="13726" y="9605"/>
                    </a:lnTo>
                    <a:lnTo>
                      <a:pt x="13726" y="9793"/>
                    </a:lnTo>
                    <a:lnTo>
                      <a:pt x="13622" y="9919"/>
                    </a:lnTo>
                    <a:lnTo>
                      <a:pt x="13538" y="9919"/>
                    </a:lnTo>
                    <a:lnTo>
                      <a:pt x="13517" y="9960"/>
                    </a:lnTo>
                    <a:lnTo>
                      <a:pt x="13454" y="9919"/>
                    </a:lnTo>
                    <a:lnTo>
                      <a:pt x="13329" y="9835"/>
                    </a:lnTo>
                    <a:lnTo>
                      <a:pt x="13350" y="9793"/>
                    </a:lnTo>
                    <a:lnTo>
                      <a:pt x="13454" y="9730"/>
                    </a:lnTo>
                    <a:lnTo>
                      <a:pt x="13308" y="9688"/>
                    </a:lnTo>
                    <a:lnTo>
                      <a:pt x="13245" y="9730"/>
                    </a:lnTo>
                    <a:lnTo>
                      <a:pt x="13120" y="9709"/>
                    </a:lnTo>
                    <a:lnTo>
                      <a:pt x="12973" y="9709"/>
                    </a:lnTo>
                    <a:lnTo>
                      <a:pt x="12869" y="9793"/>
                    </a:lnTo>
                    <a:lnTo>
                      <a:pt x="12722" y="9814"/>
                    </a:lnTo>
                    <a:lnTo>
                      <a:pt x="12513" y="9814"/>
                    </a:lnTo>
                    <a:lnTo>
                      <a:pt x="12492" y="9856"/>
                    </a:lnTo>
                    <a:lnTo>
                      <a:pt x="12262" y="10002"/>
                    </a:lnTo>
                    <a:lnTo>
                      <a:pt x="12178" y="10002"/>
                    </a:lnTo>
                    <a:lnTo>
                      <a:pt x="12157" y="9940"/>
                    </a:lnTo>
                    <a:lnTo>
                      <a:pt x="11948" y="10002"/>
                    </a:lnTo>
                    <a:lnTo>
                      <a:pt x="11822" y="10044"/>
                    </a:lnTo>
                    <a:lnTo>
                      <a:pt x="11760" y="9919"/>
                    </a:lnTo>
                    <a:lnTo>
                      <a:pt x="11634" y="9730"/>
                    </a:lnTo>
                    <a:lnTo>
                      <a:pt x="11467" y="9647"/>
                    </a:lnTo>
                    <a:lnTo>
                      <a:pt x="11425" y="9605"/>
                    </a:lnTo>
                    <a:lnTo>
                      <a:pt x="11257" y="9605"/>
                    </a:lnTo>
                    <a:lnTo>
                      <a:pt x="11216" y="9626"/>
                    </a:lnTo>
                    <a:lnTo>
                      <a:pt x="11132" y="9521"/>
                    </a:lnTo>
                    <a:lnTo>
                      <a:pt x="10902" y="9270"/>
                    </a:lnTo>
                    <a:lnTo>
                      <a:pt x="10881" y="9165"/>
                    </a:lnTo>
                    <a:lnTo>
                      <a:pt x="10881" y="9082"/>
                    </a:lnTo>
                    <a:lnTo>
                      <a:pt x="10776" y="8914"/>
                    </a:lnTo>
                    <a:lnTo>
                      <a:pt x="10713" y="8789"/>
                    </a:lnTo>
                    <a:lnTo>
                      <a:pt x="10400" y="8454"/>
                    </a:lnTo>
                    <a:lnTo>
                      <a:pt x="10379" y="8328"/>
                    </a:lnTo>
                    <a:lnTo>
                      <a:pt x="10316" y="8245"/>
                    </a:lnTo>
                    <a:lnTo>
                      <a:pt x="10358" y="8161"/>
                    </a:lnTo>
                    <a:lnTo>
                      <a:pt x="10316" y="8077"/>
                    </a:lnTo>
                    <a:lnTo>
                      <a:pt x="10253" y="7847"/>
                    </a:lnTo>
                    <a:lnTo>
                      <a:pt x="10169" y="7763"/>
                    </a:lnTo>
                    <a:lnTo>
                      <a:pt x="10190" y="7638"/>
                    </a:lnTo>
                    <a:lnTo>
                      <a:pt x="10316" y="7805"/>
                    </a:lnTo>
                    <a:lnTo>
                      <a:pt x="10316" y="8015"/>
                    </a:lnTo>
                    <a:lnTo>
                      <a:pt x="10379" y="7973"/>
                    </a:lnTo>
                    <a:lnTo>
                      <a:pt x="10379" y="7805"/>
                    </a:lnTo>
                    <a:lnTo>
                      <a:pt x="10211" y="7554"/>
                    </a:lnTo>
                    <a:lnTo>
                      <a:pt x="10253" y="7429"/>
                    </a:lnTo>
                    <a:lnTo>
                      <a:pt x="10190" y="7219"/>
                    </a:lnTo>
                    <a:lnTo>
                      <a:pt x="10169" y="7115"/>
                    </a:lnTo>
                    <a:lnTo>
                      <a:pt x="10253" y="7010"/>
                    </a:lnTo>
                    <a:lnTo>
                      <a:pt x="10295" y="6717"/>
                    </a:lnTo>
                    <a:lnTo>
                      <a:pt x="10253" y="6571"/>
                    </a:lnTo>
                    <a:lnTo>
                      <a:pt x="10316" y="6278"/>
                    </a:lnTo>
                    <a:lnTo>
                      <a:pt x="10316" y="6173"/>
                    </a:lnTo>
                    <a:lnTo>
                      <a:pt x="10358" y="6090"/>
                    </a:lnTo>
                    <a:lnTo>
                      <a:pt x="10316" y="6048"/>
                    </a:lnTo>
                    <a:lnTo>
                      <a:pt x="10316" y="5922"/>
                    </a:lnTo>
                    <a:lnTo>
                      <a:pt x="10379" y="5859"/>
                    </a:lnTo>
                    <a:lnTo>
                      <a:pt x="10400" y="5713"/>
                    </a:lnTo>
                    <a:lnTo>
                      <a:pt x="10420" y="5650"/>
                    </a:lnTo>
                    <a:lnTo>
                      <a:pt x="10358" y="5608"/>
                    </a:lnTo>
                    <a:lnTo>
                      <a:pt x="10420" y="5504"/>
                    </a:lnTo>
                    <a:lnTo>
                      <a:pt x="10420" y="5336"/>
                    </a:lnTo>
                    <a:lnTo>
                      <a:pt x="10525" y="5336"/>
                    </a:lnTo>
                    <a:lnTo>
                      <a:pt x="10504" y="5441"/>
                    </a:lnTo>
                    <a:lnTo>
                      <a:pt x="10504" y="5525"/>
                    </a:lnTo>
                    <a:lnTo>
                      <a:pt x="10567" y="5504"/>
                    </a:lnTo>
                    <a:lnTo>
                      <a:pt x="10588" y="5399"/>
                    </a:lnTo>
                    <a:lnTo>
                      <a:pt x="10672" y="5294"/>
                    </a:lnTo>
                    <a:lnTo>
                      <a:pt x="10692" y="5148"/>
                    </a:lnTo>
                    <a:lnTo>
                      <a:pt x="10734" y="5106"/>
                    </a:lnTo>
                    <a:lnTo>
                      <a:pt x="10776" y="4939"/>
                    </a:lnTo>
                    <a:lnTo>
                      <a:pt x="10776" y="4897"/>
                    </a:lnTo>
                    <a:lnTo>
                      <a:pt x="10692" y="4939"/>
                    </a:lnTo>
                    <a:lnTo>
                      <a:pt x="10672" y="5127"/>
                    </a:lnTo>
                    <a:lnTo>
                      <a:pt x="10567" y="5190"/>
                    </a:lnTo>
                    <a:lnTo>
                      <a:pt x="10588" y="5106"/>
                    </a:lnTo>
                    <a:lnTo>
                      <a:pt x="10525" y="5085"/>
                    </a:lnTo>
                    <a:lnTo>
                      <a:pt x="10504" y="5002"/>
                    </a:lnTo>
                    <a:lnTo>
                      <a:pt x="10400" y="5002"/>
                    </a:lnTo>
                    <a:lnTo>
                      <a:pt x="10295" y="4918"/>
                    </a:lnTo>
                    <a:lnTo>
                      <a:pt x="10107" y="4876"/>
                    </a:lnTo>
                    <a:lnTo>
                      <a:pt x="10002" y="4771"/>
                    </a:lnTo>
                    <a:lnTo>
                      <a:pt x="9939" y="4730"/>
                    </a:lnTo>
                    <a:lnTo>
                      <a:pt x="9856" y="4730"/>
                    </a:lnTo>
                    <a:lnTo>
                      <a:pt x="9793" y="4709"/>
                    </a:lnTo>
                    <a:lnTo>
                      <a:pt x="9772" y="4709"/>
                    </a:lnTo>
                    <a:lnTo>
                      <a:pt x="9730" y="4667"/>
                    </a:lnTo>
                    <a:lnTo>
                      <a:pt x="9751" y="4499"/>
                    </a:lnTo>
                    <a:lnTo>
                      <a:pt x="9625" y="4165"/>
                    </a:lnTo>
                    <a:lnTo>
                      <a:pt x="9625" y="4144"/>
                    </a:lnTo>
                    <a:lnTo>
                      <a:pt x="9625" y="4081"/>
                    </a:lnTo>
                    <a:lnTo>
                      <a:pt x="9625" y="3976"/>
                    </a:lnTo>
                    <a:lnTo>
                      <a:pt x="9646" y="3872"/>
                    </a:lnTo>
                    <a:lnTo>
                      <a:pt x="9542" y="3788"/>
                    </a:lnTo>
                    <a:lnTo>
                      <a:pt x="9479" y="3683"/>
                    </a:lnTo>
                    <a:lnTo>
                      <a:pt x="9458" y="3579"/>
                    </a:lnTo>
                    <a:lnTo>
                      <a:pt x="9374" y="3537"/>
                    </a:lnTo>
                    <a:lnTo>
                      <a:pt x="9353" y="3453"/>
                    </a:lnTo>
                    <a:lnTo>
                      <a:pt x="9312" y="3432"/>
                    </a:lnTo>
                    <a:lnTo>
                      <a:pt x="9228" y="3223"/>
                    </a:lnTo>
                    <a:lnTo>
                      <a:pt x="9207" y="3139"/>
                    </a:lnTo>
                    <a:lnTo>
                      <a:pt x="9123" y="3118"/>
                    </a:lnTo>
                    <a:lnTo>
                      <a:pt x="9123" y="2951"/>
                    </a:lnTo>
                    <a:lnTo>
                      <a:pt x="9123" y="2888"/>
                    </a:lnTo>
                    <a:lnTo>
                      <a:pt x="9060" y="2825"/>
                    </a:lnTo>
                    <a:lnTo>
                      <a:pt x="9040" y="2721"/>
                    </a:lnTo>
                    <a:lnTo>
                      <a:pt x="8935" y="2574"/>
                    </a:lnTo>
                    <a:lnTo>
                      <a:pt x="8830" y="2491"/>
                    </a:lnTo>
                    <a:lnTo>
                      <a:pt x="8788" y="2386"/>
                    </a:lnTo>
                    <a:lnTo>
                      <a:pt x="8705" y="2365"/>
                    </a:lnTo>
                    <a:lnTo>
                      <a:pt x="8621" y="2365"/>
                    </a:lnTo>
                    <a:lnTo>
                      <a:pt x="8600" y="2323"/>
                    </a:lnTo>
                    <a:lnTo>
                      <a:pt x="8579" y="2302"/>
                    </a:lnTo>
                    <a:lnTo>
                      <a:pt x="8475" y="2323"/>
                    </a:lnTo>
                    <a:lnTo>
                      <a:pt x="8370" y="2302"/>
                    </a:lnTo>
                    <a:lnTo>
                      <a:pt x="8265" y="2302"/>
                    </a:lnTo>
                    <a:lnTo>
                      <a:pt x="8223" y="2386"/>
                    </a:lnTo>
                    <a:lnTo>
                      <a:pt x="8182" y="2386"/>
                    </a:lnTo>
                    <a:lnTo>
                      <a:pt x="8161" y="2365"/>
                    </a:lnTo>
                    <a:lnTo>
                      <a:pt x="8119" y="2365"/>
                    </a:lnTo>
                    <a:lnTo>
                      <a:pt x="8035" y="2386"/>
                    </a:lnTo>
                    <a:lnTo>
                      <a:pt x="7993" y="2428"/>
                    </a:lnTo>
                    <a:lnTo>
                      <a:pt x="7910" y="2595"/>
                    </a:lnTo>
                    <a:lnTo>
                      <a:pt x="7868" y="2679"/>
                    </a:lnTo>
                    <a:lnTo>
                      <a:pt x="7868" y="2700"/>
                    </a:lnTo>
                    <a:lnTo>
                      <a:pt x="7868" y="2742"/>
                    </a:lnTo>
                    <a:lnTo>
                      <a:pt x="7805" y="2742"/>
                    </a:lnTo>
                    <a:lnTo>
                      <a:pt x="7700" y="2825"/>
                    </a:lnTo>
                    <a:lnTo>
                      <a:pt x="7700" y="2846"/>
                    </a:lnTo>
                    <a:lnTo>
                      <a:pt x="7659" y="2888"/>
                    </a:lnTo>
                    <a:lnTo>
                      <a:pt x="7596" y="2888"/>
                    </a:lnTo>
                    <a:lnTo>
                      <a:pt x="7575" y="2825"/>
                    </a:lnTo>
                    <a:lnTo>
                      <a:pt x="7449" y="2784"/>
                    </a:lnTo>
                    <a:lnTo>
                      <a:pt x="7366" y="2742"/>
                    </a:lnTo>
                    <a:lnTo>
                      <a:pt x="7345" y="2700"/>
                    </a:lnTo>
                    <a:lnTo>
                      <a:pt x="7219" y="2637"/>
                    </a:lnTo>
                    <a:lnTo>
                      <a:pt x="7156" y="2637"/>
                    </a:lnTo>
                    <a:lnTo>
                      <a:pt x="7115" y="2595"/>
                    </a:lnTo>
                    <a:lnTo>
                      <a:pt x="7115" y="2574"/>
                    </a:lnTo>
                    <a:lnTo>
                      <a:pt x="7073" y="2512"/>
                    </a:lnTo>
                    <a:lnTo>
                      <a:pt x="7031" y="2491"/>
                    </a:lnTo>
                    <a:lnTo>
                      <a:pt x="6989" y="2491"/>
                    </a:lnTo>
                    <a:lnTo>
                      <a:pt x="6947" y="2470"/>
                    </a:lnTo>
                    <a:lnTo>
                      <a:pt x="6926" y="2470"/>
                    </a:lnTo>
                    <a:lnTo>
                      <a:pt x="6926" y="2428"/>
                    </a:lnTo>
                    <a:lnTo>
                      <a:pt x="6905" y="2323"/>
                    </a:lnTo>
                    <a:lnTo>
                      <a:pt x="6822" y="2261"/>
                    </a:lnTo>
                    <a:lnTo>
                      <a:pt x="6717" y="2114"/>
                    </a:lnTo>
                    <a:lnTo>
                      <a:pt x="6717" y="2093"/>
                    </a:lnTo>
                    <a:lnTo>
                      <a:pt x="6801" y="2072"/>
                    </a:lnTo>
                    <a:lnTo>
                      <a:pt x="6822" y="2051"/>
                    </a:lnTo>
                    <a:lnTo>
                      <a:pt x="6822" y="1968"/>
                    </a:lnTo>
                    <a:lnTo>
                      <a:pt x="6738" y="1884"/>
                    </a:lnTo>
                    <a:lnTo>
                      <a:pt x="6717" y="1863"/>
                    </a:lnTo>
                    <a:lnTo>
                      <a:pt x="6696" y="1842"/>
                    </a:lnTo>
                    <a:lnTo>
                      <a:pt x="6654" y="1800"/>
                    </a:lnTo>
                    <a:lnTo>
                      <a:pt x="6633" y="1675"/>
                    </a:lnTo>
                    <a:lnTo>
                      <a:pt x="6591" y="1591"/>
                    </a:lnTo>
                    <a:lnTo>
                      <a:pt x="6508" y="1549"/>
                    </a:lnTo>
                    <a:lnTo>
                      <a:pt x="6424" y="1528"/>
                    </a:lnTo>
                    <a:lnTo>
                      <a:pt x="6466" y="1465"/>
                    </a:lnTo>
                    <a:lnTo>
                      <a:pt x="6466" y="1424"/>
                    </a:lnTo>
                    <a:lnTo>
                      <a:pt x="6403" y="1340"/>
                    </a:lnTo>
                    <a:lnTo>
                      <a:pt x="6299" y="1319"/>
                    </a:lnTo>
                    <a:lnTo>
                      <a:pt x="6319" y="1256"/>
                    </a:lnTo>
                    <a:lnTo>
                      <a:pt x="6278" y="1173"/>
                    </a:lnTo>
                    <a:lnTo>
                      <a:pt x="6215" y="1173"/>
                    </a:lnTo>
                    <a:lnTo>
                      <a:pt x="6194" y="1131"/>
                    </a:lnTo>
                    <a:lnTo>
                      <a:pt x="6131" y="1068"/>
                    </a:lnTo>
                    <a:lnTo>
                      <a:pt x="6068" y="942"/>
                    </a:lnTo>
                    <a:lnTo>
                      <a:pt x="5943" y="859"/>
                    </a:lnTo>
                    <a:lnTo>
                      <a:pt x="5022" y="838"/>
                    </a:lnTo>
                    <a:lnTo>
                      <a:pt x="4980" y="1047"/>
                    </a:lnTo>
                    <a:lnTo>
                      <a:pt x="3327" y="1005"/>
                    </a:lnTo>
                    <a:lnTo>
                      <a:pt x="1402" y="105"/>
                    </a:lnTo>
                    <a:lnTo>
                      <a:pt x="1402" y="64"/>
                    </a:lnTo>
                    <a:lnTo>
                      <a:pt x="138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1" name="Google Shape;2901;p66"/>
              <p:cNvSpPr/>
              <p:nvPr/>
            </p:nvSpPr>
            <p:spPr>
              <a:xfrm>
                <a:off x="2916800" y="3161675"/>
                <a:ext cx="40825" cy="58600"/>
              </a:xfrm>
              <a:custGeom>
                <a:avLst/>
                <a:gdLst/>
                <a:ahLst/>
                <a:cxnLst/>
                <a:rect l="l" t="t" r="r" b="b"/>
                <a:pathLst>
                  <a:path w="1633" h="2344" extrusionOk="0">
                    <a:moveTo>
                      <a:pt x="336" y="0"/>
                    </a:moveTo>
                    <a:lnTo>
                      <a:pt x="231" y="84"/>
                    </a:lnTo>
                    <a:lnTo>
                      <a:pt x="126" y="147"/>
                    </a:lnTo>
                    <a:lnTo>
                      <a:pt x="85" y="209"/>
                    </a:lnTo>
                    <a:lnTo>
                      <a:pt x="1" y="314"/>
                    </a:lnTo>
                    <a:lnTo>
                      <a:pt x="1" y="460"/>
                    </a:lnTo>
                    <a:lnTo>
                      <a:pt x="64" y="607"/>
                    </a:lnTo>
                    <a:lnTo>
                      <a:pt x="22" y="732"/>
                    </a:lnTo>
                    <a:lnTo>
                      <a:pt x="22" y="816"/>
                    </a:lnTo>
                    <a:lnTo>
                      <a:pt x="126" y="879"/>
                    </a:lnTo>
                    <a:lnTo>
                      <a:pt x="189" y="963"/>
                    </a:lnTo>
                    <a:lnTo>
                      <a:pt x="231" y="1067"/>
                    </a:lnTo>
                    <a:lnTo>
                      <a:pt x="273" y="1193"/>
                    </a:lnTo>
                    <a:lnTo>
                      <a:pt x="294" y="1256"/>
                    </a:lnTo>
                    <a:lnTo>
                      <a:pt x="273" y="1360"/>
                    </a:lnTo>
                    <a:lnTo>
                      <a:pt x="189" y="1444"/>
                    </a:lnTo>
                    <a:lnTo>
                      <a:pt x="189" y="1590"/>
                    </a:lnTo>
                    <a:lnTo>
                      <a:pt x="231" y="1653"/>
                    </a:lnTo>
                    <a:lnTo>
                      <a:pt x="189" y="1779"/>
                    </a:lnTo>
                    <a:lnTo>
                      <a:pt x="64" y="1883"/>
                    </a:lnTo>
                    <a:lnTo>
                      <a:pt x="1" y="1883"/>
                    </a:lnTo>
                    <a:lnTo>
                      <a:pt x="22" y="1925"/>
                    </a:lnTo>
                    <a:lnTo>
                      <a:pt x="85" y="2009"/>
                    </a:lnTo>
                    <a:lnTo>
                      <a:pt x="106" y="2030"/>
                    </a:lnTo>
                    <a:lnTo>
                      <a:pt x="106" y="2113"/>
                    </a:lnTo>
                    <a:lnTo>
                      <a:pt x="189" y="2197"/>
                    </a:lnTo>
                    <a:lnTo>
                      <a:pt x="294" y="2218"/>
                    </a:lnTo>
                    <a:lnTo>
                      <a:pt x="336" y="2134"/>
                    </a:lnTo>
                    <a:lnTo>
                      <a:pt x="419" y="2113"/>
                    </a:lnTo>
                    <a:lnTo>
                      <a:pt x="503" y="2113"/>
                    </a:lnTo>
                    <a:lnTo>
                      <a:pt x="503" y="2176"/>
                    </a:lnTo>
                    <a:lnTo>
                      <a:pt x="545" y="2197"/>
                    </a:lnTo>
                    <a:lnTo>
                      <a:pt x="545" y="2323"/>
                    </a:lnTo>
                    <a:lnTo>
                      <a:pt x="608" y="2344"/>
                    </a:lnTo>
                    <a:lnTo>
                      <a:pt x="712" y="2281"/>
                    </a:lnTo>
                    <a:lnTo>
                      <a:pt x="733" y="2197"/>
                    </a:lnTo>
                    <a:lnTo>
                      <a:pt x="817" y="2134"/>
                    </a:lnTo>
                    <a:lnTo>
                      <a:pt x="880" y="2113"/>
                    </a:lnTo>
                    <a:lnTo>
                      <a:pt x="963" y="1988"/>
                    </a:lnTo>
                    <a:lnTo>
                      <a:pt x="1068" y="1820"/>
                    </a:lnTo>
                    <a:lnTo>
                      <a:pt x="1173" y="1590"/>
                    </a:lnTo>
                    <a:lnTo>
                      <a:pt x="1173" y="1486"/>
                    </a:lnTo>
                    <a:lnTo>
                      <a:pt x="1340" y="1297"/>
                    </a:lnTo>
                    <a:lnTo>
                      <a:pt x="1466" y="1130"/>
                    </a:lnTo>
                    <a:lnTo>
                      <a:pt x="1528" y="1046"/>
                    </a:lnTo>
                    <a:lnTo>
                      <a:pt x="1633" y="921"/>
                    </a:lnTo>
                    <a:lnTo>
                      <a:pt x="1591" y="774"/>
                    </a:lnTo>
                    <a:lnTo>
                      <a:pt x="1487" y="649"/>
                    </a:lnTo>
                    <a:lnTo>
                      <a:pt x="1466" y="711"/>
                    </a:lnTo>
                    <a:lnTo>
                      <a:pt x="1382" y="649"/>
                    </a:lnTo>
                    <a:lnTo>
                      <a:pt x="1361" y="544"/>
                    </a:lnTo>
                    <a:lnTo>
                      <a:pt x="1173" y="335"/>
                    </a:lnTo>
                    <a:lnTo>
                      <a:pt x="1131" y="335"/>
                    </a:lnTo>
                    <a:lnTo>
                      <a:pt x="963" y="209"/>
                    </a:lnTo>
                    <a:lnTo>
                      <a:pt x="650" y="105"/>
                    </a:lnTo>
                    <a:lnTo>
                      <a:pt x="524" y="21"/>
                    </a:lnTo>
                    <a:lnTo>
                      <a:pt x="33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2" name="Google Shape;2902;p66"/>
              <p:cNvSpPr/>
              <p:nvPr/>
            </p:nvSpPr>
            <p:spPr>
              <a:xfrm>
                <a:off x="2866075" y="3155900"/>
                <a:ext cx="58075" cy="63325"/>
              </a:xfrm>
              <a:custGeom>
                <a:avLst/>
                <a:gdLst/>
                <a:ahLst/>
                <a:cxnLst/>
                <a:rect l="l" t="t" r="r" b="b"/>
                <a:pathLst>
                  <a:path w="2323" h="2533" extrusionOk="0">
                    <a:moveTo>
                      <a:pt x="1632" y="1"/>
                    </a:moveTo>
                    <a:lnTo>
                      <a:pt x="1528" y="43"/>
                    </a:lnTo>
                    <a:lnTo>
                      <a:pt x="1339" y="22"/>
                    </a:lnTo>
                    <a:lnTo>
                      <a:pt x="1151" y="64"/>
                    </a:lnTo>
                    <a:lnTo>
                      <a:pt x="963" y="22"/>
                    </a:lnTo>
                    <a:lnTo>
                      <a:pt x="691" y="22"/>
                    </a:lnTo>
                    <a:lnTo>
                      <a:pt x="544" y="64"/>
                    </a:lnTo>
                    <a:lnTo>
                      <a:pt x="544" y="210"/>
                    </a:lnTo>
                    <a:lnTo>
                      <a:pt x="482" y="336"/>
                    </a:lnTo>
                    <a:lnTo>
                      <a:pt x="523" y="419"/>
                    </a:lnTo>
                    <a:lnTo>
                      <a:pt x="440" y="524"/>
                    </a:lnTo>
                    <a:lnTo>
                      <a:pt x="335" y="566"/>
                    </a:lnTo>
                    <a:lnTo>
                      <a:pt x="168" y="566"/>
                    </a:lnTo>
                    <a:lnTo>
                      <a:pt x="105" y="691"/>
                    </a:lnTo>
                    <a:lnTo>
                      <a:pt x="105" y="838"/>
                    </a:lnTo>
                    <a:lnTo>
                      <a:pt x="0" y="1068"/>
                    </a:lnTo>
                    <a:lnTo>
                      <a:pt x="21" y="1152"/>
                    </a:lnTo>
                    <a:lnTo>
                      <a:pt x="126" y="1194"/>
                    </a:lnTo>
                    <a:lnTo>
                      <a:pt x="168" y="1277"/>
                    </a:lnTo>
                    <a:lnTo>
                      <a:pt x="210" y="1319"/>
                    </a:lnTo>
                    <a:lnTo>
                      <a:pt x="272" y="1424"/>
                    </a:lnTo>
                    <a:lnTo>
                      <a:pt x="272" y="1507"/>
                    </a:lnTo>
                    <a:lnTo>
                      <a:pt x="335" y="1570"/>
                    </a:lnTo>
                    <a:lnTo>
                      <a:pt x="419" y="1570"/>
                    </a:lnTo>
                    <a:lnTo>
                      <a:pt x="461" y="1591"/>
                    </a:lnTo>
                    <a:lnTo>
                      <a:pt x="482" y="1696"/>
                    </a:lnTo>
                    <a:lnTo>
                      <a:pt x="523" y="1842"/>
                    </a:lnTo>
                    <a:lnTo>
                      <a:pt x="523" y="1989"/>
                    </a:lnTo>
                    <a:lnTo>
                      <a:pt x="586" y="2010"/>
                    </a:lnTo>
                    <a:lnTo>
                      <a:pt x="670" y="2135"/>
                    </a:lnTo>
                    <a:lnTo>
                      <a:pt x="691" y="2219"/>
                    </a:lnTo>
                    <a:lnTo>
                      <a:pt x="795" y="2261"/>
                    </a:lnTo>
                    <a:lnTo>
                      <a:pt x="795" y="2323"/>
                    </a:lnTo>
                    <a:lnTo>
                      <a:pt x="858" y="2407"/>
                    </a:lnTo>
                    <a:lnTo>
                      <a:pt x="942" y="2449"/>
                    </a:lnTo>
                    <a:lnTo>
                      <a:pt x="984" y="2449"/>
                    </a:lnTo>
                    <a:lnTo>
                      <a:pt x="1005" y="2470"/>
                    </a:lnTo>
                    <a:lnTo>
                      <a:pt x="1172" y="2533"/>
                    </a:lnTo>
                    <a:lnTo>
                      <a:pt x="1256" y="2533"/>
                    </a:lnTo>
                    <a:lnTo>
                      <a:pt x="1277" y="2470"/>
                    </a:lnTo>
                    <a:lnTo>
                      <a:pt x="1214" y="2344"/>
                    </a:lnTo>
                    <a:lnTo>
                      <a:pt x="1193" y="2303"/>
                    </a:lnTo>
                    <a:lnTo>
                      <a:pt x="1088" y="2198"/>
                    </a:lnTo>
                    <a:lnTo>
                      <a:pt x="1109" y="2093"/>
                    </a:lnTo>
                    <a:lnTo>
                      <a:pt x="1214" y="2010"/>
                    </a:lnTo>
                    <a:lnTo>
                      <a:pt x="1339" y="2031"/>
                    </a:lnTo>
                    <a:lnTo>
                      <a:pt x="1591" y="2031"/>
                    </a:lnTo>
                    <a:lnTo>
                      <a:pt x="1695" y="1989"/>
                    </a:lnTo>
                    <a:lnTo>
                      <a:pt x="1842" y="1989"/>
                    </a:lnTo>
                    <a:lnTo>
                      <a:pt x="1946" y="2093"/>
                    </a:lnTo>
                    <a:lnTo>
                      <a:pt x="2030" y="2114"/>
                    </a:lnTo>
                    <a:lnTo>
                      <a:pt x="2093" y="2114"/>
                    </a:lnTo>
                    <a:lnTo>
                      <a:pt x="2218" y="2010"/>
                    </a:lnTo>
                    <a:lnTo>
                      <a:pt x="2260" y="1884"/>
                    </a:lnTo>
                    <a:lnTo>
                      <a:pt x="2218" y="1821"/>
                    </a:lnTo>
                    <a:lnTo>
                      <a:pt x="2218" y="1675"/>
                    </a:lnTo>
                    <a:lnTo>
                      <a:pt x="2302" y="1591"/>
                    </a:lnTo>
                    <a:lnTo>
                      <a:pt x="2323" y="1487"/>
                    </a:lnTo>
                    <a:lnTo>
                      <a:pt x="2302" y="1424"/>
                    </a:lnTo>
                    <a:lnTo>
                      <a:pt x="2260" y="1298"/>
                    </a:lnTo>
                    <a:lnTo>
                      <a:pt x="2218" y="1194"/>
                    </a:lnTo>
                    <a:lnTo>
                      <a:pt x="2155" y="1110"/>
                    </a:lnTo>
                    <a:lnTo>
                      <a:pt x="2051" y="1047"/>
                    </a:lnTo>
                    <a:lnTo>
                      <a:pt x="2051" y="963"/>
                    </a:lnTo>
                    <a:lnTo>
                      <a:pt x="2093" y="838"/>
                    </a:lnTo>
                    <a:lnTo>
                      <a:pt x="2030" y="691"/>
                    </a:lnTo>
                    <a:lnTo>
                      <a:pt x="2030" y="545"/>
                    </a:lnTo>
                    <a:lnTo>
                      <a:pt x="2114" y="440"/>
                    </a:lnTo>
                    <a:lnTo>
                      <a:pt x="2155" y="378"/>
                    </a:lnTo>
                    <a:lnTo>
                      <a:pt x="2260" y="231"/>
                    </a:lnTo>
                    <a:lnTo>
                      <a:pt x="2260" y="147"/>
                    </a:lnTo>
                    <a:lnTo>
                      <a:pt x="2135" y="106"/>
                    </a:lnTo>
                    <a:lnTo>
                      <a:pt x="1946" y="64"/>
                    </a:lnTo>
                    <a:lnTo>
                      <a:pt x="171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3" name="Google Shape;2903;p66"/>
              <p:cNvSpPr/>
              <p:nvPr/>
            </p:nvSpPr>
            <p:spPr>
              <a:xfrm>
                <a:off x="2816900" y="3119825"/>
                <a:ext cx="72725" cy="109350"/>
              </a:xfrm>
              <a:custGeom>
                <a:avLst/>
                <a:gdLst/>
                <a:ahLst/>
                <a:cxnLst/>
                <a:rect l="l" t="t" r="r" b="b"/>
                <a:pathLst>
                  <a:path w="2909" h="4374" extrusionOk="0">
                    <a:moveTo>
                      <a:pt x="879" y="0"/>
                    </a:moveTo>
                    <a:lnTo>
                      <a:pt x="858" y="84"/>
                    </a:lnTo>
                    <a:lnTo>
                      <a:pt x="712" y="251"/>
                    </a:lnTo>
                    <a:lnTo>
                      <a:pt x="565" y="356"/>
                    </a:lnTo>
                    <a:lnTo>
                      <a:pt x="503" y="335"/>
                    </a:lnTo>
                    <a:lnTo>
                      <a:pt x="335" y="544"/>
                    </a:lnTo>
                    <a:lnTo>
                      <a:pt x="356" y="628"/>
                    </a:lnTo>
                    <a:lnTo>
                      <a:pt x="419" y="733"/>
                    </a:lnTo>
                    <a:lnTo>
                      <a:pt x="565" y="753"/>
                    </a:lnTo>
                    <a:lnTo>
                      <a:pt x="649" y="837"/>
                    </a:lnTo>
                    <a:lnTo>
                      <a:pt x="649" y="963"/>
                    </a:lnTo>
                    <a:lnTo>
                      <a:pt x="461" y="1046"/>
                    </a:lnTo>
                    <a:lnTo>
                      <a:pt x="398" y="1025"/>
                    </a:lnTo>
                    <a:lnTo>
                      <a:pt x="293" y="1046"/>
                    </a:lnTo>
                    <a:lnTo>
                      <a:pt x="210" y="1025"/>
                    </a:lnTo>
                    <a:lnTo>
                      <a:pt x="126" y="1088"/>
                    </a:lnTo>
                    <a:lnTo>
                      <a:pt x="105" y="1277"/>
                    </a:lnTo>
                    <a:lnTo>
                      <a:pt x="1" y="1381"/>
                    </a:lnTo>
                    <a:lnTo>
                      <a:pt x="42" y="1507"/>
                    </a:lnTo>
                    <a:lnTo>
                      <a:pt x="189" y="1716"/>
                    </a:lnTo>
                    <a:lnTo>
                      <a:pt x="419" y="1904"/>
                    </a:lnTo>
                    <a:lnTo>
                      <a:pt x="419" y="1925"/>
                    </a:lnTo>
                    <a:lnTo>
                      <a:pt x="461" y="1925"/>
                    </a:lnTo>
                    <a:lnTo>
                      <a:pt x="524" y="1988"/>
                    </a:lnTo>
                    <a:lnTo>
                      <a:pt x="565" y="1925"/>
                    </a:lnTo>
                    <a:lnTo>
                      <a:pt x="712" y="1967"/>
                    </a:lnTo>
                    <a:lnTo>
                      <a:pt x="817" y="2072"/>
                    </a:lnTo>
                    <a:lnTo>
                      <a:pt x="817" y="2218"/>
                    </a:lnTo>
                    <a:lnTo>
                      <a:pt x="733" y="2344"/>
                    </a:lnTo>
                    <a:lnTo>
                      <a:pt x="670" y="2406"/>
                    </a:lnTo>
                    <a:lnTo>
                      <a:pt x="775" y="2448"/>
                    </a:lnTo>
                    <a:lnTo>
                      <a:pt x="879" y="2448"/>
                    </a:lnTo>
                    <a:lnTo>
                      <a:pt x="942" y="2532"/>
                    </a:lnTo>
                    <a:lnTo>
                      <a:pt x="984" y="2616"/>
                    </a:lnTo>
                    <a:lnTo>
                      <a:pt x="1089" y="2616"/>
                    </a:lnTo>
                    <a:lnTo>
                      <a:pt x="1089" y="2657"/>
                    </a:lnTo>
                    <a:lnTo>
                      <a:pt x="984" y="2804"/>
                    </a:lnTo>
                    <a:lnTo>
                      <a:pt x="963" y="2950"/>
                    </a:lnTo>
                    <a:lnTo>
                      <a:pt x="837" y="3160"/>
                    </a:lnTo>
                    <a:lnTo>
                      <a:pt x="858" y="3264"/>
                    </a:lnTo>
                    <a:lnTo>
                      <a:pt x="817" y="3369"/>
                    </a:lnTo>
                    <a:lnTo>
                      <a:pt x="817" y="3474"/>
                    </a:lnTo>
                    <a:lnTo>
                      <a:pt x="837" y="3536"/>
                    </a:lnTo>
                    <a:lnTo>
                      <a:pt x="817" y="3599"/>
                    </a:lnTo>
                    <a:lnTo>
                      <a:pt x="817" y="3704"/>
                    </a:lnTo>
                    <a:lnTo>
                      <a:pt x="921" y="3808"/>
                    </a:lnTo>
                    <a:lnTo>
                      <a:pt x="1047" y="3955"/>
                    </a:lnTo>
                    <a:lnTo>
                      <a:pt x="1047" y="4018"/>
                    </a:lnTo>
                    <a:lnTo>
                      <a:pt x="1130" y="4122"/>
                    </a:lnTo>
                    <a:lnTo>
                      <a:pt x="1361" y="4331"/>
                    </a:lnTo>
                    <a:lnTo>
                      <a:pt x="1444" y="4373"/>
                    </a:lnTo>
                    <a:lnTo>
                      <a:pt x="1507" y="4290"/>
                    </a:lnTo>
                    <a:lnTo>
                      <a:pt x="1591" y="4269"/>
                    </a:lnTo>
                    <a:lnTo>
                      <a:pt x="1612" y="4290"/>
                    </a:lnTo>
                    <a:lnTo>
                      <a:pt x="1758" y="4290"/>
                    </a:lnTo>
                    <a:lnTo>
                      <a:pt x="1821" y="4185"/>
                    </a:lnTo>
                    <a:lnTo>
                      <a:pt x="1863" y="4122"/>
                    </a:lnTo>
                    <a:lnTo>
                      <a:pt x="1967" y="4101"/>
                    </a:lnTo>
                    <a:lnTo>
                      <a:pt x="2198" y="4101"/>
                    </a:lnTo>
                    <a:lnTo>
                      <a:pt x="2260" y="3913"/>
                    </a:lnTo>
                    <a:lnTo>
                      <a:pt x="2386" y="3871"/>
                    </a:lnTo>
                    <a:lnTo>
                      <a:pt x="2553" y="3871"/>
                    </a:lnTo>
                    <a:lnTo>
                      <a:pt x="2616" y="3913"/>
                    </a:lnTo>
                    <a:lnTo>
                      <a:pt x="2721" y="3892"/>
                    </a:lnTo>
                    <a:lnTo>
                      <a:pt x="2909" y="3892"/>
                    </a:lnTo>
                    <a:lnTo>
                      <a:pt x="2825" y="3850"/>
                    </a:lnTo>
                    <a:lnTo>
                      <a:pt x="2762" y="3766"/>
                    </a:lnTo>
                    <a:lnTo>
                      <a:pt x="2762" y="3704"/>
                    </a:lnTo>
                    <a:lnTo>
                      <a:pt x="2658" y="3662"/>
                    </a:lnTo>
                    <a:lnTo>
                      <a:pt x="2637" y="3578"/>
                    </a:lnTo>
                    <a:lnTo>
                      <a:pt x="2553" y="3453"/>
                    </a:lnTo>
                    <a:lnTo>
                      <a:pt x="2490" y="3432"/>
                    </a:lnTo>
                    <a:lnTo>
                      <a:pt x="2490" y="3285"/>
                    </a:lnTo>
                    <a:lnTo>
                      <a:pt x="2449" y="3139"/>
                    </a:lnTo>
                    <a:lnTo>
                      <a:pt x="2428" y="3034"/>
                    </a:lnTo>
                    <a:lnTo>
                      <a:pt x="2386" y="3013"/>
                    </a:lnTo>
                    <a:lnTo>
                      <a:pt x="2302" y="3013"/>
                    </a:lnTo>
                    <a:lnTo>
                      <a:pt x="2239" y="2950"/>
                    </a:lnTo>
                    <a:lnTo>
                      <a:pt x="2239" y="2867"/>
                    </a:lnTo>
                    <a:lnTo>
                      <a:pt x="2177" y="2762"/>
                    </a:lnTo>
                    <a:lnTo>
                      <a:pt x="2135" y="2720"/>
                    </a:lnTo>
                    <a:lnTo>
                      <a:pt x="2093" y="2637"/>
                    </a:lnTo>
                    <a:lnTo>
                      <a:pt x="1988" y="2595"/>
                    </a:lnTo>
                    <a:lnTo>
                      <a:pt x="1967" y="2511"/>
                    </a:lnTo>
                    <a:lnTo>
                      <a:pt x="2072" y="2281"/>
                    </a:lnTo>
                    <a:lnTo>
                      <a:pt x="2072" y="2134"/>
                    </a:lnTo>
                    <a:lnTo>
                      <a:pt x="2135" y="2009"/>
                    </a:lnTo>
                    <a:lnTo>
                      <a:pt x="2302" y="2009"/>
                    </a:lnTo>
                    <a:lnTo>
                      <a:pt x="2407" y="1967"/>
                    </a:lnTo>
                    <a:lnTo>
                      <a:pt x="2490" y="1862"/>
                    </a:lnTo>
                    <a:lnTo>
                      <a:pt x="2449" y="1779"/>
                    </a:lnTo>
                    <a:lnTo>
                      <a:pt x="2511" y="1653"/>
                    </a:lnTo>
                    <a:lnTo>
                      <a:pt x="2449" y="1549"/>
                    </a:lnTo>
                    <a:lnTo>
                      <a:pt x="2449" y="1381"/>
                    </a:lnTo>
                    <a:lnTo>
                      <a:pt x="2428" y="1297"/>
                    </a:lnTo>
                    <a:lnTo>
                      <a:pt x="2218" y="1256"/>
                    </a:lnTo>
                    <a:lnTo>
                      <a:pt x="2009" y="1046"/>
                    </a:lnTo>
                    <a:lnTo>
                      <a:pt x="1905" y="963"/>
                    </a:lnTo>
                    <a:lnTo>
                      <a:pt x="1863" y="984"/>
                    </a:lnTo>
                    <a:lnTo>
                      <a:pt x="1716" y="1046"/>
                    </a:lnTo>
                    <a:lnTo>
                      <a:pt x="1653" y="1130"/>
                    </a:lnTo>
                    <a:lnTo>
                      <a:pt x="1612" y="1235"/>
                    </a:lnTo>
                    <a:lnTo>
                      <a:pt x="1591" y="1088"/>
                    </a:lnTo>
                    <a:lnTo>
                      <a:pt x="1612" y="921"/>
                    </a:lnTo>
                    <a:lnTo>
                      <a:pt x="1674" y="816"/>
                    </a:lnTo>
                    <a:lnTo>
                      <a:pt x="1612" y="628"/>
                    </a:lnTo>
                    <a:lnTo>
                      <a:pt x="1507" y="565"/>
                    </a:lnTo>
                    <a:lnTo>
                      <a:pt x="1298" y="419"/>
                    </a:lnTo>
                    <a:lnTo>
                      <a:pt x="1151" y="251"/>
                    </a:lnTo>
                    <a:lnTo>
                      <a:pt x="1130" y="147"/>
                    </a:lnTo>
                    <a:lnTo>
                      <a:pt x="1026" y="42"/>
                    </a:lnTo>
                    <a:lnTo>
                      <a:pt x="921" y="21"/>
                    </a:lnTo>
                    <a:lnTo>
                      <a:pt x="87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4" name="Google Shape;2904;p66"/>
              <p:cNvSpPr/>
              <p:nvPr/>
            </p:nvSpPr>
            <p:spPr>
              <a:xfrm>
                <a:off x="2646900" y="3064375"/>
                <a:ext cx="192000" cy="172650"/>
              </a:xfrm>
              <a:custGeom>
                <a:avLst/>
                <a:gdLst/>
                <a:ahLst/>
                <a:cxnLst/>
                <a:rect l="l" t="t" r="r" b="b"/>
                <a:pathLst>
                  <a:path w="7680" h="6906" extrusionOk="0">
                    <a:moveTo>
                      <a:pt x="1988" y="0"/>
                    </a:moveTo>
                    <a:lnTo>
                      <a:pt x="1821" y="63"/>
                    </a:lnTo>
                    <a:lnTo>
                      <a:pt x="1674" y="251"/>
                    </a:lnTo>
                    <a:lnTo>
                      <a:pt x="1695" y="377"/>
                    </a:lnTo>
                    <a:lnTo>
                      <a:pt x="1758" y="440"/>
                    </a:lnTo>
                    <a:lnTo>
                      <a:pt x="1863" y="356"/>
                    </a:lnTo>
                    <a:lnTo>
                      <a:pt x="1967" y="377"/>
                    </a:lnTo>
                    <a:lnTo>
                      <a:pt x="2072" y="461"/>
                    </a:lnTo>
                    <a:lnTo>
                      <a:pt x="2030" y="544"/>
                    </a:lnTo>
                    <a:lnTo>
                      <a:pt x="1925" y="565"/>
                    </a:lnTo>
                    <a:lnTo>
                      <a:pt x="1821" y="523"/>
                    </a:lnTo>
                    <a:lnTo>
                      <a:pt x="1779" y="482"/>
                    </a:lnTo>
                    <a:lnTo>
                      <a:pt x="1758" y="523"/>
                    </a:lnTo>
                    <a:lnTo>
                      <a:pt x="1758" y="565"/>
                    </a:lnTo>
                    <a:lnTo>
                      <a:pt x="1611" y="649"/>
                    </a:lnTo>
                    <a:lnTo>
                      <a:pt x="1360" y="670"/>
                    </a:lnTo>
                    <a:lnTo>
                      <a:pt x="1088" y="774"/>
                    </a:lnTo>
                    <a:lnTo>
                      <a:pt x="1026" y="879"/>
                    </a:lnTo>
                    <a:lnTo>
                      <a:pt x="1026" y="984"/>
                    </a:lnTo>
                    <a:lnTo>
                      <a:pt x="1088" y="1088"/>
                    </a:lnTo>
                    <a:lnTo>
                      <a:pt x="1088" y="1318"/>
                    </a:lnTo>
                    <a:lnTo>
                      <a:pt x="1130" y="1486"/>
                    </a:lnTo>
                    <a:lnTo>
                      <a:pt x="1151" y="1611"/>
                    </a:lnTo>
                    <a:lnTo>
                      <a:pt x="1067" y="1800"/>
                    </a:lnTo>
                    <a:lnTo>
                      <a:pt x="879" y="1925"/>
                    </a:lnTo>
                    <a:lnTo>
                      <a:pt x="775" y="1904"/>
                    </a:lnTo>
                    <a:lnTo>
                      <a:pt x="775" y="1737"/>
                    </a:lnTo>
                    <a:lnTo>
                      <a:pt x="649" y="1611"/>
                    </a:lnTo>
                    <a:lnTo>
                      <a:pt x="628" y="1486"/>
                    </a:lnTo>
                    <a:lnTo>
                      <a:pt x="733" y="1402"/>
                    </a:lnTo>
                    <a:lnTo>
                      <a:pt x="754" y="1318"/>
                    </a:lnTo>
                    <a:lnTo>
                      <a:pt x="963" y="1109"/>
                    </a:lnTo>
                    <a:lnTo>
                      <a:pt x="963" y="942"/>
                    </a:lnTo>
                    <a:lnTo>
                      <a:pt x="879" y="795"/>
                    </a:lnTo>
                    <a:lnTo>
                      <a:pt x="921" y="754"/>
                    </a:lnTo>
                    <a:lnTo>
                      <a:pt x="879" y="670"/>
                    </a:lnTo>
                    <a:lnTo>
                      <a:pt x="816" y="628"/>
                    </a:lnTo>
                    <a:lnTo>
                      <a:pt x="754" y="523"/>
                    </a:lnTo>
                    <a:lnTo>
                      <a:pt x="775" y="440"/>
                    </a:lnTo>
                    <a:lnTo>
                      <a:pt x="921" y="377"/>
                    </a:lnTo>
                    <a:lnTo>
                      <a:pt x="1067" y="356"/>
                    </a:lnTo>
                    <a:lnTo>
                      <a:pt x="1172" y="210"/>
                    </a:lnTo>
                    <a:lnTo>
                      <a:pt x="1130" y="210"/>
                    </a:lnTo>
                    <a:lnTo>
                      <a:pt x="1088" y="230"/>
                    </a:lnTo>
                    <a:lnTo>
                      <a:pt x="775" y="356"/>
                    </a:lnTo>
                    <a:lnTo>
                      <a:pt x="628" y="628"/>
                    </a:lnTo>
                    <a:lnTo>
                      <a:pt x="565" y="670"/>
                    </a:lnTo>
                    <a:lnTo>
                      <a:pt x="461" y="691"/>
                    </a:lnTo>
                    <a:lnTo>
                      <a:pt x="356" y="837"/>
                    </a:lnTo>
                    <a:lnTo>
                      <a:pt x="293" y="900"/>
                    </a:lnTo>
                    <a:lnTo>
                      <a:pt x="105" y="1172"/>
                    </a:lnTo>
                    <a:lnTo>
                      <a:pt x="84" y="1298"/>
                    </a:lnTo>
                    <a:lnTo>
                      <a:pt x="105" y="1402"/>
                    </a:lnTo>
                    <a:lnTo>
                      <a:pt x="84" y="1590"/>
                    </a:lnTo>
                    <a:lnTo>
                      <a:pt x="0" y="1779"/>
                    </a:lnTo>
                    <a:lnTo>
                      <a:pt x="0" y="1821"/>
                    </a:lnTo>
                    <a:lnTo>
                      <a:pt x="147" y="1821"/>
                    </a:lnTo>
                    <a:lnTo>
                      <a:pt x="398" y="2239"/>
                    </a:lnTo>
                    <a:lnTo>
                      <a:pt x="503" y="2407"/>
                    </a:lnTo>
                    <a:lnTo>
                      <a:pt x="523" y="2511"/>
                    </a:lnTo>
                    <a:lnTo>
                      <a:pt x="461" y="2637"/>
                    </a:lnTo>
                    <a:lnTo>
                      <a:pt x="461" y="2720"/>
                    </a:lnTo>
                    <a:lnTo>
                      <a:pt x="440" y="2762"/>
                    </a:lnTo>
                    <a:lnTo>
                      <a:pt x="440" y="2867"/>
                    </a:lnTo>
                    <a:lnTo>
                      <a:pt x="565" y="2971"/>
                    </a:lnTo>
                    <a:lnTo>
                      <a:pt x="733" y="3034"/>
                    </a:lnTo>
                    <a:lnTo>
                      <a:pt x="837" y="3055"/>
                    </a:lnTo>
                    <a:lnTo>
                      <a:pt x="963" y="3097"/>
                    </a:lnTo>
                    <a:lnTo>
                      <a:pt x="1047" y="3055"/>
                    </a:lnTo>
                    <a:lnTo>
                      <a:pt x="1193" y="3055"/>
                    </a:lnTo>
                    <a:lnTo>
                      <a:pt x="1339" y="3097"/>
                    </a:lnTo>
                    <a:lnTo>
                      <a:pt x="1381" y="3076"/>
                    </a:lnTo>
                    <a:lnTo>
                      <a:pt x="1549" y="3055"/>
                    </a:lnTo>
                    <a:lnTo>
                      <a:pt x="1716" y="3076"/>
                    </a:lnTo>
                    <a:lnTo>
                      <a:pt x="1821" y="3139"/>
                    </a:lnTo>
                    <a:lnTo>
                      <a:pt x="2281" y="3557"/>
                    </a:lnTo>
                    <a:lnTo>
                      <a:pt x="2427" y="3515"/>
                    </a:lnTo>
                    <a:lnTo>
                      <a:pt x="2448" y="3557"/>
                    </a:lnTo>
                    <a:lnTo>
                      <a:pt x="2511" y="3515"/>
                    </a:lnTo>
                    <a:lnTo>
                      <a:pt x="2637" y="3578"/>
                    </a:lnTo>
                    <a:lnTo>
                      <a:pt x="2699" y="3599"/>
                    </a:lnTo>
                    <a:lnTo>
                      <a:pt x="2825" y="3557"/>
                    </a:lnTo>
                    <a:lnTo>
                      <a:pt x="2930" y="3557"/>
                    </a:lnTo>
                    <a:lnTo>
                      <a:pt x="3076" y="3578"/>
                    </a:lnTo>
                    <a:lnTo>
                      <a:pt x="3118" y="3515"/>
                    </a:lnTo>
                    <a:lnTo>
                      <a:pt x="3223" y="3515"/>
                    </a:lnTo>
                    <a:lnTo>
                      <a:pt x="3285" y="3578"/>
                    </a:lnTo>
                    <a:lnTo>
                      <a:pt x="3348" y="3808"/>
                    </a:lnTo>
                    <a:lnTo>
                      <a:pt x="3285" y="3892"/>
                    </a:lnTo>
                    <a:lnTo>
                      <a:pt x="3285" y="3997"/>
                    </a:lnTo>
                    <a:lnTo>
                      <a:pt x="3264" y="4080"/>
                    </a:lnTo>
                    <a:lnTo>
                      <a:pt x="3118" y="4101"/>
                    </a:lnTo>
                    <a:lnTo>
                      <a:pt x="3055" y="4185"/>
                    </a:lnTo>
                    <a:lnTo>
                      <a:pt x="3076" y="4394"/>
                    </a:lnTo>
                    <a:lnTo>
                      <a:pt x="3118" y="4457"/>
                    </a:lnTo>
                    <a:lnTo>
                      <a:pt x="3055" y="4624"/>
                    </a:lnTo>
                    <a:lnTo>
                      <a:pt x="3055" y="4813"/>
                    </a:lnTo>
                    <a:lnTo>
                      <a:pt x="3139" y="4875"/>
                    </a:lnTo>
                    <a:lnTo>
                      <a:pt x="3139" y="4959"/>
                    </a:lnTo>
                    <a:lnTo>
                      <a:pt x="3244" y="5252"/>
                    </a:lnTo>
                    <a:lnTo>
                      <a:pt x="3055" y="5587"/>
                    </a:lnTo>
                    <a:lnTo>
                      <a:pt x="3076" y="5692"/>
                    </a:lnTo>
                    <a:lnTo>
                      <a:pt x="3139" y="5692"/>
                    </a:lnTo>
                    <a:lnTo>
                      <a:pt x="3223" y="5671"/>
                    </a:lnTo>
                    <a:lnTo>
                      <a:pt x="3223" y="5692"/>
                    </a:lnTo>
                    <a:lnTo>
                      <a:pt x="3244" y="5775"/>
                    </a:lnTo>
                    <a:lnTo>
                      <a:pt x="3327" y="5817"/>
                    </a:lnTo>
                    <a:lnTo>
                      <a:pt x="3369" y="5922"/>
                    </a:lnTo>
                    <a:lnTo>
                      <a:pt x="3348" y="5984"/>
                    </a:lnTo>
                    <a:lnTo>
                      <a:pt x="3390" y="6131"/>
                    </a:lnTo>
                    <a:lnTo>
                      <a:pt x="3536" y="6424"/>
                    </a:lnTo>
                    <a:lnTo>
                      <a:pt x="3536" y="6528"/>
                    </a:lnTo>
                    <a:lnTo>
                      <a:pt x="3746" y="6696"/>
                    </a:lnTo>
                    <a:lnTo>
                      <a:pt x="3976" y="6863"/>
                    </a:lnTo>
                    <a:lnTo>
                      <a:pt x="4101" y="6905"/>
                    </a:lnTo>
                    <a:lnTo>
                      <a:pt x="4332" y="6863"/>
                    </a:lnTo>
                    <a:lnTo>
                      <a:pt x="4478" y="6717"/>
                    </a:lnTo>
                    <a:lnTo>
                      <a:pt x="4687" y="6591"/>
                    </a:lnTo>
                    <a:lnTo>
                      <a:pt x="4750" y="6487"/>
                    </a:lnTo>
                    <a:lnTo>
                      <a:pt x="5064" y="6319"/>
                    </a:lnTo>
                    <a:lnTo>
                      <a:pt x="5127" y="6173"/>
                    </a:lnTo>
                    <a:lnTo>
                      <a:pt x="5168" y="6110"/>
                    </a:lnTo>
                    <a:lnTo>
                      <a:pt x="5210" y="6068"/>
                    </a:lnTo>
                    <a:lnTo>
                      <a:pt x="5482" y="6005"/>
                    </a:lnTo>
                    <a:lnTo>
                      <a:pt x="5629" y="5964"/>
                    </a:lnTo>
                    <a:lnTo>
                      <a:pt x="5587" y="5817"/>
                    </a:lnTo>
                    <a:lnTo>
                      <a:pt x="5440" y="5796"/>
                    </a:lnTo>
                    <a:lnTo>
                      <a:pt x="5252" y="5817"/>
                    </a:lnTo>
                    <a:lnTo>
                      <a:pt x="4959" y="5712"/>
                    </a:lnTo>
                    <a:lnTo>
                      <a:pt x="5022" y="5545"/>
                    </a:lnTo>
                    <a:lnTo>
                      <a:pt x="5001" y="5482"/>
                    </a:lnTo>
                    <a:lnTo>
                      <a:pt x="4938" y="5440"/>
                    </a:lnTo>
                    <a:lnTo>
                      <a:pt x="5127" y="5168"/>
                    </a:lnTo>
                    <a:lnTo>
                      <a:pt x="5064" y="5064"/>
                    </a:lnTo>
                    <a:lnTo>
                      <a:pt x="4938" y="4938"/>
                    </a:lnTo>
                    <a:lnTo>
                      <a:pt x="4834" y="4917"/>
                    </a:lnTo>
                    <a:lnTo>
                      <a:pt x="4750" y="4750"/>
                    </a:lnTo>
                    <a:lnTo>
                      <a:pt x="4917" y="4813"/>
                    </a:lnTo>
                    <a:lnTo>
                      <a:pt x="5106" y="4834"/>
                    </a:lnTo>
                    <a:lnTo>
                      <a:pt x="5273" y="4938"/>
                    </a:lnTo>
                    <a:lnTo>
                      <a:pt x="5461" y="4938"/>
                    </a:lnTo>
                    <a:lnTo>
                      <a:pt x="5733" y="4875"/>
                    </a:lnTo>
                    <a:lnTo>
                      <a:pt x="5796" y="4938"/>
                    </a:lnTo>
                    <a:lnTo>
                      <a:pt x="5985" y="4875"/>
                    </a:lnTo>
                    <a:lnTo>
                      <a:pt x="6173" y="4708"/>
                    </a:lnTo>
                    <a:lnTo>
                      <a:pt x="6319" y="4708"/>
                    </a:lnTo>
                    <a:lnTo>
                      <a:pt x="6424" y="4729"/>
                    </a:lnTo>
                    <a:lnTo>
                      <a:pt x="6675" y="4624"/>
                    </a:lnTo>
                    <a:lnTo>
                      <a:pt x="6884" y="4624"/>
                    </a:lnTo>
                    <a:lnTo>
                      <a:pt x="7156" y="4394"/>
                    </a:lnTo>
                    <a:lnTo>
                      <a:pt x="7219" y="4248"/>
                    </a:lnTo>
                    <a:lnTo>
                      <a:pt x="7219" y="4143"/>
                    </a:lnTo>
                    <a:lnTo>
                      <a:pt x="7219" y="4122"/>
                    </a:lnTo>
                    <a:lnTo>
                      <a:pt x="6989" y="3934"/>
                    </a:lnTo>
                    <a:lnTo>
                      <a:pt x="6842" y="3725"/>
                    </a:lnTo>
                    <a:lnTo>
                      <a:pt x="6801" y="3599"/>
                    </a:lnTo>
                    <a:lnTo>
                      <a:pt x="6905" y="3495"/>
                    </a:lnTo>
                    <a:lnTo>
                      <a:pt x="6926" y="3306"/>
                    </a:lnTo>
                    <a:lnTo>
                      <a:pt x="7010" y="3243"/>
                    </a:lnTo>
                    <a:lnTo>
                      <a:pt x="7093" y="3264"/>
                    </a:lnTo>
                    <a:lnTo>
                      <a:pt x="7198" y="3243"/>
                    </a:lnTo>
                    <a:lnTo>
                      <a:pt x="7261" y="3264"/>
                    </a:lnTo>
                    <a:lnTo>
                      <a:pt x="7449" y="3181"/>
                    </a:lnTo>
                    <a:lnTo>
                      <a:pt x="7449" y="3055"/>
                    </a:lnTo>
                    <a:lnTo>
                      <a:pt x="7365" y="2971"/>
                    </a:lnTo>
                    <a:lnTo>
                      <a:pt x="7219" y="2951"/>
                    </a:lnTo>
                    <a:lnTo>
                      <a:pt x="7156" y="2846"/>
                    </a:lnTo>
                    <a:lnTo>
                      <a:pt x="7135" y="2762"/>
                    </a:lnTo>
                    <a:lnTo>
                      <a:pt x="7303" y="2553"/>
                    </a:lnTo>
                    <a:lnTo>
                      <a:pt x="7365" y="2574"/>
                    </a:lnTo>
                    <a:lnTo>
                      <a:pt x="7512" y="2469"/>
                    </a:lnTo>
                    <a:lnTo>
                      <a:pt x="7658" y="2302"/>
                    </a:lnTo>
                    <a:lnTo>
                      <a:pt x="7679" y="2218"/>
                    </a:lnTo>
                    <a:lnTo>
                      <a:pt x="7658" y="2218"/>
                    </a:lnTo>
                    <a:lnTo>
                      <a:pt x="7428" y="2114"/>
                    </a:lnTo>
                    <a:lnTo>
                      <a:pt x="7345" y="2114"/>
                    </a:lnTo>
                    <a:lnTo>
                      <a:pt x="7261" y="2135"/>
                    </a:lnTo>
                    <a:lnTo>
                      <a:pt x="7156" y="2114"/>
                    </a:lnTo>
                    <a:lnTo>
                      <a:pt x="7093" y="2114"/>
                    </a:lnTo>
                    <a:lnTo>
                      <a:pt x="7010" y="2155"/>
                    </a:lnTo>
                    <a:lnTo>
                      <a:pt x="6821" y="2197"/>
                    </a:lnTo>
                    <a:lnTo>
                      <a:pt x="6675" y="2155"/>
                    </a:lnTo>
                    <a:lnTo>
                      <a:pt x="6612" y="2155"/>
                    </a:lnTo>
                    <a:lnTo>
                      <a:pt x="6717" y="2135"/>
                    </a:lnTo>
                    <a:lnTo>
                      <a:pt x="6801" y="2135"/>
                    </a:lnTo>
                    <a:lnTo>
                      <a:pt x="6884" y="2093"/>
                    </a:lnTo>
                    <a:lnTo>
                      <a:pt x="6926" y="2009"/>
                    </a:lnTo>
                    <a:lnTo>
                      <a:pt x="7052" y="1904"/>
                    </a:lnTo>
                    <a:lnTo>
                      <a:pt x="7093" y="1842"/>
                    </a:lnTo>
                    <a:lnTo>
                      <a:pt x="7010" y="1800"/>
                    </a:lnTo>
                    <a:lnTo>
                      <a:pt x="7010" y="1779"/>
                    </a:lnTo>
                    <a:lnTo>
                      <a:pt x="6989" y="1674"/>
                    </a:lnTo>
                    <a:lnTo>
                      <a:pt x="6821" y="1590"/>
                    </a:lnTo>
                    <a:lnTo>
                      <a:pt x="6612" y="1528"/>
                    </a:lnTo>
                    <a:lnTo>
                      <a:pt x="6570" y="1486"/>
                    </a:lnTo>
                    <a:lnTo>
                      <a:pt x="6487" y="1423"/>
                    </a:lnTo>
                    <a:lnTo>
                      <a:pt x="6382" y="1423"/>
                    </a:lnTo>
                    <a:lnTo>
                      <a:pt x="6361" y="1381"/>
                    </a:lnTo>
                    <a:lnTo>
                      <a:pt x="6215" y="1318"/>
                    </a:lnTo>
                    <a:lnTo>
                      <a:pt x="6173" y="1318"/>
                    </a:lnTo>
                    <a:lnTo>
                      <a:pt x="6173" y="1423"/>
                    </a:lnTo>
                    <a:lnTo>
                      <a:pt x="6089" y="1318"/>
                    </a:lnTo>
                    <a:lnTo>
                      <a:pt x="6047" y="1214"/>
                    </a:lnTo>
                    <a:lnTo>
                      <a:pt x="5943" y="1172"/>
                    </a:lnTo>
                    <a:lnTo>
                      <a:pt x="5901" y="1088"/>
                    </a:lnTo>
                    <a:lnTo>
                      <a:pt x="5964" y="1046"/>
                    </a:lnTo>
                    <a:lnTo>
                      <a:pt x="6215" y="1067"/>
                    </a:lnTo>
                    <a:lnTo>
                      <a:pt x="6319" y="984"/>
                    </a:lnTo>
                    <a:lnTo>
                      <a:pt x="6487" y="984"/>
                    </a:lnTo>
                    <a:lnTo>
                      <a:pt x="6487" y="879"/>
                    </a:lnTo>
                    <a:lnTo>
                      <a:pt x="6361" y="900"/>
                    </a:lnTo>
                    <a:lnTo>
                      <a:pt x="6089" y="858"/>
                    </a:lnTo>
                    <a:lnTo>
                      <a:pt x="5901" y="879"/>
                    </a:lnTo>
                    <a:lnTo>
                      <a:pt x="5775" y="879"/>
                    </a:lnTo>
                    <a:lnTo>
                      <a:pt x="5524" y="963"/>
                    </a:lnTo>
                    <a:lnTo>
                      <a:pt x="5440" y="942"/>
                    </a:lnTo>
                    <a:lnTo>
                      <a:pt x="5336" y="942"/>
                    </a:lnTo>
                    <a:lnTo>
                      <a:pt x="5127" y="1088"/>
                    </a:lnTo>
                    <a:lnTo>
                      <a:pt x="5022" y="1109"/>
                    </a:lnTo>
                    <a:lnTo>
                      <a:pt x="4896" y="1172"/>
                    </a:lnTo>
                    <a:lnTo>
                      <a:pt x="4834" y="1256"/>
                    </a:lnTo>
                    <a:lnTo>
                      <a:pt x="4645" y="1277"/>
                    </a:lnTo>
                    <a:lnTo>
                      <a:pt x="4604" y="1298"/>
                    </a:lnTo>
                    <a:lnTo>
                      <a:pt x="4520" y="1277"/>
                    </a:lnTo>
                    <a:lnTo>
                      <a:pt x="4269" y="1088"/>
                    </a:lnTo>
                    <a:lnTo>
                      <a:pt x="4206" y="984"/>
                    </a:lnTo>
                    <a:lnTo>
                      <a:pt x="3871" y="984"/>
                    </a:lnTo>
                    <a:lnTo>
                      <a:pt x="3327" y="1088"/>
                    </a:lnTo>
                    <a:lnTo>
                      <a:pt x="3055" y="1088"/>
                    </a:lnTo>
                    <a:lnTo>
                      <a:pt x="2951" y="1046"/>
                    </a:lnTo>
                    <a:lnTo>
                      <a:pt x="2909" y="963"/>
                    </a:lnTo>
                    <a:lnTo>
                      <a:pt x="2909" y="858"/>
                    </a:lnTo>
                    <a:lnTo>
                      <a:pt x="2972" y="858"/>
                    </a:lnTo>
                    <a:lnTo>
                      <a:pt x="2951" y="733"/>
                    </a:lnTo>
                    <a:lnTo>
                      <a:pt x="2846" y="565"/>
                    </a:lnTo>
                    <a:lnTo>
                      <a:pt x="2741" y="544"/>
                    </a:lnTo>
                    <a:lnTo>
                      <a:pt x="2448" y="565"/>
                    </a:lnTo>
                    <a:lnTo>
                      <a:pt x="2323" y="482"/>
                    </a:lnTo>
                    <a:lnTo>
                      <a:pt x="2239" y="482"/>
                    </a:lnTo>
                    <a:lnTo>
                      <a:pt x="2176" y="523"/>
                    </a:lnTo>
                    <a:lnTo>
                      <a:pt x="2072" y="356"/>
                    </a:lnTo>
                    <a:lnTo>
                      <a:pt x="2072" y="210"/>
                    </a:lnTo>
                    <a:lnTo>
                      <a:pt x="2030" y="21"/>
                    </a:lnTo>
                    <a:lnTo>
                      <a:pt x="198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5" name="Google Shape;2905;p66"/>
              <p:cNvSpPr/>
              <p:nvPr/>
            </p:nvSpPr>
            <p:spPr>
              <a:xfrm>
                <a:off x="2561625" y="3060700"/>
                <a:ext cx="173700" cy="247450"/>
              </a:xfrm>
              <a:custGeom>
                <a:avLst/>
                <a:gdLst/>
                <a:ahLst/>
                <a:cxnLst/>
                <a:rect l="l" t="t" r="r" b="b"/>
                <a:pathLst>
                  <a:path w="6948" h="9898" extrusionOk="0">
                    <a:moveTo>
                      <a:pt x="4353" y="1"/>
                    </a:moveTo>
                    <a:lnTo>
                      <a:pt x="4332" y="64"/>
                    </a:lnTo>
                    <a:lnTo>
                      <a:pt x="4290" y="105"/>
                    </a:lnTo>
                    <a:lnTo>
                      <a:pt x="4227" y="147"/>
                    </a:lnTo>
                    <a:lnTo>
                      <a:pt x="4165" y="168"/>
                    </a:lnTo>
                    <a:lnTo>
                      <a:pt x="4060" y="168"/>
                    </a:lnTo>
                    <a:lnTo>
                      <a:pt x="3976" y="189"/>
                    </a:lnTo>
                    <a:lnTo>
                      <a:pt x="3955" y="252"/>
                    </a:lnTo>
                    <a:lnTo>
                      <a:pt x="3976" y="294"/>
                    </a:lnTo>
                    <a:lnTo>
                      <a:pt x="3955" y="357"/>
                    </a:lnTo>
                    <a:lnTo>
                      <a:pt x="3809" y="419"/>
                    </a:lnTo>
                    <a:lnTo>
                      <a:pt x="3621" y="566"/>
                    </a:lnTo>
                    <a:lnTo>
                      <a:pt x="3495" y="670"/>
                    </a:lnTo>
                    <a:lnTo>
                      <a:pt x="3328" y="691"/>
                    </a:lnTo>
                    <a:lnTo>
                      <a:pt x="2972" y="691"/>
                    </a:lnTo>
                    <a:lnTo>
                      <a:pt x="2867" y="733"/>
                    </a:lnTo>
                    <a:lnTo>
                      <a:pt x="2867" y="817"/>
                    </a:lnTo>
                    <a:lnTo>
                      <a:pt x="2888" y="901"/>
                    </a:lnTo>
                    <a:lnTo>
                      <a:pt x="2888" y="1005"/>
                    </a:lnTo>
                    <a:lnTo>
                      <a:pt x="2805" y="1089"/>
                    </a:lnTo>
                    <a:lnTo>
                      <a:pt x="2721" y="1047"/>
                    </a:lnTo>
                    <a:lnTo>
                      <a:pt x="2763" y="942"/>
                    </a:lnTo>
                    <a:lnTo>
                      <a:pt x="2763" y="921"/>
                    </a:lnTo>
                    <a:lnTo>
                      <a:pt x="2825" y="901"/>
                    </a:lnTo>
                    <a:lnTo>
                      <a:pt x="2700" y="880"/>
                    </a:lnTo>
                    <a:lnTo>
                      <a:pt x="2574" y="817"/>
                    </a:lnTo>
                    <a:lnTo>
                      <a:pt x="2491" y="817"/>
                    </a:lnTo>
                    <a:lnTo>
                      <a:pt x="2302" y="942"/>
                    </a:lnTo>
                    <a:lnTo>
                      <a:pt x="2261" y="1026"/>
                    </a:lnTo>
                    <a:lnTo>
                      <a:pt x="2135" y="1152"/>
                    </a:lnTo>
                    <a:lnTo>
                      <a:pt x="1968" y="1465"/>
                    </a:lnTo>
                    <a:lnTo>
                      <a:pt x="1947" y="1549"/>
                    </a:lnTo>
                    <a:lnTo>
                      <a:pt x="1947" y="1549"/>
                    </a:lnTo>
                    <a:lnTo>
                      <a:pt x="1989" y="1528"/>
                    </a:lnTo>
                    <a:lnTo>
                      <a:pt x="2051" y="1570"/>
                    </a:lnTo>
                    <a:lnTo>
                      <a:pt x="2051" y="1654"/>
                    </a:lnTo>
                    <a:lnTo>
                      <a:pt x="2030" y="1758"/>
                    </a:lnTo>
                    <a:lnTo>
                      <a:pt x="1947" y="1821"/>
                    </a:lnTo>
                    <a:lnTo>
                      <a:pt x="1842" y="1821"/>
                    </a:lnTo>
                    <a:lnTo>
                      <a:pt x="1737" y="1863"/>
                    </a:lnTo>
                    <a:lnTo>
                      <a:pt x="1612" y="1989"/>
                    </a:lnTo>
                    <a:lnTo>
                      <a:pt x="1528" y="2051"/>
                    </a:lnTo>
                    <a:lnTo>
                      <a:pt x="1424" y="2198"/>
                    </a:lnTo>
                    <a:lnTo>
                      <a:pt x="1340" y="2198"/>
                    </a:lnTo>
                    <a:lnTo>
                      <a:pt x="1256" y="2240"/>
                    </a:lnTo>
                    <a:lnTo>
                      <a:pt x="1298" y="2344"/>
                    </a:lnTo>
                    <a:lnTo>
                      <a:pt x="1403" y="2449"/>
                    </a:lnTo>
                    <a:lnTo>
                      <a:pt x="1403" y="2574"/>
                    </a:lnTo>
                    <a:lnTo>
                      <a:pt x="1340" y="2700"/>
                    </a:lnTo>
                    <a:lnTo>
                      <a:pt x="1256" y="2700"/>
                    </a:lnTo>
                    <a:lnTo>
                      <a:pt x="1152" y="2616"/>
                    </a:lnTo>
                    <a:lnTo>
                      <a:pt x="1193" y="2574"/>
                    </a:lnTo>
                    <a:lnTo>
                      <a:pt x="1214" y="2512"/>
                    </a:lnTo>
                    <a:lnTo>
                      <a:pt x="1131" y="2470"/>
                    </a:lnTo>
                    <a:lnTo>
                      <a:pt x="1089" y="2365"/>
                    </a:lnTo>
                    <a:lnTo>
                      <a:pt x="984" y="2261"/>
                    </a:lnTo>
                    <a:lnTo>
                      <a:pt x="942" y="2365"/>
                    </a:lnTo>
                    <a:lnTo>
                      <a:pt x="942" y="2407"/>
                    </a:lnTo>
                    <a:lnTo>
                      <a:pt x="1005" y="2574"/>
                    </a:lnTo>
                    <a:lnTo>
                      <a:pt x="921" y="2721"/>
                    </a:lnTo>
                    <a:lnTo>
                      <a:pt x="901" y="2867"/>
                    </a:lnTo>
                    <a:lnTo>
                      <a:pt x="817" y="2909"/>
                    </a:lnTo>
                    <a:lnTo>
                      <a:pt x="775" y="2909"/>
                    </a:lnTo>
                    <a:lnTo>
                      <a:pt x="691" y="3098"/>
                    </a:lnTo>
                    <a:lnTo>
                      <a:pt x="712" y="3118"/>
                    </a:lnTo>
                    <a:lnTo>
                      <a:pt x="733" y="3244"/>
                    </a:lnTo>
                    <a:lnTo>
                      <a:pt x="733" y="3390"/>
                    </a:lnTo>
                    <a:lnTo>
                      <a:pt x="880" y="3516"/>
                    </a:lnTo>
                    <a:lnTo>
                      <a:pt x="901" y="3516"/>
                    </a:lnTo>
                    <a:lnTo>
                      <a:pt x="942" y="3495"/>
                    </a:lnTo>
                    <a:lnTo>
                      <a:pt x="1005" y="3537"/>
                    </a:lnTo>
                    <a:lnTo>
                      <a:pt x="1005" y="3662"/>
                    </a:lnTo>
                    <a:lnTo>
                      <a:pt x="921" y="3746"/>
                    </a:lnTo>
                    <a:lnTo>
                      <a:pt x="921" y="3809"/>
                    </a:lnTo>
                    <a:lnTo>
                      <a:pt x="1005" y="3872"/>
                    </a:lnTo>
                    <a:lnTo>
                      <a:pt x="1005" y="4039"/>
                    </a:lnTo>
                    <a:lnTo>
                      <a:pt x="921" y="4081"/>
                    </a:lnTo>
                    <a:lnTo>
                      <a:pt x="880" y="4165"/>
                    </a:lnTo>
                    <a:lnTo>
                      <a:pt x="921" y="4186"/>
                    </a:lnTo>
                    <a:lnTo>
                      <a:pt x="984" y="4290"/>
                    </a:lnTo>
                    <a:lnTo>
                      <a:pt x="942" y="4478"/>
                    </a:lnTo>
                    <a:lnTo>
                      <a:pt x="984" y="4771"/>
                    </a:lnTo>
                    <a:lnTo>
                      <a:pt x="901" y="4855"/>
                    </a:lnTo>
                    <a:lnTo>
                      <a:pt x="880" y="4918"/>
                    </a:lnTo>
                    <a:lnTo>
                      <a:pt x="942" y="5022"/>
                    </a:lnTo>
                    <a:lnTo>
                      <a:pt x="1047" y="4981"/>
                    </a:lnTo>
                    <a:lnTo>
                      <a:pt x="1047" y="4981"/>
                    </a:lnTo>
                    <a:lnTo>
                      <a:pt x="1026" y="5064"/>
                    </a:lnTo>
                    <a:lnTo>
                      <a:pt x="1089" y="5127"/>
                    </a:lnTo>
                    <a:lnTo>
                      <a:pt x="1152" y="5127"/>
                    </a:lnTo>
                    <a:lnTo>
                      <a:pt x="1152" y="5190"/>
                    </a:lnTo>
                    <a:lnTo>
                      <a:pt x="1110" y="5274"/>
                    </a:lnTo>
                    <a:lnTo>
                      <a:pt x="1047" y="5378"/>
                    </a:lnTo>
                    <a:lnTo>
                      <a:pt x="817" y="5608"/>
                    </a:lnTo>
                    <a:lnTo>
                      <a:pt x="775" y="5713"/>
                    </a:lnTo>
                    <a:lnTo>
                      <a:pt x="608" y="5859"/>
                    </a:lnTo>
                    <a:lnTo>
                      <a:pt x="398" y="5922"/>
                    </a:lnTo>
                    <a:lnTo>
                      <a:pt x="210" y="6048"/>
                    </a:lnTo>
                    <a:lnTo>
                      <a:pt x="64" y="6278"/>
                    </a:lnTo>
                    <a:lnTo>
                      <a:pt x="43" y="6466"/>
                    </a:lnTo>
                    <a:lnTo>
                      <a:pt x="1" y="6571"/>
                    </a:lnTo>
                    <a:lnTo>
                      <a:pt x="189" y="6655"/>
                    </a:lnTo>
                    <a:lnTo>
                      <a:pt x="377" y="6780"/>
                    </a:lnTo>
                    <a:lnTo>
                      <a:pt x="629" y="6947"/>
                    </a:lnTo>
                    <a:lnTo>
                      <a:pt x="733" y="6947"/>
                    </a:lnTo>
                    <a:lnTo>
                      <a:pt x="880" y="7094"/>
                    </a:lnTo>
                    <a:lnTo>
                      <a:pt x="838" y="7178"/>
                    </a:lnTo>
                    <a:lnTo>
                      <a:pt x="880" y="7261"/>
                    </a:lnTo>
                    <a:lnTo>
                      <a:pt x="1047" y="7282"/>
                    </a:lnTo>
                    <a:lnTo>
                      <a:pt x="1256" y="7366"/>
                    </a:lnTo>
                    <a:lnTo>
                      <a:pt x="1319" y="7408"/>
                    </a:lnTo>
                    <a:lnTo>
                      <a:pt x="1507" y="7471"/>
                    </a:lnTo>
                    <a:lnTo>
                      <a:pt x="1570" y="7387"/>
                    </a:lnTo>
                    <a:lnTo>
                      <a:pt x="1570" y="7282"/>
                    </a:lnTo>
                    <a:lnTo>
                      <a:pt x="1654" y="7199"/>
                    </a:lnTo>
                    <a:lnTo>
                      <a:pt x="1717" y="7199"/>
                    </a:lnTo>
                    <a:lnTo>
                      <a:pt x="1863" y="7282"/>
                    </a:lnTo>
                    <a:lnTo>
                      <a:pt x="1968" y="7303"/>
                    </a:lnTo>
                    <a:lnTo>
                      <a:pt x="1989" y="7387"/>
                    </a:lnTo>
                    <a:lnTo>
                      <a:pt x="2072" y="7429"/>
                    </a:lnTo>
                    <a:lnTo>
                      <a:pt x="2135" y="7429"/>
                    </a:lnTo>
                    <a:lnTo>
                      <a:pt x="2177" y="7512"/>
                    </a:lnTo>
                    <a:lnTo>
                      <a:pt x="2386" y="7575"/>
                    </a:lnTo>
                    <a:lnTo>
                      <a:pt x="2512" y="7596"/>
                    </a:lnTo>
                    <a:lnTo>
                      <a:pt x="2553" y="7638"/>
                    </a:lnTo>
                    <a:lnTo>
                      <a:pt x="2700" y="7805"/>
                    </a:lnTo>
                    <a:lnTo>
                      <a:pt x="2700" y="7910"/>
                    </a:lnTo>
                    <a:lnTo>
                      <a:pt x="2805" y="8098"/>
                    </a:lnTo>
                    <a:lnTo>
                      <a:pt x="2888" y="8098"/>
                    </a:lnTo>
                    <a:lnTo>
                      <a:pt x="3139" y="8203"/>
                    </a:lnTo>
                    <a:lnTo>
                      <a:pt x="3244" y="8349"/>
                    </a:lnTo>
                    <a:lnTo>
                      <a:pt x="3244" y="8517"/>
                    </a:lnTo>
                    <a:lnTo>
                      <a:pt x="3307" y="8517"/>
                    </a:lnTo>
                    <a:lnTo>
                      <a:pt x="3411" y="8559"/>
                    </a:lnTo>
                    <a:lnTo>
                      <a:pt x="3432" y="8684"/>
                    </a:lnTo>
                    <a:lnTo>
                      <a:pt x="3411" y="8768"/>
                    </a:lnTo>
                    <a:lnTo>
                      <a:pt x="3432" y="8852"/>
                    </a:lnTo>
                    <a:lnTo>
                      <a:pt x="3537" y="8872"/>
                    </a:lnTo>
                    <a:lnTo>
                      <a:pt x="3662" y="8852"/>
                    </a:lnTo>
                    <a:lnTo>
                      <a:pt x="3767" y="8872"/>
                    </a:lnTo>
                    <a:lnTo>
                      <a:pt x="3914" y="8872"/>
                    </a:lnTo>
                    <a:lnTo>
                      <a:pt x="3955" y="8831"/>
                    </a:lnTo>
                    <a:lnTo>
                      <a:pt x="4144" y="8747"/>
                    </a:lnTo>
                    <a:lnTo>
                      <a:pt x="4290" y="8768"/>
                    </a:lnTo>
                    <a:lnTo>
                      <a:pt x="4458" y="8852"/>
                    </a:lnTo>
                    <a:lnTo>
                      <a:pt x="4646" y="8747"/>
                    </a:lnTo>
                    <a:lnTo>
                      <a:pt x="4750" y="8747"/>
                    </a:lnTo>
                    <a:lnTo>
                      <a:pt x="4792" y="8831"/>
                    </a:lnTo>
                    <a:lnTo>
                      <a:pt x="4876" y="8831"/>
                    </a:lnTo>
                    <a:lnTo>
                      <a:pt x="4981" y="8872"/>
                    </a:lnTo>
                    <a:lnTo>
                      <a:pt x="5064" y="8956"/>
                    </a:lnTo>
                    <a:lnTo>
                      <a:pt x="5169" y="8935"/>
                    </a:lnTo>
                    <a:lnTo>
                      <a:pt x="5169" y="8998"/>
                    </a:lnTo>
                    <a:lnTo>
                      <a:pt x="4792" y="9626"/>
                    </a:lnTo>
                    <a:lnTo>
                      <a:pt x="4813" y="9709"/>
                    </a:lnTo>
                    <a:lnTo>
                      <a:pt x="4960" y="9688"/>
                    </a:lnTo>
                    <a:lnTo>
                      <a:pt x="5085" y="9688"/>
                    </a:lnTo>
                    <a:lnTo>
                      <a:pt x="5190" y="9772"/>
                    </a:lnTo>
                    <a:lnTo>
                      <a:pt x="5211" y="9898"/>
                    </a:lnTo>
                    <a:lnTo>
                      <a:pt x="5294" y="9584"/>
                    </a:lnTo>
                    <a:lnTo>
                      <a:pt x="5629" y="8370"/>
                    </a:lnTo>
                    <a:lnTo>
                      <a:pt x="5629" y="8308"/>
                    </a:lnTo>
                    <a:lnTo>
                      <a:pt x="5629" y="8098"/>
                    </a:lnTo>
                    <a:lnTo>
                      <a:pt x="5504" y="7847"/>
                    </a:lnTo>
                    <a:lnTo>
                      <a:pt x="5294" y="7680"/>
                    </a:lnTo>
                    <a:lnTo>
                      <a:pt x="5190" y="7533"/>
                    </a:lnTo>
                    <a:lnTo>
                      <a:pt x="5169" y="7219"/>
                    </a:lnTo>
                    <a:lnTo>
                      <a:pt x="5546" y="7094"/>
                    </a:lnTo>
                    <a:lnTo>
                      <a:pt x="5692" y="7199"/>
                    </a:lnTo>
                    <a:lnTo>
                      <a:pt x="5713" y="7094"/>
                    </a:lnTo>
                    <a:lnTo>
                      <a:pt x="5650" y="7010"/>
                    </a:lnTo>
                    <a:lnTo>
                      <a:pt x="5713" y="6968"/>
                    </a:lnTo>
                    <a:lnTo>
                      <a:pt x="5629" y="6801"/>
                    </a:lnTo>
                    <a:lnTo>
                      <a:pt x="5420" y="6738"/>
                    </a:lnTo>
                    <a:lnTo>
                      <a:pt x="5336" y="6592"/>
                    </a:lnTo>
                    <a:lnTo>
                      <a:pt x="5399" y="6424"/>
                    </a:lnTo>
                    <a:lnTo>
                      <a:pt x="6048" y="6424"/>
                    </a:lnTo>
                    <a:lnTo>
                      <a:pt x="6131" y="6341"/>
                    </a:lnTo>
                    <a:lnTo>
                      <a:pt x="6236" y="6341"/>
                    </a:lnTo>
                    <a:lnTo>
                      <a:pt x="6278" y="6383"/>
                    </a:lnTo>
                    <a:lnTo>
                      <a:pt x="6362" y="6383"/>
                    </a:lnTo>
                    <a:lnTo>
                      <a:pt x="6466" y="6257"/>
                    </a:lnTo>
                    <a:lnTo>
                      <a:pt x="6634" y="6215"/>
                    </a:lnTo>
                    <a:lnTo>
                      <a:pt x="6675" y="6320"/>
                    </a:lnTo>
                    <a:lnTo>
                      <a:pt x="6759" y="6424"/>
                    </a:lnTo>
                    <a:lnTo>
                      <a:pt x="6780" y="6550"/>
                    </a:lnTo>
                    <a:lnTo>
                      <a:pt x="6780" y="6696"/>
                    </a:lnTo>
                    <a:lnTo>
                      <a:pt x="6947" y="6675"/>
                    </a:lnTo>
                    <a:lnTo>
                      <a:pt x="6947" y="6571"/>
                    </a:lnTo>
                    <a:lnTo>
                      <a:pt x="6801" y="6278"/>
                    </a:lnTo>
                    <a:lnTo>
                      <a:pt x="6759" y="6131"/>
                    </a:lnTo>
                    <a:lnTo>
                      <a:pt x="6780" y="6069"/>
                    </a:lnTo>
                    <a:lnTo>
                      <a:pt x="6738" y="5964"/>
                    </a:lnTo>
                    <a:lnTo>
                      <a:pt x="6655" y="5922"/>
                    </a:lnTo>
                    <a:lnTo>
                      <a:pt x="6634" y="5839"/>
                    </a:lnTo>
                    <a:lnTo>
                      <a:pt x="6634" y="5818"/>
                    </a:lnTo>
                    <a:lnTo>
                      <a:pt x="6550" y="5839"/>
                    </a:lnTo>
                    <a:lnTo>
                      <a:pt x="6487" y="5839"/>
                    </a:lnTo>
                    <a:lnTo>
                      <a:pt x="6466" y="5734"/>
                    </a:lnTo>
                    <a:lnTo>
                      <a:pt x="6655" y="5399"/>
                    </a:lnTo>
                    <a:lnTo>
                      <a:pt x="6550" y="5106"/>
                    </a:lnTo>
                    <a:lnTo>
                      <a:pt x="6550" y="5022"/>
                    </a:lnTo>
                    <a:lnTo>
                      <a:pt x="6466" y="4960"/>
                    </a:lnTo>
                    <a:lnTo>
                      <a:pt x="6466" y="4771"/>
                    </a:lnTo>
                    <a:lnTo>
                      <a:pt x="6529" y="4604"/>
                    </a:lnTo>
                    <a:lnTo>
                      <a:pt x="6487" y="4541"/>
                    </a:lnTo>
                    <a:lnTo>
                      <a:pt x="6466" y="4332"/>
                    </a:lnTo>
                    <a:lnTo>
                      <a:pt x="6529" y="4248"/>
                    </a:lnTo>
                    <a:lnTo>
                      <a:pt x="6675" y="4227"/>
                    </a:lnTo>
                    <a:lnTo>
                      <a:pt x="6696" y="4144"/>
                    </a:lnTo>
                    <a:lnTo>
                      <a:pt x="6696" y="4039"/>
                    </a:lnTo>
                    <a:lnTo>
                      <a:pt x="6759" y="3955"/>
                    </a:lnTo>
                    <a:lnTo>
                      <a:pt x="6696" y="3725"/>
                    </a:lnTo>
                    <a:lnTo>
                      <a:pt x="6634" y="3662"/>
                    </a:lnTo>
                    <a:lnTo>
                      <a:pt x="6529" y="3662"/>
                    </a:lnTo>
                    <a:lnTo>
                      <a:pt x="6487" y="3725"/>
                    </a:lnTo>
                    <a:lnTo>
                      <a:pt x="6341" y="3704"/>
                    </a:lnTo>
                    <a:lnTo>
                      <a:pt x="6236" y="3704"/>
                    </a:lnTo>
                    <a:lnTo>
                      <a:pt x="6110" y="3746"/>
                    </a:lnTo>
                    <a:lnTo>
                      <a:pt x="6048" y="3725"/>
                    </a:lnTo>
                    <a:lnTo>
                      <a:pt x="5922" y="3662"/>
                    </a:lnTo>
                    <a:lnTo>
                      <a:pt x="5859" y="3704"/>
                    </a:lnTo>
                    <a:lnTo>
                      <a:pt x="5838" y="3662"/>
                    </a:lnTo>
                    <a:lnTo>
                      <a:pt x="5692" y="3704"/>
                    </a:lnTo>
                    <a:lnTo>
                      <a:pt x="5232" y="3286"/>
                    </a:lnTo>
                    <a:lnTo>
                      <a:pt x="5127" y="3223"/>
                    </a:lnTo>
                    <a:lnTo>
                      <a:pt x="4960" y="3202"/>
                    </a:lnTo>
                    <a:lnTo>
                      <a:pt x="4792" y="3223"/>
                    </a:lnTo>
                    <a:lnTo>
                      <a:pt x="4750" y="3244"/>
                    </a:lnTo>
                    <a:lnTo>
                      <a:pt x="4604" y="3202"/>
                    </a:lnTo>
                    <a:lnTo>
                      <a:pt x="4458" y="3202"/>
                    </a:lnTo>
                    <a:lnTo>
                      <a:pt x="4374" y="3244"/>
                    </a:lnTo>
                    <a:lnTo>
                      <a:pt x="4248" y="3202"/>
                    </a:lnTo>
                    <a:lnTo>
                      <a:pt x="4144" y="3181"/>
                    </a:lnTo>
                    <a:lnTo>
                      <a:pt x="3976" y="3118"/>
                    </a:lnTo>
                    <a:lnTo>
                      <a:pt x="3851" y="3014"/>
                    </a:lnTo>
                    <a:lnTo>
                      <a:pt x="3851" y="2909"/>
                    </a:lnTo>
                    <a:lnTo>
                      <a:pt x="3872" y="2867"/>
                    </a:lnTo>
                    <a:lnTo>
                      <a:pt x="3872" y="2784"/>
                    </a:lnTo>
                    <a:lnTo>
                      <a:pt x="3934" y="2658"/>
                    </a:lnTo>
                    <a:lnTo>
                      <a:pt x="3914" y="2554"/>
                    </a:lnTo>
                    <a:lnTo>
                      <a:pt x="3809" y="2386"/>
                    </a:lnTo>
                    <a:lnTo>
                      <a:pt x="3558" y="1968"/>
                    </a:lnTo>
                    <a:lnTo>
                      <a:pt x="3411" y="1968"/>
                    </a:lnTo>
                    <a:lnTo>
                      <a:pt x="3411" y="1926"/>
                    </a:lnTo>
                    <a:lnTo>
                      <a:pt x="3495" y="1737"/>
                    </a:lnTo>
                    <a:lnTo>
                      <a:pt x="3516" y="1549"/>
                    </a:lnTo>
                    <a:lnTo>
                      <a:pt x="3495" y="1445"/>
                    </a:lnTo>
                    <a:lnTo>
                      <a:pt x="3516" y="1319"/>
                    </a:lnTo>
                    <a:lnTo>
                      <a:pt x="3704" y="1047"/>
                    </a:lnTo>
                    <a:lnTo>
                      <a:pt x="3767" y="984"/>
                    </a:lnTo>
                    <a:lnTo>
                      <a:pt x="3872" y="838"/>
                    </a:lnTo>
                    <a:lnTo>
                      <a:pt x="3976" y="817"/>
                    </a:lnTo>
                    <a:lnTo>
                      <a:pt x="4039" y="775"/>
                    </a:lnTo>
                    <a:lnTo>
                      <a:pt x="4186" y="503"/>
                    </a:lnTo>
                    <a:lnTo>
                      <a:pt x="4499" y="377"/>
                    </a:lnTo>
                    <a:lnTo>
                      <a:pt x="4541" y="357"/>
                    </a:lnTo>
                    <a:lnTo>
                      <a:pt x="4604" y="357"/>
                    </a:lnTo>
                    <a:lnTo>
                      <a:pt x="4667" y="294"/>
                    </a:lnTo>
                    <a:lnTo>
                      <a:pt x="4688" y="210"/>
                    </a:lnTo>
                    <a:lnTo>
                      <a:pt x="4646" y="147"/>
                    </a:lnTo>
                    <a:lnTo>
                      <a:pt x="4437" y="43"/>
                    </a:lnTo>
                    <a:lnTo>
                      <a:pt x="435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6" name="Google Shape;2906;p66"/>
              <p:cNvSpPr/>
              <p:nvPr/>
            </p:nvSpPr>
            <p:spPr>
              <a:xfrm>
                <a:off x="2531825" y="3224950"/>
                <a:ext cx="85800" cy="94200"/>
              </a:xfrm>
              <a:custGeom>
                <a:avLst/>
                <a:gdLst/>
                <a:ahLst/>
                <a:cxnLst/>
                <a:rect l="l" t="t" r="r" b="b"/>
                <a:pathLst>
                  <a:path w="3432" h="3768" extrusionOk="0">
                    <a:moveTo>
                      <a:pt x="1193" y="1"/>
                    </a:moveTo>
                    <a:lnTo>
                      <a:pt x="1172" y="168"/>
                    </a:lnTo>
                    <a:lnTo>
                      <a:pt x="1025" y="168"/>
                    </a:lnTo>
                    <a:lnTo>
                      <a:pt x="732" y="336"/>
                    </a:lnTo>
                    <a:lnTo>
                      <a:pt x="607" y="377"/>
                    </a:lnTo>
                    <a:lnTo>
                      <a:pt x="440" y="440"/>
                    </a:lnTo>
                    <a:lnTo>
                      <a:pt x="523" y="587"/>
                    </a:lnTo>
                    <a:lnTo>
                      <a:pt x="523" y="649"/>
                    </a:lnTo>
                    <a:lnTo>
                      <a:pt x="565" y="733"/>
                    </a:lnTo>
                    <a:lnTo>
                      <a:pt x="544" y="901"/>
                    </a:lnTo>
                    <a:lnTo>
                      <a:pt x="335" y="1131"/>
                    </a:lnTo>
                    <a:lnTo>
                      <a:pt x="314" y="1235"/>
                    </a:lnTo>
                    <a:lnTo>
                      <a:pt x="356" y="1277"/>
                    </a:lnTo>
                    <a:lnTo>
                      <a:pt x="251" y="1445"/>
                    </a:lnTo>
                    <a:lnTo>
                      <a:pt x="126" y="1465"/>
                    </a:lnTo>
                    <a:lnTo>
                      <a:pt x="21" y="1591"/>
                    </a:lnTo>
                    <a:lnTo>
                      <a:pt x="84" y="1696"/>
                    </a:lnTo>
                    <a:lnTo>
                      <a:pt x="126" y="1800"/>
                    </a:lnTo>
                    <a:lnTo>
                      <a:pt x="105" y="1905"/>
                    </a:lnTo>
                    <a:lnTo>
                      <a:pt x="126" y="2072"/>
                    </a:lnTo>
                    <a:lnTo>
                      <a:pt x="84" y="2198"/>
                    </a:lnTo>
                    <a:lnTo>
                      <a:pt x="0" y="2261"/>
                    </a:lnTo>
                    <a:lnTo>
                      <a:pt x="84" y="2323"/>
                    </a:lnTo>
                    <a:lnTo>
                      <a:pt x="209" y="2386"/>
                    </a:lnTo>
                    <a:lnTo>
                      <a:pt x="314" y="2491"/>
                    </a:lnTo>
                    <a:lnTo>
                      <a:pt x="419" y="2574"/>
                    </a:lnTo>
                    <a:lnTo>
                      <a:pt x="440" y="2533"/>
                    </a:lnTo>
                    <a:lnTo>
                      <a:pt x="502" y="2386"/>
                    </a:lnTo>
                    <a:lnTo>
                      <a:pt x="544" y="2323"/>
                    </a:lnTo>
                    <a:lnTo>
                      <a:pt x="628" y="2219"/>
                    </a:lnTo>
                    <a:lnTo>
                      <a:pt x="628" y="2323"/>
                    </a:lnTo>
                    <a:lnTo>
                      <a:pt x="649" y="2428"/>
                    </a:lnTo>
                    <a:lnTo>
                      <a:pt x="649" y="2365"/>
                    </a:lnTo>
                    <a:lnTo>
                      <a:pt x="649" y="2282"/>
                    </a:lnTo>
                    <a:lnTo>
                      <a:pt x="712" y="2282"/>
                    </a:lnTo>
                    <a:lnTo>
                      <a:pt x="732" y="2428"/>
                    </a:lnTo>
                    <a:lnTo>
                      <a:pt x="712" y="2595"/>
                    </a:lnTo>
                    <a:lnTo>
                      <a:pt x="712" y="2700"/>
                    </a:lnTo>
                    <a:lnTo>
                      <a:pt x="649" y="2826"/>
                    </a:lnTo>
                    <a:lnTo>
                      <a:pt x="502" y="2951"/>
                    </a:lnTo>
                    <a:lnTo>
                      <a:pt x="544" y="2993"/>
                    </a:lnTo>
                    <a:lnTo>
                      <a:pt x="607" y="3139"/>
                    </a:lnTo>
                    <a:lnTo>
                      <a:pt x="502" y="3202"/>
                    </a:lnTo>
                    <a:lnTo>
                      <a:pt x="398" y="3328"/>
                    </a:lnTo>
                    <a:lnTo>
                      <a:pt x="419" y="3432"/>
                    </a:lnTo>
                    <a:lnTo>
                      <a:pt x="523" y="3432"/>
                    </a:lnTo>
                    <a:lnTo>
                      <a:pt x="649" y="3370"/>
                    </a:lnTo>
                    <a:lnTo>
                      <a:pt x="712" y="3453"/>
                    </a:lnTo>
                    <a:lnTo>
                      <a:pt x="879" y="3516"/>
                    </a:lnTo>
                    <a:lnTo>
                      <a:pt x="984" y="3537"/>
                    </a:lnTo>
                    <a:lnTo>
                      <a:pt x="1151" y="3767"/>
                    </a:lnTo>
                    <a:lnTo>
                      <a:pt x="1235" y="3767"/>
                    </a:lnTo>
                    <a:lnTo>
                      <a:pt x="1339" y="3662"/>
                    </a:lnTo>
                    <a:lnTo>
                      <a:pt x="1779" y="2721"/>
                    </a:lnTo>
                    <a:lnTo>
                      <a:pt x="1883" y="2637"/>
                    </a:lnTo>
                    <a:lnTo>
                      <a:pt x="2448" y="2470"/>
                    </a:lnTo>
                    <a:lnTo>
                      <a:pt x="2720" y="2282"/>
                    </a:lnTo>
                    <a:lnTo>
                      <a:pt x="3118" y="1905"/>
                    </a:lnTo>
                    <a:lnTo>
                      <a:pt x="3264" y="1549"/>
                    </a:lnTo>
                    <a:lnTo>
                      <a:pt x="3369" y="1549"/>
                    </a:lnTo>
                    <a:lnTo>
                      <a:pt x="3390" y="1486"/>
                    </a:lnTo>
                    <a:lnTo>
                      <a:pt x="3432" y="1361"/>
                    </a:lnTo>
                    <a:lnTo>
                      <a:pt x="3390" y="1235"/>
                    </a:lnTo>
                    <a:lnTo>
                      <a:pt x="3285" y="1026"/>
                    </a:lnTo>
                    <a:lnTo>
                      <a:pt x="3285" y="963"/>
                    </a:lnTo>
                    <a:lnTo>
                      <a:pt x="3264" y="859"/>
                    </a:lnTo>
                    <a:lnTo>
                      <a:pt x="3181" y="817"/>
                    </a:lnTo>
                    <a:lnTo>
                      <a:pt x="3160" y="733"/>
                    </a:lnTo>
                    <a:lnTo>
                      <a:pt x="3055" y="712"/>
                    </a:lnTo>
                    <a:lnTo>
                      <a:pt x="2909" y="629"/>
                    </a:lnTo>
                    <a:lnTo>
                      <a:pt x="2846" y="629"/>
                    </a:lnTo>
                    <a:lnTo>
                      <a:pt x="2762" y="712"/>
                    </a:lnTo>
                    <a:lnTo>
                      <a:pt x="2762" y="817"/>
                    </a:lnTo>
                    <a:lnTo>
                      <a:pt x="2699" y="901"/>
                    </a:lnTo>
                    <a:lnTo>
                      <a:pt x="2511" y="838"/>
                    </a:lnTo>
                    <a:lnTo>
                      <a:pt x="2448" y="796"/>
                    </a:lnTo>
                    <a:lnTo>
                      <a:pt x="2239" y="712"/>
                    </a:lnTo>
                    <a:lnTo>
                      <a:pt x="2072" y="691"/>
                    </a:lnTo>
                    <a:lnTo>
                      <a:pt x="2030" y="608"/>
                    </a:lnTo>
                    <a:lnTo>
                      <a:pt x="2072" y="524"/>
                    </a:lnTo>
                    <a:lnTo>
                      <a:pt x="1925" y="377"/>
                    </a:lnTo>
                    <a:lnTo>
                      <a:pt x="1821" y="377"/>
                    </a:lnTo>
                    <a:lnTo>
                      <a:pt x="1569" y="210"/>
                    </a:lnTo>
                    <a:lnTo>
                      <a:pt x="1381" y="85"/>
                    </a:lnTo>
                    <a:lnTo>
                      <a:pt x="119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7" name="Google Shape;2907;p66"/>
              <p:cNvSpPr/>
              <p:nvPr/>
            </p:nvSpPr>
            <p:spPr>
              <a:xfrm>
                <a:off x="2527100" y="3246400"/>
                <a:ext cx="186250" cy="274650"/>
              </a:xfrm>
              <a:custGeom>
                <a:avLst/>
                <a:gdLst/>
                <a:ahLst/>
                <a:cxnLst/>
                <a:rect l="l" t="t" r="r" b="b"/>
                <a:pathLst>
                  <a:path w="7450" h="10986" extrusionOk="0">
                    <a:moveTo>
                      <a:pt x="3453" y="1"/>
                    </a:moveTo>
                    <a:lnTo>
                      <a:pt x="3474" y="105"/>
                    </a:lnTo>
                    <a:lnTo>
                      <a:pt x="3474" y="168"/>
                    </a:lnTo>
                    <a:lnTo>
                      <a:pt x="3579" y="377"/>
                    </a:lnTo>
                    <a:lnTo>
                      <a:pt x="3621" y="503"/>
                    </a:lnTo>
                    <a:lnTo>
                      <a:pt x="3579" y="628"/>
                    </a:lnTo>
                    <a:lnTo>
                      <a:pt x="3558" y="691"/>
                    </a:lnTo>
                    <a:lnTo>
                      <a:pt x="3453" y="691"/>
                    </a:lnTo>
                    <a:lnTo>
                      <a:pt x="3307" y="1047"/>
                    </a:lnTo>
                    <a:lnTo>
                      <a:pt x="2909" y="1424"/>
                    </a:lnTo>
                    <a:lnTo>
                      <a:pt x="2637" y="1612"/>
                    </a:lnTo>
                    <a:lnTo>
                      <a:pt x="2072" y="1779"/>
                    </a:lnTo>
                    <a:lnTo>
                      <a:pt x="1968" y="1863"/>
                    </a:lnTo>
                    <a:lnTo>
                      <a:pt x="1528" y="2804"/>
                    </a:lnTo>
                    <a:lnTo>
                      <a:pt x="1424" y="2909"/>
                    </a:lnTo>
                    <a:lnTo>
                      <a:pt x="1340" y="2909"/>
                    </a:lnTo>
                    <a:lnTo>
                      <a:pt x="1173" y="2679"/>
                    </a:lnTo>
                    <a:lnTo>
                      <a:pt x="1068" y="2658"/>
                    </a:lnTo>
                    <a:lnTo>
                      <a:pt x="901" y="2595"/>
                    </a:lnTo>
                    <a:lnTo>
                      <a:pt x="838" y="2512"/>
                    </a:lnTo>
                    <a:lnTo>
                      <a:pt x="712" y="2574"/>
                    </a:lnTo>
                    <a:lnTo>
                      <a:pt x="608" y="2574"/>
                    </a:lnTo>
                    <a:lnTo>
                      <a:pt x="587" y="2470"/>
                    </a:lnTo>
                    <a:lnTo>
                      <a:pt x="691" y="2344"/>
                    </a:lnTo>
                    <a:lnTo>
                      <a:pt x="796" y="2281"/>
                    </a:lnTo>
                    <a:lnTo>
                      <a:pt x="733" y="2135"/>
                    </a:lnTo>
                    <a:lnTo>
                      <a:pt x="691" y="2093"/>
                    </a:lnTo>
                    <a:lnTo>
                      <a:pt x="398" y="2240"/>
                    </a:lnTo>
                    <a:lnTo>
                      <a:pt x="294" y="2344"/>
                    </a:lnTo>
                    <a:lnTo>
                      <a:pt x="105" y="2512"/>
                    </a:lnTo>
                    <a:lnTo>
                      <a:pt x="64" y="2679"/>
                    </a:lnTo>
                    <a:lnTo>
                      <a:pt x="1" y="2784"/>
                    </a:lnTo>
                    <a:lnTo>
                      <a:pt x="22" y="2825"/>
                    </a:lnTo>
                    <a:lnTo>
                      <a:pt x="105" y="2909"/>
                    </a:lnTo>
                    <a:lnTo>
                      <a:pt x="126" y="2993"/>
                    </a:lnTo>
                    <a:lnTo>
                      <a:pt x="64" y="3035"/>
                    </a:lnTo>
                    <a:lnTo>
                      <a:pt x="64" y="3097"/>
                    </a:lnTo>
                    <a:lnTo>
                      <a:pt x="189" y="3202"/>
                    </a:lnTo>
                    <a:lnTo>
                      <a:pt x="273" y="3348"/>
                    </a:lnTo>
                    <a:lnTo>
                      <a:pt x="231" y="3495"/>
                    </a:lnTo>
                    <a:lnTo>
                      <a:pt x="168" y="3495"/>
                    </a:lnTo>
                    <a:lnTo>
                      <a:pt x="85" y="3516"/>
                    </a:lnTo>
                    <a:lnTo>
                      <a:pt x="22" y="3621"/>
                    </a:lnTo>
                    <a:lnTo>
                      <a:pt x="126" y="3704"/>
                    </a:lnTo>
                    <a:lnTo>
                      <a:pt x="231" y="3746"/>
                    </a:lnTo>
                    <a:lnTo>
                      <a:pt x="419" y="3872"/>
                    </a:lnTo>
                    <a:lnTo>
                      <a:pt x="587" y="3913"/>
                    </a:lnTo>
                    <a:lnTo>
                      <a:pt x="817" y="4060"/>
                    </a:lnTo>
                    <a:lnTo>
                      <a:pt x="921" y="4081"/>
                    </a:lnTo>
                    <a:lnTo>
                      <a:pt x="963" y="4185"/>
                    </a:lnTo>
                    <a:lnTo>
                      <a:pt x="1068" y="4374"/>
                    </a:lnTo>
                    <a:lnTo>
                      <a:pt x="1110" y="4541"/>
                    </a:lnTo>
                    <a:lnTo>
                      <a:pt x="1173" y="4667"/>
                    </a:lnTo>
                    <a:lnTo>
                      <a:pt x="1424" y="4771"/>
                    </a:lnTo>
                    <a:lnTo>
                      <a:pt x="1486" y="4960"/>
                    </a:lnTo>
                    <a:lnTo>
                      <a:pt x="1549" y="5106"/>
                    </a:lnTo>
                    <a:lnTo>
                      <a:pt x="1591" y="5211"/>
                    </a:lnTo>
                    <a:lnTo>
                      <a:pt x="1633" y="5399"/>
                    </a:lnTo>
                    <a:lnTo>
                      <a:pt x="1696" y="5525"/>
                    </a:lnTo>
                    <a:lnTo>
                      <a:pt x="1800" y="5587"/>
                    </a:lnTo>
                    <a:lnTo>
                      <a:pt x="1905" y="5797"/>
                    </a:lnTo>
                    <a:lnTo>
                      <a:pt x="1905" y="5922"/>
                    </a:lnTo>
                    <a:lnTo>
                      <a:pt x="1884" y="5964"/>
                    </a:lnTo>
                    <a:lnTo>
                      <a:pt x="1989" y="6152"/>
                    </a:lnTo>
                    <a:lnTo>
                      <a:pt x="2177" y="6382"/>
                    </a:lnTo>
                    <a:lnTo>
                      <a:pt x="2219" y="6487"/>
                    </a:lnTo>
                    <a:lnTo>
                      <a:pt x="2198" y="6592"/>
                    </a:lnTo>
                    <a:lnTo>
                      <a:pt x="2219" y="6675"/>
                    </a:lnTo>
                    <a:lnTo>
                      <a:pt x="2302" y="6696"/>
                    </a:lnTo>
                    <a:lnTo>
                      <a:pt x="2491" y="6885"/>
                    </a:lnTo>
                    <a:lnTo>
                      <a:pt x="2533" y="6989"/>
                    </a:lnTo>
                    <a:lnTo>
                      <a:pt x="2574" y="7157"/>
                    </a:lnTo>
                    <a:lnTo>
                      <a:pt x="2616" y="7219"/>
                    </a:lnTo>
                    <a:lnTo>
                      <a:pt x="2784" y="7282"/>
                    </a:lnTo>
                    <a:lnTo>
                      <a:pt x="2805" y="7408"/>
                    </a:lnTo>
                    <a:lnTo>
                      <a:pt x="2951" y="7680"/>
                    </a:lnTo>
                    <a:lnTo>
                      <a:pt x="3014" y="7805"/>
                    </a:lnTo>
                    <a:lnTo>
                      <a:pt x="3202" y="8056"/>
                    </a:lnTo>
                    <a:lnTo>
                      <a:pt x="3202" y="8203"/>
                    </a:lnTo>
                    <a:lnTo>
                      <a:pt x="3139" y="8203"/>
                    </a:lnTo>
                    <a:lnTo>
                      <a:pt x="3098" y="8161"/>
                    </a:lnTo>
                    <a:lnTo>
                      <a:pt x="3098" y="8224"/>
                    </a:lnTo>
                    <a:lnTo>
                      <a:pt x="3118" y="8328"/>
                    </a:lnTo>
                    <a:lnTo>
                      <a:pt x="3118" y="8412"/>
                    </a:lnTo>
                    <a:lnTo>
                      <a:pt x="3160" y="8412"/>
                    </a:lnTo>
                    <a:lnTo>
                      <a:pt x="3244" y="8454"/>
                    </a:lnTo>
                    <a:lnTo>
                      <a:pt x="3265" y="8538"/>
                    </a:lnTo>
                    <a:lnTo>
                      <a:pt x="3244" y="8579"/>
                    </a:lnTo>
                    <a:lnTo>
                      <a:pt x="3432" y="8726"/>
                    </a:lnTo>
                    <a:lnTo>
                      <a:pt x="3621" y="8789"/>
                    </a:lnTo>
                    <a:lnTo>
                      <a:pt x="3642" y="8872"/>
                    </a:lnTo>
                    <a:lnTo>
                      <a:pt x="3725" y="8977"/>
                    </a:lnTo>
                    <a:lnTo>
                      <a:pt x="3830" y="8998"/>
                    </a:lnTo>
                    <a:lnTo>
                      <a:pt x="3872" y="9061"/>
                    </a:lnTo>
                    <a:lnTo>
                      <a:pt x="3893" y="9165"/>
                    </a:lnTo>
                    <a:lnTo>
                      <a:pt x="3976" y="9207"/>
                    </a:lnTo>
                    <a:lnTo>
                      <a:pt x="4165" y="9186"/>
                    </a:lnTo>
                    <a:lnTo>
                      <a:pt x="4206" y="9144"/>
                    </a:lnTo>
                    <a:lnTo>
                      <a:pt x="4186" y="9207"/>
                    </a:lnTo>
                    <a:lnTo>
                      <a:pt x="4269" y="9354"/>
                    </a:lnTo>
                    <a:lnTo>
                      <a:pt x="4458" y="9416"/>
                    </a:lnTo>
                    <a:lnTo>
                      <a:pt x="4562" y="9500"/>
                    </a:lnTo>
                    <a:lnTo>
                      <a:pt x="4562" y="9605"/>
                    </a:lnTo>
                    <a:lnTo>
                      <a:pt x="4667" y="9667"/>
                    </a:lnTo>
                    <a:lnTo>
                      <a:pt x="4792" y="9709"/>
                    </a:lnTo>
                    <a:lnTo>
                      <a:pt x="4834" y="9688"/>
                    </a:lnTo>
                    <a:lnTo>
                      <a:pt x="4939" y="9709"/>
                    </a:lnTo>
                    <a:lnTo>
                      <a:pt x="5148" y="9835"/>
                    </a:lnTo>
                    <a:lnTo>
                      <a:pt x="5315" y="9919"/>
                    </a:lnTo>
                    <a:lnTo>
                      <a:pt x="5420" y="9919"/>
                    </a:lnTo>
                    <a:lnTo>
                      <a:pt x="5462" y="9939"/>
                    </a:lnTo>
                    <a:lnTo>
                      <a:pt x="5504" y="10023"/>
                    </a:lnTo>
                    <a:lnTo>
                      <a:pt x="5650" y="10128"/>
                    </a:lnTo>
                    <a:lnTo>
                      <a:pt x="5755" y="10191"/>
                    </a:lnTo>
                    <a:lnTo>
                      <a:pt x="5859" y="10316"/>
                    </a:lnTo>
                    <a:lnTo>
                      <a:pt x="5943" y="10337"/>
                    </a:lnTo>
                    <a:lnTo>
                      <a:pt x="5985" y="10421"/>
                    </a:lnTo>
                    <a:lnTo>
                      <a:pt x="5964" y="10463"/>
                    </a:lnTo>
                    <a:lnTo>
                      <a:pt x="5964" y="10546"/>
                    </a:lnTo>
                    <a:lnTo>
                      <a:pt x="6090" y="10567"/>
                    </a:lnTo>
                    <a:lnTo>
                      <a:pt x="6236" y="10630"/>
                    </a:lnTo>
                    <a:lnTo>
                      <a:pt x="6403" y="10776"/>
                    </a:lnTo>
                    <a:lnTo>
                      <a:pt x="6550" y="10944"/>
                    </a:lnTo>
                    <a:lnTo>
                      <a:pt x="6655" y="10965"/>
                    </a:lnTo>
                    <a:lnTo>
                      <a:pt x="6675" y="10986"/>
                    </a:lnTo>
                    <a:lnTo>
                      <a:pt x="6801" y="10923"/>
                    </a:lnTo>
                    <a:lnTo>
                      <a:pt x="6927" y="10839"/>
                    </a:lnTo>
                    <a:lnTo>
                      <a:pt x="7010" y="10839"/>
                    </a:lnTo>
                    <a:lnTo>
                      <a:pt x="7115" y="10776"/>
                    </a:lnTo>
                    <a:lnTo>
                      <a:pt x="7178" y="10672"/>
                    </a:lnTo>
                    <a:lnTo>
                      <a:pt x="7073" y="10567"/>
                    </a:lnTo>
                    <a:lnTo>
                      <a:pt x="7094" y="10463"/>
                    </a:lnTo>
                    <a:lnTo>
                      <a:pt x="7136" y="10400"/>
                    </a:lnTo>
                    <a:lnTo>
                      <a:pt x="7240" y="10421"/>
                    </a:lnTo>
                    <a:lnTo>
                      <a:pt x="7219" y="10337"/>
                    </a:lnTo>
                    <a:lnTo>
                      <a:pt x="7136" y="10316"/>
                    </a:lnTo>
                    <a:lnTo>
                      <a:pt x="7094" y="10253"/>
                    </a:lnTo>
                    <a:lnTo>
                      <a:pt x="7199" y="10086"/>
                    </a:lnTo>
                    <a:lnTo>
                      <a:pt x="7324" y="10002"/>
                    </a:lnTo>
                    <a:lnTo>
                      <a:pt x="7429" y="9835"/>
                    </a:lnTo>
                    <a:lnTo>
                      <a:pt x="7450" y="9709"/>
                    </a:lnTo>
                    <a:lnTo>
                      <a:pt x="7282" y="9312"/>
                    </a:lnTo>
                    <a:lnTo>
                      <a:pt x="7324" y="9207"/>
                    </a:lnTo>
                    <a:lnTo>
                      <a:pt x="7324" y="9082"/>
                    </a:lnTo>
                    <a:lnTo>
                      <a:pt x="7303" y="8998"/>
                    </a:lnTo>
                    <a:lnTo>
                      <a:pt x="7282" y="8872"/>
                    </a:lnTo>
                    <a:lnTo>
                      <a:pt x="7324" y="8789"/>
                    </a:lnTo>
                    <a:lnTo>
                      <a:pt x="7387" y="8621"/>
                    </a:lnTo>
                    <a:lnTo>
                      <a:pt x="7345" y="8245"/>
                    </a:lnTo>
                    <a:lnTo>
                      <a:pt x="7303" y="8098"/>
                    </a:lnTo>
                    <a:lnTo>
                      <a:pt x="7387" y="7910"/>
                    </a:lnTo>
                    <a:lnTo>
                      <a:pt x="7387" y="7491"/>
                    </a:lnTo>
                    <a:lnTo>
                      <a:pt x="7450" y="7324"/>
                    </a:lnTo>
                    <a:lnTo>
                      <a:pt x="7450" y="7261"/>
                    </a:lnTo>
                    <a:lnTo>
                      <a:pt x="6927" y="6487"/>
                    </a:lnTo>
                    <a:lnTo>
                      <a:pt x="6906" y="6487"/>
                    </a:lnTo>
                    <a:lnTo>
                      <a:pt x="6864" y="6466"/>
                    </a:lnTo>
                    <a:lnTo>
                      <a:pt x="6675" y="6466"/>
                    </a:lnTo>
                    <a:lnTo>
                      <a:pt x="6571" y="6529"/>
                    </a:lnTo>
                    <a:lnTo>
                      <a:pt x="6445" y="6529"/>
                    </a:lnTo>
                    <a:lnTo>
                      <a:pt x="6383" y="6466"/>
                    </a:lnTo>
                    <a:lnTo>
                      <a:pt x="6362" y="6341"/>
                    </a:lnTo>
                    <a:lnTo>
                      <a:pt x="6341" y="6006"/>
                    </a:lnTo>
                    <a:lnTo>
                      <a:pt x="6341" y="5797"/>
                    </a:lnTo>
                    <a:lnTo>
                      <a:pt x="6383" y="5734"/>
                    </a:lnTo>
                    <a:lnTo>
                      <a:pt x="6403" y="5608"/>
                    </a:lnTo>
                    <a:lnTo>
                      <a:pt x="6362" y="5545"/>
                    </a:lnTo>
                    <a:lnTo>
                      <a:pt x="6152" y="5650"/>
                    </a:lnTo>
                    <a:lnTo>
                      <a:pt x="5922" y="5901"/>
                    </a:lnTo>
                    <a:lnTo>
                      <a:pt x="5608" y="5859"/>
                    </a:lnTo>
                    <a:lnTo>
                      <a:pt x="5357" y="5859"/>
                    </a:lnTo>
                    <a:lnTo>
                      <a:pt x="5315" y="5713"/>
                    </a:lnTo>
                    <a:lnTo>
                      <a:pt x="5211" y="5525"/>
                    </a:lnTo>
                    <a:lnTo>
                      <a:pt x="5023" y="5483"/>
                    </a:lnTo>
                    <a:lnTo>
                      <a:pt x="4688" y="5525"/>
                    </a:lnTo>
                    <a:lnTo>
                      <a:pt x="4813" y="5336"/>
                    </a:lnTo>
                    <a:lnTo>
                      <a:pt x="4520" y="4876"/>
                    </a:lnTo>
                    <a:lnTo>
                      <a:pt x="4374" y="4709"/>
                    </a:lnTo>
                    <a:lnTo>
                      <a:pt x="4395" y="4646"/>
                    </a:lnTo>
                    <a:lnTo>
                      <a:pt x="4374" y="4541"/>
                    </a:lnTo>
                    <a:lnTo>
                      <a:pt x="4416" y="4437"/>
                    </a:lnTo>
                    <a:lnTo>
                      <a:pt x="4416" y="4290"/>
                    </a:lnTo>
                    <a:lnTo>
                      <a:pt x="4395" y="4227"/>
                    </a:lnTo>
                    <a:lnTo>
                      <a:pt x="4458" y="4165"/>
                    </a:lnTo>
                    <a:lnTo>
                      <a:pt x="4458" y="4039"/>
                    </a:lnTo>
                    <a:lnTo>
                      <a:pt x="4625" y="3934"/>
                    </a:lnTo>
                    <a:lnTo>
                      <a:pt x="4709" y="3955"/>
                    </a:lnTo>
                    <a:lnTo>
                      <a:pt x="4792" y="3851"/>
                    </a:lnTo>
                    <a:lnTo>
                      <a:pt x="4730" y="3746"/>
                    </a:lnTo>
                    <a:lnTo>
                      <a:pt x="4688" y="3558"/>
                    </a:lnTo>
                    <a:lnTo>
                      <a:pt x="4834" y="3411"/>
                    </a:lnTo>
                    <a:lnTo>
                      <a:pt x="4813" y="3307"/>
                    </a:lnTo>
                    <a:lnTo>
                      <a:pt x="4897" y="3223"/>
                    </a:lnTo>
                    <a:lnTo>
                      <a:pt x="4876" y="3076"/>
                    </a:lnTo>
                    <a:lnTo>
                      <a:pt x="4981" y="3014"/>
                    </a:lnTo>
                    <a:lnTo>
                      <a:pt x="5106" y="2930"/>
                    </a:lnTo>
                    <a:lnTo>
                      <a:pt x="5232" y="2825"/>
                    </a:lnTo>
                    <a:lnTo>
                      <a:pt x="5295" y="2804"/>
                    </a:lnTo>
                    <a:lnTo>
                      <a:pt x="5357" y="2721"/>
                    </a:lnTo>
                    <a:lnTo>
                      <a:pt x="5650" y="2679"/>
                    </a:lnTo>
                    <a:lnTo>
                      <a:pt x="6069" y="2553"/>
                    </a:lnTo>
                    <a:lnTo>
                      <a:pt x="6090" y="2449"/>
                    </a:lnTo>
                    <a:lnTo>
                      <a:pt x="6152" y="2470"/>
                    </a:lnTo>
                    <a:lnTo>
                      <a:pt x="6299" y="2470"/>
                    </a:lnTo>
                    <a:lnTo>
                      <a:pt x="6445" y="2553"/>
                    </a:lnTo>
                    <a:lnTo>
                      <a:pt x="6445" y="2574"/>
                    </a:lnTo>
                    <a:lnTo>
                      <a:pt x="6550" y="2595"/>
                    </a:lnTo>
                    <a:lnTo>
                      <a:pt x="6592" y="2512"/>
                    </a:lnTo>
                    <a:lnTo>
                      <a:pt x="6592" y="2470"/>
                    </a:lnTo>
                    <a:lnTo>
                      <a:pt x="6571" y="2344"/>
                    </a:lnTo>
                    <a:lnTo>
                      <a:pt x="6466" y="2260"/>
                    </a:lnTo>
                    <a:lnTo>
                      <a:pt x="6341" y="2260"/>
                    </a:lnTo>
                    <a:lnTo>
                      <a:pt x="6194" y="2281"/>
                    </a:lnTo>
                    <a:lnTo>
                      <a:pt x="6173" y="2198"/>
                    </a:lnTo>
                    <a:lnTo>
                      <a:pt x="6550" y="1570"/>
                    </a:lnTo>
                    <a:lnTo>
                      <a:pt x="6550" y="1507"/>
                    </a:lnTo>
                    <a:lnTo>
                      <a:pt x="6445" y="1528"/>
                    </a:lnTo>
                    <a:lnTo>
                      <a:pt x="6362" y="1444"/>
                    </a:lnTo>
                    <a:lnTo>
                      <a:pt x="6257" y="1403"/>
                    </a:lnTo>
                    <a:lnTo>
                      <a:pt x="6173" y="1403"/>
                    </a:lnTo>
                    <a:lnTo>
                      <a:pt x="6131" y="1319"/>
                    </a:lnTo>
                    <a:lnTo>
                      <a:pt x="6027" y="1319"/>
                    </a:lnTo>
                    <a:lnTo>
                      <a:pt x="5839" y="1424"/>
                    </a:lnTo>
                    <a:lnTo>
                      <a:pt x="5671" y="1340"/>
                    </a:lnTo>
                    <a:lnTo>
                      <a:pt x="5525" y="1319"/>
                    </a:lnTo>
                    <a:lnTo>
                      <a:pt x="5336" y="1403"/>
                    </a:lnTo>
                    <a:lnTo>
                      <a:pt x="5295" y="1444"/>
                    </a:lnTo>
                    <a:lnTo>
                      <a:pt x="5148" y="1444"/>
                    </a:lnTo>
                    <a:lnTo>
                      <a:pt x="5043" y="1424"/>
                    </a:lnTo>
                    <a:lnTo>
                      <a:pt x="4918" y="1444"/>
                    </a:lnTo>
                    <a:lnTo>
                      <a:pt x="4813" y="1424"/>
                    </a:lnTo>
                    <a:lnTo>
                      <a:pt x="4792" y="1340"/>
                    </a:lnTo>
                    <a:lnTo>
                      <a:pt x="4813" y="1256"/>
                    </a:lnTo>
                    <a:lnTo>
                      <a:pt x="4792" y="1131"/>
                    </a:lnTo>
                    <a:lnTo>
                      <a:pt x="4688" y="1089"/>
                    </a:lnTo>
                    <a:lnTo>
                      <a:pt x="4625" y="1089"/>
                    </a:lnTo>
                    <a:lnTo>
                      <a:pt x="4625" y="921"/>
                    </a:lnTo>
                    <a:lnTo>
                      <a:pt x="4520" y="775"/>
                    </a:lnTo>
                    <a:lnTo>
                      <a:pt x="4269" y="670"/>
                    </a:lnTo>
                    <a:lnTo>
                      <a:pt x="4186" y="670"/>
                    </a:lnTo>
                    <a:lnTo>
                      <a:pt x="4081" y="482"/>
                    </a:lnTo>
                    <a:lnTo>
                      <a:pt x="4081" y="377"/>
                    </a:lnTo>
                    <a:lnTo>
                      <a:pt x="3934" y="210"/>
                    </a:lnTo>
                    <a:lnTo>
                      <a:pt x="3893" y="168"/>
                    </a:lnTo>
                    <a:lnTo>
                      <a:pt x="3767" y="147"/>
                    </a:lnTo>
                    <a:lnTo>
                      <a:pt x="3558" y="84"/>
                    </a:lnTo>
                    <a:lnTo>
                      <a:pt x="351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8" name="Google Shape;2908;p66"/>
              <p:cNvSpPr/>
              <p:nvPr/>
            </p:nvSpPr>
            <p:spPr>
              <a:xfrm>
                <a:off x="2700250" y="3389200"/>
                <a:ext cx="179975" cy="200900"/>
              </a:xfrm>
              <a:custGeom>
                <a:avLst/>
                <a:gdLst/>
                <a:ahLst/>
                <a:cxnLst/>
                <a:rect l="l" t="t" r="r" b="b"/>
                <a:pathLst>
                  <a:path w="7199" h="8036" extrusionOk="0">
                    <a:moveTo>
                      <a:pt x="1967" y="1"/>
                    </a:moveTo>
                    <a:lnTo>
                      <a:pt x="1779" y="85"/>
                    </a:lnTo>
                    <a:lnTo>
                      <a:pt x="1612" y="126"/>
                    </a:lnTo>
                    <a:lnTo>
                      <a:pt x="1319" y="294"/>
                    </a:lnTo>
                    <a:lnTo>
                      <a:pt x="1235" y="545"/>
                    </a:lnTo>
                    <a:lnTo>
                      <a:pt x="1047" y="608"/>
                    </a:lnTo>
                    <a:lnTo>
                      <a:pt x="921" y="608"/>
                    </a:lnTo>
                    <a:lnTo>
                      <a:pt x="796" y="712"/>
                    </a:lnTo>
                    <a:lnTo>
                      <a:pt x="712" y="712"/>
                    </a:lnTo>
                    <a:lnTo>
                      <a:pt x="524" y="775"/>
                    </a:lnTo>
                    <a:lnTo>
                      <a:pt x="1" y="775"/>
                    </a:lnTo>
                    <a:lnTo>
                      <a:pt x="524" y="1549"/>
                    </a:lnTo>
                    <a:lnTo>
                      <a:pt x="524" y="1612"/>
                    </a:lnTo>
                    <a:lnTo>
                      <a:pt x="461" y="1779"/>
                    </a:lnTo>
                    <a:lnTo>
                      <a:pt x="461" y="2198"/>
                    </a:lnTo>
                    <a:lnTo>
                      <a:pt x="377" y="2386"/>
                    </a:lnTo>
                    <a:lnTo>
                      <a:pt x="419" y="2533"/>
                    </a:lnTo>
                    <a:lnTo>
                      <a:pt x="461" y="2909"/>
                    </a:lnTo>
                    <a:lnTo>
                      <a:pt x="398" y="3077"/>
                    </a:lnTo>
                    <a:lnTo>
                      <a:pt x="356" y="3160"/>
                    </a:lnTo>
                    <a:lnTo>
                      <a:pt x="377" y="3286"/>
                    </a:lnTo>
                    <a:lnTo>
                      <a:pt x="398" y="3370"/>
                    </a:lnTo>
                    <a:lnTo>
                      <a:pt x="398" y="3495"/>
                    </a:lnTo>
                    <a:lnTo>
                      <a:pt x="356" y="3600"/>
                    </a:lnTo>
                    <a:lnTo>
                      <a:pt x="524" y="3997"/>
                    </a:lnTo>
                    <a:lnTo>
                      <a:pt x="503" y="4123"/>
                    </a:lnTo>
                    <a:lnTo>
                      <a:pt x="398" y="4290"/>
                    </a:lnTo>
                    <a:lnTo>
                      <a:pt x="273" y="4374"/>
                    </a:lnTo>
                    <a:lnTo>
                      <a:pt x="168" y="4541"/>
                    </a:lnTo>
                    <a:lnTo>
                      <a:pt x="210" y="4604"/>
                    </a:lnTo>
                    <a:lnTo>
                      <a:pt x="293" y="4625"/>
                    </a:lnTo>
                    <a:lnTo>
                      <a:pt x="314" y="4709"/>
                    </a:lnTo>
                    <a:lnTo>
                      <a:pt x="356" y="4709"/>
                    </a:lnTo>
                    <a:lnTo>
                      <a:pt x="356" y="4834"/>
                    </a:lnTo>
                    <a:lnTo>
                      <a:pt x="482" y="4939"/>
                    </a:lnTo>
                    <a:lnTo>
                      <a:pt x="524" y="5002"/>
                    </a:lnTo>
                    <a:lnTo>
                      <a:pt x="565" y="5127"/>
                    </a:lnTo>
                    <a:lnTo>
                      <a:pt x="524" y="5232"/>
                    </a:lnTo>
                    <a:lnTo>
                      <a:pt x="524" y="5274"/>
                    </a:lnTo>
                    <a:lnTo>
                      <a:pt x="586" y="5483"/>
                    </a:lnTo>
                    <a:lnTo>
                      <a:pt x="670" y="5629"/>
                    </a:lnTo>
                    <a:lnTo>
                      <a:pt x="921" y="5839"/>
                    </a:lnTo>
                    <a:lnTo>
                      <a:pt x="942" y="5901"/>
                    </a:lnTo>
                    <a:lnTo>
                      <a:pt x="879" y="6090"/>
                    </a:lnTo>
                    <a:lnTo>
                      <a:pt x="921" y="6194"/>
                    </a:lnTo>
                    <a:lnTo>
                      <a:pt x="775" y="6508"/>
                    </a:lnTo>
                    <a:lnTo>
                      <a:pt x="879" y="6613"/>
                    </a:lnTo>
                    <a:lnTo>
                      <a:pt x="1130" y="6885"/>
                    </a:lnTo>
                    <a:lnTo>
                      <a:pt x="1570" y="8036"/>
                    </a:lnTo>
                    <a:lnTo>
                      <a:pt x="1737" y="8036"/>
                    </a:lnTo>
                    <a:lnTo>
                      <a:pt x="1758" y="7952"/>
                    </a:lnTo>
                    <a:lnTo>
                      <a:pt x="1863" y="7931"/>
                    </a:lnTo>
                    <a:lnTo>
                      <a:pt x="1863" y="7952"/>
                    </a:lnTo>
                    <a:lnTo>
                      <a:pt x="1946" y="7847"/>
                    </a:lnTo>
                    <a:lnTo>
                      <a:pt x="2051" y="7638"/>
                    </a:lnTo>
                    <a:lnTo>
                      <a:pt x="2260" y="7408"/>
                    </a:lnTo>
                    <a:lnTo>
                      <a:pt x="2407" y="7345"/>
                    </a:lnTo>
                    <a:lnTo>
                      <a:pt x="2553" y="7471"/>
                    </a:lnTo>
                    <a:lnTo>
                      <a:pt x="2721" y="7450"/>
                    </a:lnTo>
                    <a:lnTo>
                      <a:pt x="2804" y="7429"/>
                    </a:lnTo>
                    <a:lnTo>
                      <a:pt x="2930" y="7471"/>
                    </a:lnTo>
                    <a:lnTo>
                      <a:pt x="3139" y="7429"/>
                    </a:lnTo>
                    <a:lnTo>
                      <a:pt x="3244" y="7450"/>
                    </a:lnTo>
                    <a:lnTo>
                      <a:pt x="3286" y="7575"/>
                    </a:lnTo>
                    <a:lnTo>
                      <a:pt x="3348" y="7847"/>
                    </a:lnTo>
                    <a:lnTo>
                      <a:pt x="3411" y="7889"/>
                    </a:lnTo>
                    <a:lnTo>
                      <a:pt x="3453" y="7847"/>
                    </a:lnTo>
                    <a:lnTo>
                      <a:pt x="3453" y="7743"/>
                    </a:lnTo>
                    <a:lnTo>
                      <a:pt x="3516" y="7617"/>
                    </a:lnTo>
                    <a:lnTo>
                      <a:pt x="3516" y="7512"/>
                    </a:lnTo>
                    <a:lnTo>
                      <a:pt x="3620" y="7366"/>
                    </a:lnTo>
                    <a:lnTo>
                      <a:pt x="4227" y="7366"/>
                    </a:lnTo>
                    <a:lnTo>
                      <a:pt x="4353" y="7471"/>
                    </a:lnTo>
                    <a:lnTo>
                      <a:pt x="4374" y="7303"/>
                    </a:lnTo>
                    <a:lnTo>
                      <a:pt x="4541" y="6989"/>
                    </a:lnTo>
                    <a:lnTo>
                      <a:pt x="4562" y="6822"/>
                    </a:lnTo>
                    <a:lnTo>
                      <a:pt x="4541" y="6675"/>
                    </a:lnTo>
                    <a:lnTo>
                      <a:pt x="4478" y="6592"/>
                    </a:lnTo>
                    <a:lnTo>
                      <a:pt x="4667" y="6299"/>
                    </a:lnTo>
                    <a:lnTo>
                      <a:pt x="4750" y="6090"/>
                    </a:lnTo>
                    <a:lnTo>
                      <a:pt x="4750" y="5985"/>
                    </a:lnTo>
                    <a:lnTo>
                      <a:pt x="4876" y="5901"/>
                    </a:lnTo>
                    <a:lnTo>
                      <a:pt x="5650" y="5692"/>
                    </a:lnTo>
                    <a:lnTo>
                      <a:pt x="6319" y="5692"/>
                    </a:lnTo>
                    <a:lnTo>
                      <a:pt x="6696" y="5985"/>
                    </a:lnTo>
                    <a:lnTo>
                      <a:pt x="6780" y="5985"/>
                    </a:lnTo>
                    <a:lnTo>
                      <a:pt x="6864" y="6069"/>
                    </a:lnTo>
                    <a:lnTo>
                      <a:pt x="6926" y="5964"/>
                    </a:lnTo>
                    <a:lnTo>
                      <a:pt x="6905" y="5880"/>
                    </a:lnTo>
                    <a:lnTo>
                      <a:pt x="7198" y="5315"/>
                    </a:lnTo>
                    <a:lnTo>
                      <a:pt x="7177" y="5043"/>
                    </a:lnTo>
                    <a:lnTo>
                      <a:pt x="6884" y="4499"/>
                    </a:lnTo>
                    <a:lnTo>
                      <a:pt x="6571" y="4437"/>
                    </a:lnTo>
                    <a:lnTo>
                      <a:pt x="6591" y="4207"/>
                    </a:lnTo>
                    <a:lnTo>
                      <a:pt x="6550" y="3851"/>
                    </a:lnTo>
                    <a:lnTo>
                      <a:pt x="5524" y="3809"/>
                    </a:lnTo>
                    <a:lnTo>
                      <a:pt x="5545" y="3558"/>
                    </a:lnTo>
                    <a:lnTo>
                      <a:pt x="5315" y="3181"/>
                    </a:lnTo>
                    <a:lnTo>
                      <a:pt x="5399" y="3056"/>
                    </a:lnTo>
                    <a:lnTo>
                      <a:pt x="5336" y="2846"/>
                    </a:lnTo>
                    <a:lnTo>
                      <a:pt x="5378" y="2554"/>
                    </a:lnTo>
                    <a:lnTo>
                      <a:pt x="5315" y="2491"/>
                    </a:lnTo>
                    <a:lnTo>
                      <a:pt x="5106" y="2323"/>
                    </a:lnTo>
                    <a:lnTo>
                      <a:pt x="4771" y="2386"/>
                    </a:lnTo>
                    <a:lnTo>
                      <a:pt x="4604" y="2302"/>
                    </a:lnTo>
                    <a:lnTo>
                      <a:pt x="4499" y="2240"/>
                    </a:lnTo>
                    <a:lnTo>
                      <a:pt x="4457" y="2093"/>
                    </a:lnTo>
                    <a:lnTo>
                      <a:pt x="4290" y="2030"/>
                    </a:lnTo>
                    <a:lnTo>
                      <a:pt x="4060" y="1968"/>
                    </a:lnTo>
                    <a:lnTo>
                      <a:pt x="3955" y="1968"/>
                    </a:lnTo>
                    <a:lnTo>
                      <a:pt x="3746" y="1717"/>
                    </a:lnTo>
                    <a:lnTo>
                      <a:pt x="3620" y="1779"/>
                    </a:lnTo>
                    <a:lnTo>
                      <a:pt x="3411" y="1570"/>
                    </a:lnTo>
                    <a:lnTo>
                      <a:pt x="3181" y="1612"/>
                    </a:lnTo>
                    <a:lnTo>
                      <a:pt x="3118" y="1696"/>
                    </a:lnTo>
                    <a:lnTo>
                      <a:pt x="2993" y="1570"/>
                    </a:lnTo>
                    <a:lnTo>
                      <a:pt x="2804" y="1466"/>
                    </a:lnTo>
                    <a:lnTo>
                      <a:pt x="2679" y="1382"/>
                    </a:lnTo>
                    <a:lnTo>
                      <a:pt x="2616" y="1235"/>
                    </a:lnTo>
                    <a:lnTo>
                      <a:pt x="2490" y="1152"/>
                    </a:lnTo>
                    <a:lnTo>
                      <a:pt x="2407" y="942"/>
                    </a:lnTo>
                    <a:lnTo>
                      <a:pt x="2449" y="838"/>
                    </a:lnTo>
                    <a:lnTo>
                      <a:pt x="2386" y="545"/>
                    </a:lnTo>
                    <a:lnTo>
                      <a:pt x="2470" y="398"/>
                    </a:lnTo>
                    <a:lnTo>
                      <a:pt x="2407" y="189"/>
                    </a:lnTo>
                    <a:lnTo>
                      <a:pt x="2407" y="43"/>
                    </a:lnTo>
                    <a:lnTo>
                      <a:pt x="2365" y="1"/>
                    </a:lnTo>
                    <a:lnTo>
                      <a:pt x="2239" y="85"/>
                    </a:lnTo>
                    <a:lnTo>
                      <a:pt x="209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9" name="Google Shape;2909;p66"/>
              <p:cNvSpPr/>
              <p:nvPr/>
            </p:nvSpPr>
            <p:spPr>
              <a:xfrm>
                <a:off x="2809050" y="3531500"/>
                <a:ext cx="123475" cy="130275"/>
              </a:xfrm>
              <a:custGeom>
                <a:avLst/>
                <a:gdLst/>
                <a:ahLst/>
                <a:cxnLst/>
                <a:rect l="l" t="t" r="r" b="b"/>
                <a:pathLst>
                  <a:path w="4939" h="5211" extrusionOk="0">
                    <a:moveTo>
                      <a:pt x="1298" y="0"/>
                    </a:moveTo>
                    <a:lnTo>
                      <a:pt x="524" y="209"/>
                    </a:lnTo>
                    <a:lnTo>
                      <a:pt x="398" y="293"/>
                    </a:lnTo>
                    <a:lnTo>
                      <a:pt x="398" y="398"/>
                    </a:lnTo>
                    <a:lnTo>
                      <a:pt x="315" y="607"/>
                    </a:lnTo>
                    <a:lnTo>
                      <a:pt x="126" y="900"/>
                    </a:lnTo>
                    <a:lnTo>
                      <a:pt x="189" y="983"/>
                    </a:lnTo>
                    <a:lnTo>
                      <a:pt x="210" y="1130"/>
                    </a:lnTo>
                    <a:lnTo>
                      <a:pt x="189" y="1297"/>
                    </a:lnTo>
                    <a:lnTo>
                      <a:pt x="22" y="1611"/>
                    </a:lnTo>
                    <a:lnTo>
                      <a:pt x="1" y="1779"/>
                    </a:lnTo>
                    <a:lnTo>
                      <a:pt x="1" y="1820"/>
                    </a:lnTo>
                    <a:lnTo>
                      <a:pt x="126" y="1946"/>
                    </a:lnTo>
                    <a:lnTo>
                      <a:pt x="231" y="1967"/>
                    </a:lnTo>
                    <a:lnTo>
                      <a:pt x="398" y="2239"/>
                    </a:lnTo>
                    <a:lnTo>
                      <a:pt x="754" y="2595"/>
                    </a:lnTo>
                    <a:lnTo>
                      <a:pt x="879" y="2595"/>
                    </a:lnTo>
                    <a:lnTo>
                      <a:pt x="1026" y="2720"/>
                    </a:lnTo>
                    <a:lnTo>
                      <a:pt x="1131" y="2888"/>
                    </a:lnTo>
                    <a:lnTo>
                      <a:pt x="1465" y="2971"/>
                    </a:lnTo>
                    <a:lnTo>
                      <a:pt x="1695" y="3097"/>
                    </a:lnTo>
                    <a:lnTo>
                      <a:pt x="1800" y="3097"/>
                    </a:lnTo>
                    <a:lnTo>
                      <a:pt x="2030" y="3327"/>
                    </a:lnTo>
                    <a:lnTo>
                      <a:pt x="2302" y="3452"/>
                    </a:lnTo>
                    <a:lnTo>
                      <a:pt x="2637" y="3515"/>
                    </a:lnTo>
                    <a:lnTo>
                      <a:pt x="2804" y="3641"/>
                    </a:lnTo>
                    <a:lnTo>
                      <a:pt x="2951" y="3808"/>
                    </a:lnTo>
                    <a:lnTo>
                      <a:pt x="3035" y="3934"/>
                    </a:lnTo>
                    <a:lnTo>
                      <a:pt x="2972" y="4059"/>
                    </a:lnTo>
                    <a:lnTo>
                      <a:pt x="2909" y="4185"/>
                    </a:lnTo>
                    <a:lnTo>
                      <a:pt x="2804" y="4269"/>
                    </a:lnTo>
                    <a:lnTo>
                      <a:pt x="2742" y="4373"/>
                    </a:lnTo>
                    <a:lnTo>
                      <a:pt x="2763" y="4478"/>
                    </a:lnTo>
                    <a:lnTo>
                      <a:pt x="2700" y="4708"/>
                    </a:lnTo>
                    <a:lnTo>
                      <a:pt x="2512" y="4896"/>
                    </a:lnTo>
                    <a:lnTo>
                      <a:pt x="2491" y="5022"/>
                    </a:lnTo>
                    <a:lnTo>
                      <a:pt x="2574" y="5022"/>
                    </a:lnTo>
                    <a:lnTo>
                      <a:pt x="2972" y="4959"/>
                    </a:lnTo>
                    <a:lnTo>
                      <a:pt x="3328" y="5064"/>
                    </a:lnTo>
                    <a:lnTo>
                      <a:pt x="3579" y="5210"/>
                    </a:lnTo>
                    <a:lnTo>
                      <a:pt x="3704" y="5168"/>
                    </a:lnTo>
                    <a:lnTo>
                      <a:pt x="3788" y="5168"/>
                    </a:lnTo>
                    <a:lnTo>
                      <a:pt x="3851" y="5210"/>
                    </a:lnTo>
                    <a:lnTo>
                      <a:pt x="3955" y="5064"/>
                    </a:lnTo>
                    <a:lnTo>
                      <a:pt x="3997" y="5022"/>
                    </a:lnTo>
                    <a:lnTo>
                      <a:pt x="4123" y="5085"/>
                    </a:lnTo>
                    <a:lnTo>
                      <a:pt x="4227" y="4959"/>
                    </a:lnTo>
                    <a:lnTo>
                      <a:pt x="4290" y="4792"/>
                    </a:lnTo>
                    <a:lnTo>
                      <a:pt x="4541" y="4603"/>
                    </a:lnTo>
                    <a:lnTo>
                      <a:pt x="4583" y="4478"/>
                    </a:lnTo>
                    <a:lnTo>
                      <a:pt x="4646" y="4352"/>
                    </a:lnTo>
                    <a:lnTo>
                      <a:pt x="4750" y="4248"/>
                    </a:lnTo>
                    <a:lnTo>
                      <a:pt x="4792" y="4038"/>
                    </a:lnTo>
                    <a:lnTo>
                      <a:pt x="4750" y="3976"/>
                    </a:lnTo>
                    <a:lnTo>
                      <a:pt x="4750" y="3829"/>
                    </a:lnTo>
                    <a:lnTo>
                      <a:pt x="4813" y="3808"/>
                    </a:lnTo>
                    <a:lnTo>
                      <a:pt x="4813" y="3724"/>
                    </a:lnTo>
                    <a:lnTo>
                      <a:pt x="4813" y="3662"/>
                    </a:lnTo>
                    <a:lnTo>
                      <a:pt x="4813" y="3599"/>
                    </a:lnTo>
                    <a:lnTo>
                      <a:pt x="4834" y="3599"/>
                    </a:lnTo>
                    <a:lnTo>
                      <a:pt x="4855" y="3515"/>
                    </a:lnTo>
                    <a:lnTo>
                      <a:pt x="4855" y="2971"/>
                    </a:lnTo>
                    <a:lnTo>
                      <a:pt x="4939" y="2888"/>
                    </a:lnTo>
                    <a:lnTo>
                      <a:pt x="4834" y="2867"/>
                    </a:lnTo>
                    <a:lnTo>
                      <a:pt x="4750" y="2783"/>
                    </a:lnTo>
                    <a:lnTo>
                      <a:pt x="4625" y="2720"/>
                    </a:lnTo>
                    <a:lnTo>
                      <a:pt x="4395" y="2867"/>
                    </a:lnTo>
                    <a:lnTo>
                      <a:pt x="4290" y="2825"/>
                    </a:lnTo>
                    <a:lnTo>
                      <a:pt x="4206" y="2616"/>
                    </a:lnTo>
                    <a:lnTo>
                      <a:pt x="4060" y="1988"/>
                    </a:lnTo>
                    <a:lnTo>
                      <a:pt x="4018" y="1862"/>
                    </a:lnTo>
                    <a:lnTo>
                      <a:pt x="3892" y="1820"/>
                    </a:lnTo>
                    <a:lnTo>
                      <a:pt x="3767" y="1716"/>
                    </a:lnTo>
                    <a:lnTo>
                      <a:pt x="3495" y="1841"/>
                    </a:lnTo>
                    <a:lnTo>
                      <a:pt x="3328" y="1758"/>
                    </a:lnTo>
                    <a:lnTo>
                      <a:pt x="3056" y="1779"/>
                    </a:lnTo>
                    <a:lnTo>
                      <a:pt x="2972" y="1737"/>
                    </a:lnTo>
                    <a:lnTo>
                      <a:pt x="2763" y="1758"/>
                    </a:lnTo>
                    <a:lnTo>
                      <a:pt x="2721" y="1632"/>
                    </a:lnTo>
                    <a:lnTo>
                      <a:pt x="2763" y="1528"/>
                    </a:lnTo>
                    <a:lnTo>
                      <a:pt x="2721" y="1360"/>
                    </a:lnTo>
                    <a:lnTo>
                      <a:pt x="2763" y="1025"/>
                    </a:lnTo>
                    <a:lnTo>
                      <a:pt x="2658" y="837"/>
                    </a:lnTo>
                    <a:lnTo>
                      <a:pt x="2658" y="670"/>
                    </a:lnTo>
                    <a:lnTo>
                      <a:pt x="2512" y="565"/>
                    </a:lnTo>
                    <a:lnTo>
                      <a:pt x="2553" y="419"/>
                    </a:lnTo>
                    <a:lnTo>
                      <a:pt x="2428" y="293"/>
                    </a:lnTo>
                    <a:lnTo>
                      <a:pt x="2344" y="293"/>
                    </a:lnTo>
                    <a:lnTo>
                      <a:pt x="196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0" name="Google Shape;2910;p66"/>
              <p:cNvSpPr/>
              <p:nvPr/>
            </p:nvSpPr>
            <p:spPr>
              <a:xfrm>
                <a:off x="2884375" y="3700450"/>
                <a:ext cx="73250" cy="83200"/>
              </a:xfrm>
              <a:custGeom>
                <a:avLst/>
                <a:gdLst/>
                <a:ahLst/>
                <a:cxnLst/>
                <a:rect l="l" t="t" r="r" b="b"/>
                <a:pathLst>
                  <a:path w="2930" h="3328" extrusionOk="0">
                    <a:moveTo>
                      <a:pt x="754" y="0"/>
                    </a:moveTo>
                    <a:lnTo>
                      <a:pt x="440" y="63"/>
                    </a:lnTo>
                    <a:lnTo>
                      <a:pt x="377" y="42"/>
                    </a:lnTo>
                    <a:lnTo>
                      <a:pt x="315" y="42"/>
                    </a:lnTo>
                    <a:lnTo>
                      <a:pt x="273" y="63"/>
                    </a:lnTo>
                    <a:lnTo>
                      <a:pt x="231" y="210"/>
                    </a:lnTo>
                    <a:lnTo>
                      <a:pt x="126" y="335"/>
                    </a:lnTo>
                    <a:lnTo>
                      <a:pt x="168" y="524"/>
                    </a:lnTo>
                    <a:lnTo>
                      <a:pt x="126" y="586"/>
                    </a:lnTo>
                    <a:lnTo>
                      <a:pt x="147" y="712"/>
                    </a:lnTo>
                    <a:lnTo>
                      <a:pt x="147" y="963"/>
                    </a:lnTo>
                    <a:lnTo>
                      <a:pt x="84" y="1047"/>
                    </a:lnTo>
                    <a:lnTo>
                      <a:pt x="84" y="1151"/>
                    </a:lnTo>
                    <a:lnTo>
                      <a:pt x="43" y="1277"/>
                    </a:lnTo>
                    <a:lnTo>
                      <a:pt x="84" y="1465"/>
                    </a:lnTo>
                    <a:lnTo>
                      <a:pt x="43" y="1507"/>
                    </a:lnTo>
                    <a:lnTo>
                      <a:pt x="63" y="1779"/>
                    </a:lnTo>
                    <a:lnTo>
                      <a:pt x="126" y="1967"/>
                    </a:lnTo>
                    <a:lnTo>
                      <a:pt x="84" y="2030"/>
                    </a:lnTo>
                    <a:lnTo>
                      <a:pt x="22" y="2114"/>
                    </a:lnTo>
                    <a:lnTo>
                      <a:pt x="1" y="2156"/>
                    </a:lnTo>
                    <a:lnTo>
                      <a:pt x="1" y="2428"/>
                    </a:lnTo>
                    <a:lnTo>
                      <a:pt x="63" y="2637"/>
                    </a:lnTo>
                    <a:lnTo>
                      <a:pt x="231" y="2867"/>
                    </a:lnTo>
                    <a:lnTo>
                      <a:pt x="315" y="2867"/>
                    </a:lnTo>
                    <a:lnTo>
                      <a:pt x="461" y="3034"/>
                    </a:lnTo>
                    <a:lnTo>
                      <a:pt x="545" y="3055"/>
                    </a:lnTo>
                    <a:lnTo>
                      <a:pt x="796" y="3034"/>
                    </a:lnTo>
                    <a:lnTo>
                      <a:pt x="963" y="3055"/>
                    </a:lnTo>
                    <a:lnTo>
                      <a:pt x="1089" y="3139"/>
                    </a:lnTo>
                    <a:lnTo>
                      <a:pt x="1172" y="3160"/>
                    </a:lnTo>
                    <a:lnTo>
                      <a:pt x="1277" y="3160"/>
                    </a:lnTo>
                    <a:lnTo>
                      <a:pt x="1298" y="3181"/>
                    </a:lnTo>
                    <a:lnTo>
                      <a:pt x="1277" y="3244"/>
                    </a:lnTo>
                    <a:lnTo>
                      <a:pt x="1277" y="3285"/>
                    </a:lnTo>
                    <a:lnTo>
                      <a:pt x="1382" y="3285"/>
                    </a:lnTo>
                    <a:lnTo>
                      <a:pt x="1507" y="3202"/>
                    </a:lnTo>
                    <a:lnTo>
                      <a:pt x="1654" y="3181"/>
                    </a:lnTo>
                    <a:lnTo>
                      <a:pt x="1800" y="3244"/>
                    </a:lnTo>
                    <a:lnTo>
                      <a:pt x="1842" y="3264"/>
                    </a:lnTo>
                    <a:lnTo>
                      <a:pt x="1926" y="3264"/>
                    </a:lnTo>
                    <a:lnTo>
                      <a:pt x="2009" y="3285"/>
                    </a:lnTo>
                    <a:lnTo>
                      <a:pt x="2093" y="3327"/>
                    </a:lnTo>
                    <a:lnTo>
                      <a:pt x="2135" y="3264"/>
                    </a:lnTo>
                    <a:lnTo>
                      <a:pt x="2156" y="3181"/>
                    </a:lnTo>
                    <a:lnTo>
                      <a:pt x="2177" y="3181"/>
                    </a:lnTo>
                    <a:lnTo>
                      <a:pt x="2239" y="3202"/>
                    </a:lnTo>
                    <a:lnTo>
                      <a:pt x="2449" y="3139"/>
                    </a:lnTo>
                    <a:lnTo>
                      <a:pt x="2574" y="2972"/>
                    </a:lnTo>
                    <a:lnTo>
                      <a:pt x="2637" y="2930"/>
                    </a:lnTo>
                    <a:lnTo>
                      <a:pt x="2616" y="2909"/>
                    </a:lnTo>
                    <a:lnTo>
                      <a:pt x="2658" y="2804"/>
                    </a:lnTo>
                    <a:lnTo>
                      <a:pt x="2784" y="2720"/>
                    </a:lnTo>
                    <a:lnTo>
                      <a:pt x="2784" y="2532"/>
                    </a:lnTo>
                    <a:lnTo>
                      <a:pt x="2867" y="2428"/>
                    </a:lnTo>
                    <a:lnTo>
                      <a:pt x="2930" y="2407"/>
                    </a:lnTo>
                    <a:lnTo>
                      <a:pt x="2888" y="2386"/>
                    </a:lnTo>
                    <a:lnTo>
                      <a:pt x="2825" y="2281"/>
                    </a:lnTo>
                    <a:lnTo>
                      <a:pt x="2784" y="2239"/>
                    </a:lnTo>
                    <a:lnTo>
                      <a:pt x="2784" y="2218"/>
                    </a:lnTo>
                    <a:lnTo>
                      <a:pt x="2742" y="2030"/>
                    </a:lnTo>
                    <a:lnTo>
                      <a:pt x="2846" y="1884"/>
                    </a:lnTo>
                    <a:lnTo>
                      <a:pt x="2867" y="1716"/>
                    </a:lnTo>
                    <a:lnTo>
                      <a:pt x="2742" y="1612"/>
                    </a:lnTo>
                    <a:lnTo>
                      <a:pt x="2574" y="1402"/>
                    </a:lnTo>
                    <a:lnTo>
                      <a:pt x="2449" y="1256"/>
                    </a:lnTo>
                    <a:lnTo>
                      <a:pt x="2239" y="1151"/>
                    </a:lnTo>
                    <a:lnTo>
                      <a:pt x="2114" y="1172"/>
                    </a:lnTo>
                    <a:lnTo>
                      <a:pt x="2114" y="1026"/>
                    </a:lnTo>
                    <a:lnTo>
                      <a:pt x="1988" y="879"/>
                    </a:lnTo>
                    <a:lnTo>
                      <a:pt x="1842" y="858"/>
                    </a:lnTo>
                    <a:lnTo>
                      <a:pt x="1695" y="775"/>
                    </a:lnTo>
                    <a:lnTo>
                      <a:pt x="1570" y="565"/>
                    </a:lnTo>
                    <a:lnTo>
                      <a:pt x="1486" y="565"/>
                    </a:lnTo>
                    <a:lnTo>
                      <a:pt x="1382" y="670"/>
                    </a:lnTo>
                    <a:lnTo>
                      <a:pt x="1319" y="670"/>
                    </a:lnTo>
                    <a:lnTo>
                      <a:pt x="1172" y="461"/>
                    </a:lnTo>
                    <a:lnTo>
                      <a:pt x="1110" y="314"/>
                    </a:lnTo>
                    <a:lnTo>
                      <a:pt x="984" y="251"/>
                    </a:lnTo>
                    <a:lnTo>
                      <a:pt x="859" y="63"/>
                    </a:lnTo>
                    <a:lnTo>
                      <a:pt x="75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911" name="Google Shape;2911;p66"/>
              <p:cNvGrpSpPr/>
              <p:nvPr/>
            </p:nvGrpSpPr>
            <p:grpSpPr>
              <a:xfrm>
                <a:off x="2711750" y="3572300"/>
                <a:ext cx="230725" cy="598425"/>
                <a:chOff x="2711750" y="3572300"/>
                <a:chExt cx="230725" cy="598425"/>
              </a:xfrm>
            </p:grpSpPr>
            <p:sp>
              <p:nvSpPr>
                <p:cNvPr id="2912" name="Google Shape;2912;p66"/>
                <p:cNvSpPr/>
                <p:nvPr/>
              </p:nvSpPr>
              <p:spPr>
                <a:xfrm>
                  <a:off x="2711750" y="3572300"/>
                  <a:ext cx="230725" cy="538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29" h="21552" extrusionOk="0">
                      <a:moveTo>
                        <a:pt x="1947" y="0"/>
                      </a:moveTo>
                      <a:lnTo>
                        <a:pt x="1800" y="42"/>
                      </a:lnTo>
                      <a:lnTo>
                        <a:pt x="1570" y="293"/>
                      </a:lnTo>
                      <a:lnTo>
                        <a:pt x="1466" y="502"/>
                      </a:lnTo>
                      <a:lnTo>
                        <a:pt x="1382" y="607"/>
                      </a:lnTo>
                      <a:lnTo>
                        <a:pt x="1466" y="753"/>
                      </a:lnTo>
                      <a:lnTo>
                        <a:pt x="1298" y="1402"/>
                      </a:lnTo>
                      <a:lnTo>
                        <a:pt x="629" y="1779"/>
                      </a:lnTo>
                      <a:lnTo>
                        <a:pt x="566" y="1925"/>
                      </a:lnTo>
                      <a:lnTo>
                        <a:pt x="691" y="2030"/>
                      </a:lnTo>
                      <a:lnTo>
                        <a:pt x="733" y="2134"/>
                      </a:lnTo>
                      <a:lnTo>
                        <a:pt x="650" y="2281"/>
                      </a:lnTo>
                      <a:lnTo>
                        <a:pt x="670" y="2448"/>
                      </a:lnTo>
                      <a:lnTo>
                        <a:pt x="796" y="2616"/>
                      </a:lnTo>
                      <a:lnTo>
                        <a:pt x="796" y="2762"/>
                      </a:lnTo>
                      <a:lnTo>
                        <a:pt x="691" y="2846"/>
                      </a:lnTo>
                      <a:lnTo>
                        <a:pt x="670" y="2950"/>
                      </a:lnTo>
                      <a:lnTo>
                        <a:pt x="754" y="3013"/>
                      </a:lnTo>
                      <a:lnTo>
                        <a:pt x="796" y="3076"/>
                      </a:lnTo>
                      <a:lnTo>
                        <a:pt x="796" y="3243"/>
                      </a:lnTo>
                      <a:lnTo>
                        <a:pt x="859" y="3285"/>
                      </a:lnTo>
                      <a:lnTo>
                        <a:pt x="775" y="3390"/>
                      </a:lnTo>
                      <a:lnTo>
                        <a:pt x="670" y="3453"/>
                      </a:lnTo>
                      <a:lnTo>
                        <a:pt x="524" y="3599"/>
                      </a:lnTo>
                      <a:lnTo>
                        <a:pt x="357" y="3997"/>
                      </a:lnTo>
                      <a:lnTo>
                        <a:pt x="252" y="4164"/>
                      </a:lnTo>
                      <a:lnTo>
                        <a:pt x="210" y="4582"/>
                      </a:lnTo>
                      <a:lnTo>
                        <a:pt x="126" y="4645"/>
                      </a:lnTo>
                      <a:lnTo>
                        <a:pt x="147" y="5022"/>
                      </a:lnTo>
                      <a:lnTo>
                        <a:pt x="252" y="5210"/>
                      </a:lnTo>
                      <a:lnTo>
                        <a:pt x="252" y="5461"/>
                      </a:lnTo>
                      <a:lnTo>
                        <a:pt x="168" y="5566"/>
                      </a:lnTo>
                      <a:lnTo>
                        <a:pt x="168" y="5859"/>
                      </a:lnTo>
                      <a:lnTo>
                        <a:pt x="22" y="5942"/>
                      </a:lnTo>
                      <a:lnTo>
                        <a:pt x="1" y="6152"/>
                      </a:lnTo>
                      <a:lnTo>
                        <a:pt x="43" y="6424"/>
                      </a:lnTo>
                      <a:lnTo>
                        <a:pt x="147" y="6570"/>
                      </a:lnTo>
                      <a:lnTo>
                        <a:pt x="168" y="6675"/>
                      </a:lnTo>
                      <a:lnTo>
                        <a:pt x="315" y="6884"/>
                      </a:lnTo>
                      <a:lnTo>
                        <a:pt x="378" y="7051"/>
                      </a:lnTo>
                      <a:lnTo>
                        <a:pt x="461" y="7407"/>
                      </a:lnTo>
                      <a:lnTo>
                        <a:pt x="545" y="7470"/>
                      </a:lnTo>
                      <a:lnTo>
                        <a:pt x="587" y="7930"/>
                      </a:lnTo>
                      <a:lnTo>
                        <a:pt x="566" y="8181"/>
                      </a:lnTo>
                      <a:lnTo>
                        <a:pt x="461" y="8202"/>
                      </a:lnTo>
                      <a:lnTo>
                        <a:pt x="357" y="8453"/>
                      </a:lnTo>
                      <a:lnTo>
                        <a:pt x="378" y="8683"/>
                      </a:lnTo>
                      <a:lnTo>
                        <a:pt x="252" y="8872"/>
                      </a:lnTo>
                      <a:lnTo>
                        <a:pt x="336" y="8935"/>
                      </a:lnTo>
                      <a:lnTo>
                        <a:pt x="440" y="9123"/>
                      </a:lnTo>
                      <a:lnTo>
                        <a:pt x="461" y="9332"/>
                      </a:lnTo>
                      <a:lnTo>
                        <a:pt x="336" y="9458"/>
                      </a:lnTo>
                      <a:lnTo>
                        <a:pt x="210" y="9709"/>
                      </a:lnTo>
                      <a:lnTo>
                        <a:pt x="210" y="10085"/>
                      </a:lnTo>
                      <a:lnTo>
                        <a:pt x="210" y="10253"/>
                      </a:lnTo>
                      <a:lnTo>
                        <a:pt x="147" y="10483"/>
                      </a:lnTo>
                      <a:lnTo>
                        <a:pt x="482" y="11173"/>
                      </a:lnTo>
                      <a:lnTo>
                        <a:pt x="419" y="11278"/>
                      </a:lnTo>
                      <a:lnTo>
                        <a:pt x="252" y="11341"/>
                      </a:lnTo>
                      <a:lnTo>
                        <a:pt x="231" y="11655"/>
                      </a:lnTo>
                      <a:lnTo>
                        <a:pt x="22" y="11948"/>
                      </a:lnTo>
                      <a:lnTo>
                        <a:pt x="43" y="12157"/>
                      </a:lnTo>
                      <a:lnTo>
                        <a:pt x="147" y="12345"/>
                      </a:lnTo>
                      <a:lnTo>
                        <a:pt x="126" y="12764"/>
                      </a:lnTo>
                      <a:lnTo>
                        <a:pt x="147" y="13119"/>
                      </a:lnTo>
                      <a:lnTo>
                        <a:pt x="210" y="13391"/>
                      </a:lnTo>
                      <a:lnTo>
                        <a:pt x="315" y="13433"/>
                      </a:lnTo>
                      <a:lnTo>
                        <a:pt x="357" y="13538"/>
                      </a:lnTo>
                      <a:lnTo>
                        <a:pt x="336" y="13705"/>
                      </a:lnTo>
                      <a:lnTo>
                        <a:pt x="210" y="13789"/>
                      </a:lnTo>
                      <a:lnTo>
                        <a:pt x="231" y="14103"/>
                      </a:lnTo>
                      <a:cubicBezTo>
                        <a:pt x="252" y="14165"/>
                        <a:pt x="252" y="14270"/>
                        <a:pt x="273" y="14354"/>
                      </a:cubicBezTo>
                      <a:lnTo>
                        <a:pt x="273" y="14375"/>
                      </a:lnTo>
                      <a:lnTo>
                        <a:pt x="461" y="14437"/>
                      </a:lnTo>
                      <a:lnTo>
                        <a:pt x="461" y="14626"/>
                      </a:lnTo>
                      <a:lnTo>
                        <a:pt x="461" y="14772"/>
                      </a:lnTo>
                      <a:lnTo>
                        <a:pt x="566" y="15002"/>
                      </a:lnTo>
                      <a:lnTo>
                        <a:pt x="608" y="15274"/>
                      </a:lnTo>
                      <a:lnTo>
                        <a:pt x="712" y="15295"/>
                      </a:lnTo>
                      <a:lnTo>
                        <a:pt x="796" y="15253"/>
                      </a:lnTo>
                      <a:lnTo>
                        <a:pt x="880" y="15274"/>
                      </a:lnTo>
                      <a:lnTo>
                        <a:pt x="880" y="15400"/>
                      </a:lnTo>
                      <a:lnTo>
                        <a:pt x="754" y="15567"/>
                      </a:lnTo>
                      <a:lnTo>
                        <a:pt x="482" y="15567"/>
                      </a:lnTo>
                      <a:lnTo>
                        <a:pt x="440" y="15672"/>
                      </a:lnTo>
                      <a:lnTo>
                        <a:pt x="524" y="15735"/>
                      </a:lnTo>
                      <a:lnTo>
                        <a:pt x="545" y="15714"/>
                      </a:lnTo>
                      <a:lnTo>
                        <a:pt x="670" y="15714"/>
                      </a:lnTo>
                      <a:lnTo>
                        <a:pt x="859" y="15839"/>
                      </a:lnTo>
                      <a:lnTo>
                        <a:pt x="984" y="16049"/>
                      </a:lnTo>
                      <a:lnTo>
                        <a:pt x="984" y="16195"/>
                      </a:lnTo>
                      <a:lnTo>
                        <a:pt x="838" y="16321"/>
                      </a:lnTo>
                      <a:lnTo>
                        <a:pt x="838" y="16425"/>
                      </a:lnTo>
                      <a:lnTo>
                        <a:pt x="901" y="16572"/>
                      </a:lnTo>
                      <a:lnTo>
                        <a:pt x="963" y="16885"/>
                      </a:lnTo>
                      <a:lnTo>
                        <a:pt x="1047" y="17137"/>
                      </a:lnTo>
                      <a:lnTo>
                        <a:pt x="942" y="17241"/>
                      </a:lnTo>
                      <a:lnTo>
                        <a:pt x="901" y="17367"/>
                      </a:lnTo>
                      <a:lnTo>
                        <a:pt x="1005" y="17618"/>
                      </a:lnTo>
                      <a:lnTo>
                        <a:pt x="901" y="17764"/>
                      </a:lnTo>
                      <a:lnTo>
                        <a:pt x="859" y="18015"/>
                      </a:lnTo>
                      <a:lnTo>
                        <a:pt x="942" y="18246"/>
                      </a:lnTo>
                      <a:lnTo>
                        <a:pt x="984" y="18559"/>
                      </a:lnTo>
                      <a:lnTo>
                        <a:pt x="942" y="18852"/>
                      </a:lnTo>
                      <a:lnTo>
                        <a:pt x="733" y="19062"/>
                      </a:lnTo>
                      <a:lnTo>
                        <a:pt x="587" y="19250"/>
                      </a:lnTo>
                      <a:lnTo>
                        <a:pt x="524" y="19752"/>
                      </a:lnTo>
                      <a:cubicBezTo>
                        <a:pt x="545" y="19815"/>
                        <a:pt x="545" y="19898"/>
                        <a:pt x="566" y="19982"/>
                      </a:cubicBezTo>
                      <a:lnTo>
                        <a:pt x="796" y="20422"/>
                      </a:lnTo>
                      <a:lnTo>
                        <a:pt x="942" y="20422"/>
                      </a:lnTo>
                      <a:lnTo>
                        <a:pt x="1047" y="20317"/>
                      </a:lnTo>
                      <a:lnTo>
                        <a:pt x="1214" y="20233"/>
                      </a:lnTo>
                      <a:lnTo>
                        <a:pt x="1361" y="20233"/>
                      </a:lnTo>
                      <a:lnTo>
                        <a:pt x="1361" y="20401"/>
                      </a:lnTo>
                      <a:lnTo>
                        <a:pt x="1382" y="20735"/>
                      </a:lnTo>
                      <a:lnTo>
                        <a:pt x="1507" y="20840"/>
                      </a:lnTo>
                      <a:lnTo>
                        <a:pt x="1570" y="21049"/>
                      </a:lnTo>
                      <a:lnTo>
                        <a:pt x="1633" y="21279"/>
                      </a:lnTo>
                      <a:lnTo>
                        <a:pt x="1926" y="21321"/>
                      </a:lnTo>
                      <a:lnTo>
                        <a:pt x="2030" y="21363"/>
                      </a:lnTo>
                      <a:lnTo>
                        <a:pt x="2449" y="21279"/>
                      </a:lnTo>
                      <a:lnTo>
                        <a:pt x="3181" y="21279"/>
                      </a:lnTo>
                      <a:lnTo>
                        <a:pt x="3244" y="21342"/>
                      </a:lnTo>
                      <a:lnTo>
                        <a:pt x="3370" y="21363"/>
                      </a:lnTo>
                      <a:lnTo>
                        <a:pt x="3516" y="21489"/>
                      </a:lnTo>
                      <a:lnTo>
                        <a:pt x="3663" y="21551"/>
                      </a:lnTo>
                      <a:lnTo>
                        <a:pt x="3704" y="21551"/>
                      </a:lnTo>
                      <a:lnTo>
                        <a:pt x="3704" y="21447"/>
                      </a:lnTo>
                      <a:lnTo>
                        <a:pt x="3600" y="21363"/>
                      </a:lnTo>
                      <a:lnTo>
                        <a:pt x="3411" y="21238"/>
                      </a:lnTo>
                      <a:lnTo>
                        <a:pt x="3391" y="21133"/>
                      </a:lnTo>
                      <a:lnTo>
                        <a:pt x="3286" y="21028"/>
                      </a:lnTo>
                      <a:lnTo>
                        <a:pt x="3202" y="21049"/>
                      </a:lnTo>
                      <a:lnTo>
                        <a:pt x="3160" y="21007"/>
                      </a:lnTo>
                      <a:lnTo>
                        <a:pt x="3244" y="20945"/>
                      </a:lnTo>
                      <a:lnTo>
                        <a:pt x="3265" y="20861"/>
                      </a:lnTo>
                      <a:lnTo>
                        <a:pt x="3244" y="20840"/>
                      </a:lnTo>
                      <a:lnTo>
                        <a:pt x="3244" y="20756"/>
                      </a:lnTo>
                      <a:lnTo>
                        <a:pt x="3139" y="20505"/>
                      </a:lnTo>
                      <a:lnTo>
                        <a:pt x="3035" y="20317"/>
                      </a:lnTo>
                      <a:lnTo>
                        <a:pt x="2993" y="20129"/>
                      </a:lnTo>
                      <a:lnTo>
                        <a:pt x="3077" y="19961"/>
                      </a:lnTo>
                      <a:lnTo>
                        <a:pt x="3202" y="19857"/>
                      </a:lnTo>
                      <a:lnTo>
                        <a:pt x="3265" y="19752"/>
                      </a:lnTo>
                      <a:lnTo>
                        <a:pt x="3202" y="19689"/>
                      </a:lnTo>
                      <a:lnTo>
                        <a:pt x="3202" y="19585"/>
                      </a:lnTo>
                      <a:lnTo>
                        <a:pt x="3160" y="19501"/>
                      </a:lnTo>
                      <a:lnTo>
                        <a:pt x="3244" y="19564"/>
                      </a:lnTo>
                      <a:lnTo>
                        <a:pt x="3307" y="19647"/>
                      </a:lnTo>
                      <a:lnTo>
                        <a:pt x="3391" y="19668"/>
                      </a:lnTo>
                      <a:lnTo>
                        <a:pt x="3516" y="19564"/>
                      </a:lnTo>
                      <a:lnTo>
                        <a:pt x="3558" y="19480"/>
                      </a:lnTo>
                      <a:lnTo>
                        <a:pt x="3663" y="19354"/>
                      </a:lnTo>
                      <a:lnTo>
                        <a:pt x="3683" y="19250"/>
                      </a:lnTo>
                      <a:lnTo>
                        <a:pt x="3663" y="19062"/>
                      </a:lnTo>
                      <a:lnTo>
                        <a:pt x="3579" y="19041"/>
                      </a:lnTo>
                      <a:lnTo>
                        <a:pt x="3516" y="19082"/>
                      </a:lnTo>
                      <a:lnTo>
                        <a:pt x="3516" y="19082"/>
                      </a:lnTo>
                      <a:lnTo>
                        <a:pt x="3558" y="19020"/>
                      </a:lnTo>
                      <a:lnTo>
                        <a:pt x="3663" y="18915"/>
                      </a:lnTo>
                      <a:lnTo>
                        <a:pt x="3704" y="18769"/>
                      </a:lnTo>
                      <a:lnTo>
                        <a:pt x="3725" y="18643"/>
                      </a:lnTo>
                      <a:lnTo>
                        <a:pt x="3872" y="18518"/>
                      </a:lnTo>
                      <a:lnTo>
                        <a:pt x="3976" y="18518"/>
                      </a:lnTo>
                      <a:lnTo>
                        <a:pt x="4018" y="18392"/>
                      </a:lnTo>
                      <a:lnTo>
                        <a:pt x="4102" y="18287"/>
                      </a:lnTo>
                      <a:lnTo>
                        <a:pt x="4144" y="18246"/>
                      </a:lnTo>
                      <a:lnTo>
                        <a:pt x="4186" y="18141"/>
                      </a:lnTo>
                      <a:lnTo>
                        <a:pt x="4248" y="18099"/>
                      </a:lnTo>
                      <a:lnTo>
                        <a:pt x="4332" y="17994"/>
                      </a:lnTo>
                      <a:lnTo>
                        <a:pt x="4311" y="17932"/>
                      </a:lnTo>
                      <a:lnTo>
                        <a:pt x="4311" y="17869"/>
                      </a:lnTo>
                      <a:lnTo>
                        <a:pt x="4395" y="17806"/>
                      </a:lnTo>
                      <a:lnTo>
                        <a:pt x="4290" y="17702"/>
                      </a:lnTo>
                      <a:lnTo>
                        <a:pt x="4207" y="17702"/>
                      </a:lnTo>
                      <a:lnTo>
                        <a:pt x="4311" y="17597"/>
                      </a:lnTo>
                      <a:lnTo>
                        <a:pt x="4311" y="17492"/>
                      </a:lnTo>
                      <a:lnTo>
                        <a:pt x="4227" y="17367"/>
                      </a:lnTo>
                      <a:lnTo>
                        <a:pt x="4227" y="17423"/>
                      </a:lnTo>
                      <a:lnTo>
                        <a:pt x="4186" y="17409"/>
                      </a:lnTo>
                      <a:lnTo>
                        <a:pt x="4123" y="17429"/>
                      </a:lnTo>
                      <a:lnTo>
                        <a:pt x="4018" y="17429"/>
                      </a:lnTo>
                      <a:lnTo>
                        <a:pt x="3830" y="17471"/>
                      </a:lnTo>
                      <a:lnTo>
                        <a:pt x="3600" y="17262"/>
                      </a:lnTo>
                      <a:lnTo>
                        <a:pt x="3453" y="17137"/>
                      </a:lnTo>
                      <a:lnTo>
                        <a:pt x="3370" y="17095"/>
                      </a:lnTo>
                      <a:lnTo>
                        <a:pt x="3265" y="16990"/>
                      </a:lnTo>
                      <a:lnTo>
                        <a:pt x="3139" y="16781"/>
                      </a:lnTo>
                      <a:lnTo>
                        <a:pt x="3139" y="16655"/>
                      </a:lnTo>
                      <a:lnTo>
                        <a:pt x="3056" y="16551"/>
                      </a:lnTo>
                      <a:lnTo>
                        <a:pt x="3056" y="16467"/>
                      </a:lnTo>
                      <a:lnTo>
                        <a:pt x="3181" y="16362"/>
                      </a:lnTo>
                      <a:lnTo>
                        <a:pt x="3244" y="16258"/>
                      </a:lnTo>
                      <a:lnTo>
                        <a:pt x="3286" y="16132"/>
                      </a:lnTo>
                      <a:lnTo>
                        <a:pt x="3370" y="16111"/>
                      </a:lnTo>
                      <a:lnTo>
                        <a:pt x="3474" y="16007"/>
                      </a:lnTo>
                      <a:lnTo>
                        <a:pt x="3600" y="15986"/>
                      </a:lnTo>
                      <a:lnTo>
                        <a:pt x="3704" y="15881"/>
                      </a:lnTo>
                      <a:lnTo>
                        <a:pt x="3872" y="15839"/>
                      </a:lnTo>
                      <a:lnTo>
                        <a:pt x="3976" y="15881"/>
                      </a:lnTo>
                      <a:lnTo>
                        <a:pt x="4144" y="15839"/>
                      </a:lnTo>
                      <a:lnTo>
                        <a:pt x="4144" y="15797"/>
                      </a:lnTo>
                      <a:lnTo>
                        <a:pt x="4102" y="15735"/>
                      </a:lnTo>
                      <a:lnTo>
                        <a:pt x="3997" y="15693"/>
                      </a:lnTo>
                      <a:lnTo>
                        <a:pt x="4018" y="15630"/>
                      </a:lnTo>
                      <a:lnTo>
                        <a:pt x="4039" y="15567"/>
                      </a:lnTo>
                      <a:lnTo>
                        <a:pt x="4207" y="15463"/>
                      </a:lnTo>
                      <a:lnTo>
                        <a:pt x="4186" y="15421"/>
                      </a:lnTo>
                      <a:lnTo>
                        <a:pt x="4227" y="15358"/>
                      </a:lnTo>
                      <a:lnTo>
                        <a:pt x="4227" y="15295"/>
                      </a:lnTo>
                      <a:lnTo>
                        <a:pt x="4102" y="15128"/>
                      </a:lnTo>
                      <a:lnTo>
                        <a:pt x="4123" y="15065"/>
                      </a:lnTo>
                      <a:lnTo>
                        <a:pt x="4123" y="14981"/>
                      </a:lnTo>
                      <a:lnTo>
                        <a:pt x="4018" y="14940"/>
                      </a:lnTo>
                      <a:lnTo>
                        <a:pt x="3997" y="14772"/>
                      </a:lnTo>
                      <a:lnTo>
                        <a:pt x="4081" y="14668"/>
                      </a:lnTo>
                      <a:lnTo>
                        <a:pt x="4123" y="14563"/>
                      </a:lnTo>
                      <a:lnTo>
                        <a:pt x="4081" y="14521"/>
                      </a:lnTo>
                      <a:lnTo>
                        <a:pt x="4144" y="14437"/>
                      </a:lnTo>
                      <a:lnTo>
                        <a:pt x="4332" y="14354"/>
                      </a:lnTo>
                      <a:lnTo>
                        <a:pt x="4458" y="14249"/>
                      </a:lnTo>
                      <a:lnTo>
                        <a:pt x="4458" y="14207"/>
                      </a:lnTo>
                      <a:lnTo>
                        <a:pt x="4311" y="14144"/>
                      </a:lnTo>
                      <a:lnTo>
                        <a:pt x="4207" y="14144"/>
                      </a:lnTo>
                      <a:lnTo>
                        <a:pt x="4144" y="14061"/>
                      </a:lnTo>
                      <a:lnTo>
                        <a:pt x="4186" y="14019"/>
                      </a:lnTo>
                      <a:lnTo>
                        <a:pt x="4290" y="13935"/>
                      </a:lnTo>
                      <a:lnTo>
                        <a:pt x="4437" y="13893"/>
                      </a:lnTo>
                      <a:lnTo>
                        <a:pt x="4562" y="13956"/>
                      </a:lnTo>
                      <a:lnTo>
                        <a:pt x="4562" y="14040"/>
                      </a:lnTo>
                      <a:lnTo>
                        <a:pt x="4541" y="14082"/>
                      </a:lnTo>
                      <a:lnTo>
                        <a:pt x="4604" y="14186"/>
                      </a:lnTo>
                      <a:lnTo>
                        <a:pt x="4667" y="14228"/>
                      </a:lnTo>
                      <a:lnTo>
                        <a:pt x="4918" y="14082"/>
                      </a:lnTo>
                      <a:lnTo>
                        <a:pt x="4939" y="13998"/>
                      </a:lnTo>
                      <a:lnTo>
                        <a:pt x="4876" y="13852"/>
                      </a:lnTo>
                      <a:lnTo>
                        <a:pt x="4813" y="13747"/>
                      </a:lnTo>
                      <a:lnTo>
                        <a:pt x="4855" y="13726"/>
                      </a:lnTo>
                      <a:lnTo>
                        <a:pt x="4876" y="13621"/>
                      </a:lnTo>
                      <a:lnTo>
                        <a:pt x="4813" y="13496"/>
                      </a:lnTo>
                      <a:lnTo>
                        <a:pt x="4730" y="13496"/>
                      </a:lnTo>
                      <a:lnTo>
                        <a:pt x="4625" y="13559"/>
                      </a:lnTo>
                      <a:lnTo>
                        <a:pt x="4541" y="13559"/>
                      </a:lnTo>
                      <a:lnTo>
                        <a:pt x="4499" y="13621"/>
                      </a:lnTo>
                      <a:lnTo>
                        <a:pt x="4520" y="13642"/>
                      </a:lnTo>
                      <a:lnTo>
                        <a:pt x="4625" y="13684"/>
                      </a:lnTo>
                      <a:lnTo>
                        <a:pt x="4625" y="13726"/>
                      </a:lnTo>
                      <a:lnTo>
                        <a:pt x="4437" y="13789"/>
                      </a:lnTo>
                      <a:lnTo>
                        <a:pt x="4353" y="13747"/>
                      </a:lnTo>
                      <a:lnTo>
                        <a:pt x="4416" y="13705"/>
                      </a:lnTo>
                      <a:lnTo>
                        <a:pt x="4499" y="13684"/>
                      </a:lnTo>
                      <a:lnTo>
                        <a:pt x="4437" y="13642"/>
                      </a:lnTo>
                      <a:lnTo>
                        <a:pt x="4248" y="13642"/>
                      </a:lnTo>
                      <a:lnTo>
                        <a:pt x="4123" y="13580"/>
                      </a:lnTo>
                      <a:lnTo>
                        <a:pt x="4102" y="13475"/>
                      </a:lnTo>
                      <a:lnTo>
                        <a:pt x="4102" y="13203"/>
                      </a:lnTo>
                      <a:lnTo>
                        <a:pt x="4039" y="12994"/>
                      </a:lnTo>
                      <a:lnTo>
                        <a:pt x="3914" y="12889"/>
                      </a:lnTo>
                      <a:lnTo>
                        <a:pt x="3914" y="12680"/>
                      </a:lnTo>
                      <a:lnTo>
                        <a:pt x="4018" y="12575"/>
                      </a:lnTo>
                      <a:lnTo>
                        <a:pt x="4102" y="12575"/>
                      </a:lnTo>
                      <a:lnTo>
                        <a:pt x="4081" y="12659"/>
                      </a:lnTo>
                      <a:lnTo>
                        <a:pt x="4102" y="12680"/>
                      </a:lnTo>
                      <a:lnTo>
                        <a:pt x="4227" y="12680"/>
                      </a:lnTo>
                      <a:lnTo>
                        <a:pt x="4437" y="12764"/>
                      </a:lnTo>
                      <a:lnTo>
                        <a:pt x="4646" y="12910"/>
                      </a:lnTo>
                      <a:lnTo>
                        <a:pt x="4834" y="12973"/>
                      </a:lnTo>
                      <a:lnTo>
                        <a:pt x="5148" y="12973"/>
                      </a:lnTo>
                      <a:lnTo>
                        <a:pt x="5336" y="12847"/>
                      </a:lnTo>
                      <a:lnTo>
                        <a:pt x="5295" y="12805"/>
                      </a:lnTo>
                      <a:lnTo>
                        <a:pt x="5441" y="12701"/>
                      </a:lnTo>
                      <a:lnTo>
                        <a:pt x="5462" y="12596"/>
                      </a:lnTo>
                      <a:lnTo>
                        <a:pt x="5441" y="12533"/>
                      </a:lnTo>
                      <a:lnTo>
                        <a:pt x="5462" y="12471"/>
                      </a:lnTo>
                      <a:lnTo>
                        <a:pt x="5483" y="12366"/>
                      </a:lnTo>
                      <a:lnTo>
                        <a:pt x="5378" y="12345"/>
                      </a:lnTo>
                      <a:lnTo>
                        <a:pt x="5295" y="12220"/>
                      </a:lnTo>
                      <a:lnTo>
                        <a:pt x="5295" y="12115"/>
                      </a:lnTo>
                      <a:lnTo>
                        <a:pt x="5357" y="12031"/>
                      </a:lnTo>
                      <a:lnTo>
                        <a:pt x="5336" y="11968"/>
                      </a:lnTo>
                      <a:lnTo>
                        <a:pt x="5441" y="11864"/>
                      </a:lnTo>
                      <a:lnTo>
                        <a:pt x="5441" y="11843"/>
                      </a:lnTo>
                      <a:lnTo>
                        <a:pt x="5483" y="11843"/>
                      </a:lnTo>
                      <a:lnTo>
                        <a:pt x="5504" y="11759"/>
                      </a:lnTo>
                      <a:lnTo>
                        <a:pt x="5483" y="11655"/>
                      </a:lnTo>
                      <a:lnTo>
                        <a:pt x="5378" y="11655"/>
                      </a:lnTo>
                      <a:lnTo>
                        <a:pt x="5378" y="11613"/>
                      </a:lnTo>
                      <a:lnTo>
                        <a:pt x="5336" y="11529"/>
                      </a:lnTo>
                      <a:lnTo>
                        <a:pt x="5336" y="11320"/>
                      </a:lnTo>
                      <a:lnTo>
                        <a:pt x="5295" y="11236"/>
                      </a:lnTo>
                      <a:lnTo>
                        <a:pt x="5295" y="11131"/>
                      </a:lnTo>
                      <a:lnTo>
                        <a:pt x="5336" y="11111"/>
                      </a:lnTo>
                      <a:lnTo>
                        <a:pt x="5378" y="11194"/>
                      </a:lnTo>
                      <a:lnTo>
                        <a:pt x="5462" y="11194"/>
                      </a:lnTo>
                      <a:lnTo>
                        <a:pt x="5608" y="11236"/>
                      </a:lnTo>
                      <a:lnTo>
                        <a:pt x="5755" y="11320"/>
                      </a:lnTo>
                      <a:lnTo>
                        <a:pt x="5859" y="11320"/>
                      </a:lnTo>
                      <a:lnTo>
                        <a:pt x="6027" y="11299"/>
                      </a:lnTo>
                      <a:lnTo>
                        <a:pt x="6215" y="11320"/>
                      </a:lnTo>
                      <a:lnTo>
                        <a:pt x="6445" y="11320"/>
                      </a:lnTo>
                      <a:lnTo>
                        <a:pt x="6843" y="11215"/>
                      </a:lnTo>
                      <a:lnTo>
                        <a:pt x="7178" y="11069"/>
                      </a:lnTo>
                      <a:lnTo>
                        <a:pt x="7220" y="10985"/>
                      </a:lnTo>
                      <a:lnTo>
                        <a:pt x="7261" y="11027"/>
                      </a:lnTo>
                      <a:lnTo>
                        <a:pt x="7492" y="10964"/>
                      </a:lnTo>
                      <a:lnTo>
                        <a:pt x="7805" y="10776"/>
                      </a:lnTo>
                      <a:lnTo>
                        <a:pt x="7868" y="10671"/>
                      </a:lnTo>
                      <a:lnTo>
                        <a:pt x="7826" y="10546"/>
                      </a:lnTo>
                      <a:lnTo>
                        <a:pt x="7889" y="10357"/>
                      </a:lnTo>
                      <a:lnTo>
                        <a:pt x="7931" y="10336"/>
                      </a:lnTo>
                      <a:lnTo>
                        <a:pt x="7973" y="10378"/>
                      </a:lnTo>
                      <a:lnTo>
                        <a:pt x="8015" y="10336"/>
                      </a:lnTo>
                      <a:lnTo>
                        <a:pt x="8077" y="10148"/>
                      </a:lnTo>
                      <a:lnTo>
                        <a:pt x="8182" y="9960"/>
                      </a:lnTo>
                      <a:lnTo>
                        <a:pt x="8203" y="9855"/>
                      </a:lnTo>
                      <a:lnTo>
                        <a:pt x="8203" y="9625"/>
                      </a:lnTo>
                      <a:lnTo>
                        <a:pt x="8182" y="9520"/>
                      </a:lnTo>
                      <a:lnTo>
                        <a:pt x="8140" y="9520"/>
                      </a:lnTo>
                      <a:lnTo>
                        <a:pt x="8077" y="9604"/>
                      </a:lnTo>
                      <a:lnTo>
                        <a:pt x="7931" y="9604"/>
                      </a:lnTo>
                      <a:lnTo>
                        <a:pt x="7784" y="9499"/>
                      </a:lnTo>
                      <a:lnTo>
                        <a:pt x="7701" y="9332"/>
                      </a:lnTo>
                      <a:lnTo>
                        <a:pt x="7701" y="9248"/>
                      </a:lnTo>
                      <a:lnTo>
                        <a:pt x="7826" y="8976"/>
                      </a:lnTo>
                      <a:lnTo>
                        <a:pt x="7826" y="8872"/>
                      </a:lnTo>
                      <a:lnTo>
                        <a:pt x="7764" y="8788"/>
                      </a:lnTo>
                      <a:lnTo>
                        <a:pt x="7471" y="8558"/>
                      </a:lnTo>
                      <a:lnTo>
                        <a:pt x="7240" y="8453"/>
                      </a:lnTo>
                      <a:lnTo>
                        <a:pt x="6989" y="8265"/>
                      </a:lnTo>
                      <a:lnTo>
                        <a:pt x="6948" y="8160"/>
                      </a:lnTo>
                      <a:lnTo>
                        <a:pt x="6968" y="8139"/>
                      </a:lnTo>
                      <a:lnTo>
                        <a:pt x="6968" y="8035"/>
                      </a:lnTo>
                      <a:lnTo>
                        <a:pt x="6885" y="7951"/>
                      </a:lnTo>
                      <a:lnTo>
                        <a:pt x="6927" y="7888"/>
                      </a:lnTo>
                      <a:lnTo>
                        <a:pt x="6864" y="7679"/>
                      </a:lnTo>
                      <a:lnTo>
                        <a:pt x="6885" y="7449"/>
                      </a:lnTo>
                      <a:lnTo>
                        <a:pt x="6927" y="7240"/>
                      </a:lnTo>
                      <a:lnTo>
                        <a:pt x="7010" y="7156"/>
                      </a:lnTo>
                      <a:lnTo>
                        <a:pt x="7031" y="7093"/>
                      </a:lnTo>
                      <a:lnTo>
                        <a:pt x="6968" y="6905"/>
                      </a:lnTo>
                      <a:lnTo>
                        <a:pt x="6948" y="6633"/>
                      </a:lnTo>
                      <a:lnTo>
                        <a:pt x="7010" y="6591"/>
                      </a:lnTo>
                      <a:lnTo>
                        <a:pt x="6948" y="6403"/>
                      </a:lnTo>
                      <a:lnTo>
                        <a:pt x="7031" y="6277"/>
                      </a:lnTo>
                      <a:lnTo>
                        <a:pt x="7031" y="6173"/>
                      </a:lnTo>
                      <a:lnTo>
                        <a:pt x="7073" y="6089"/>
                      </a:lnTo>
                      <a:lnTo>
                        <a:pt x="7115" y="5838"/>
                      </a:lnTo>
                      <a:lnTo>
                        <a:pt x="7073" y="5733"/>
                      </a:lnTo>
                      <a:lnTo>
                        <a:pt x="7136" y="5650"/>
                      </a:lnTo>
                      <a:lnTo>
                        <a:pt x="7115" y="5461"/>
                      </a:lnTo>
                      <a:lnTo>
                        <a:pt x="7220" y="5336"/>
                      </a:lnTo>
                      <a:lnTo>
                        <a:pt x="7261" y="5210"/>
                      </a:lnTo>
                      <a:lnTo>
                        <a:pt x="7261" y="5168"/>
                      </a:lnTo>
                      <a:lnTo>
                        <a:pt x="7282" y="5126"/>
                      </a:lnTo>
                      <a:lnTo>
                        <a:pt x="7387" y="5043"/>
                      </a:lnTo>
                      <a:lnTo>
                        <a:pt x="7387" y="5001"/>
                      </a:lnTo>
                      <a:lnTo>
                        <a:pt x="7492" y="4833"/>
                      </a:lnTo>
                      <a:lnTo>
                        <a:pt x="7575" y="4750"/>
                      </a:lnTo>
                      <a:lnTo>
                        <a:pt x="7680" y="4541"/>
                      </a:lnTo>
                      <a:lnTo>
                        <a:pt x="7722" y="4478"/>
                      </a:lnTo>
                      <a:lnTo>
                        <a:pt x="7805" y="4436"/>
                      </a:lnTo>
                      <a:lnTo>
                        <a:pt x="7805" y="4310"/>
                      </a:lnTo>
                      <a:lnTo>
                        <a:pt x="7826" y="4227"/>
                      </a:lnTo>
                      <a:lnTo>
                        <a:pt x="8015" y="3997"/>
                      </a:lnTo>
                      <a:lnTo>
                        <a:pt x="8098" y="3997"/>
                      </a:lnTo>
                      <a:lnTo>
                        <a:pt x="8182" y="3976"/>
                      </a:lnTo>
                      <a:lnTo>
                        <a:pt x="8182" y="3850"/>
                      </a:lnTo>
                      <a:lnTo>
                        <a:pt x="8266" y="3808"/>
                      </a:lnTo>
                      <a:lnTo>
                        <a:pt x="8475" y="3641"/>
                      </a:lnTo>
                      <a:lnTo>
                        <a:pt x="8538" y="3599"/>
                      </a:lnTo>
                      <a:lnTo>
                        <a:pt x="8600" y="3536"/>
                      </a:lnTo>
                      <a:lnTo>
                        <a:pt x="8831" y="3369"/>
                      </a:lnTo>
                      <a:lnTo>
                        <a:pt x="8852" y="3390"/>
                      </a:lnTo>
                      <a:lnTo>
                        <a:pt x="8935" y="3327"/>
                      </a:lnTo>
                      <a:lnTo>
                        <a:pt x="8956" y="3264"/>
                      </a:lnTo>
                      <a:lnTo>
                        <a:pt x="9103" y="3181"/>
                      </a:lnTo>
                      <a:lnTo>
                        <a:pt x="9207" y="3181"/>
                      </a:lnTo>
                      <a:lnTo>
                        <a:pt x="9228" y="3118"/>
                      </a:lnTo>
                      <a:lnTo>
                        <a:pt x="9207" y="2909"/>
                      </a:lnTo>
                      <a:lnTo>
                        <a:pt x="9165" y="2657"/>
                      </a:lnTo>
                      <a:lnTo>
                        <a:pt x="9165" y="2490"/>
                      </a:lnTo>
                      <a:lnTo>
                        <a:pt x="9061" y="2239"/>
                      </a:lnTo>
                      <a:lnTo>
                        <a:pt x="9061" y="2134"/>
                      </a:lnTo>
                      <a:lnTo>
                        <a:pt x="8810" y="2113"/>
                      </a:lnTo>
                      <a:lnTo>
                        <a:pt x="8705" y="2197"/>
                      </a:lnTo>
                      <a:lnTo>
                        <a:pt x="8684" y="2218"/>
                      </a:lnTo>
                      <a:lnTo>
                        <a:pt x="8684" y="2385"/>
                      </a:lnTo>
                      <a:lnTo>
                        <a:pt x="8705" y="2427"/>
                      </a:lnTo>
                      <a:lnTo>
                        <a:pt x="8705" y="2637"/>
                      </a:lnTo>
                      <a:lnTo>
                        <a:pt x="8600" y="2720"/>
                      </a:lnTo>
                      <a:lnTo>
                        <a:pt x="8517" y="2846"/>
                      </a:lnTo>
                      <a:lnTo>
                        <a:pt x="8496" y="2971"/>
                      </a:lnTo>
                      <a:lnTo>
                        <a:pt x="8224" y="3160"/>
                      </a:lnTo>
                      <a:lnTo>
                        <a:pt x="8182" y="3327"/>
                      </a:lnTo>
                      <a:lnTo>
                        <a:pt x="8077" y="3453"/>
                      </a:lnTo>
                      <a:lnTo>
                        <a:pt x="7952" y="3432"/>
                      </a:lnTo>
                      <a:lnTo>
                        <a:pt x="7889" y="3453"/>
                      </a:lnTo>
                      <a:lnTo>
                        <a:pt x="7784" y="3599"/>
                      </a:lnTo>
                      <a:lnTo>
                        <a:pt x="7743" y="3557"/>
                      </a:lnTo>
                      <a:lnTo>
                        <a:pt x="7659" y="3557"/>
                      </a:lnTo>
                      <a:lnTo>
                        <a:pt x="7533" y="3599"/>
                      </a:lnTo>
                      <a:lnTo>
                        <a:pt x="7282" y="3453"/>
                      </a:lnTo>
                      <a:lnTo>
                        <a:pt x="6948" y="3348"/>
                      </a:lnTo>
                      <a:lnTo>
                        <a:pt x="6529" y="3390"/>
                      </a:lnTo>
                      <a:lnTo>
                        <a:pt x="6424" y="3390"/>
                      </a:lnTo>
                      <a:lnTo>
                        <a:pt x="6445" y="3264"/>
                      </a:lnTo>
                      <a:lnTo>
                        <a:pt x="6634" y="3076"/>
                      </a:lnTo>
                      <a:lnTo>
                        <a:pt x="6717" y="2846"/>
                      </a:lnTo>
                      <a:lnTo>
                        <a:pt x="6696" y="2720"/>
                      </a:lnTo>
                      <a:lnTo>
                        <a:pt x="6738" y="2616"/>
                      </a:lnTo>
                      <a:lnTo>
                        <a:pt x="6843" y="2532"/>
                      </a:lnTo>
                      <a:lnTo>
                        <a:pt x="6927" y="2406"/>
                      </a:lnTo>
                      <a:lnTo>
                        <a:pt x="6948" y="2281"/>
                      </a:lnTo>
                      <a:lnTo>
                        <a:pt x="6864" y="2134"/>
                      </a:lnTo>
                      <a:lnTo>
                        <a:pt x="6696" y="2009"/>
                      </a:lnTo>
                      <a:lnTo>
                        <a:pt x="6550" y="1862"/>
                      </a:lnTo>
                      <a:lnTo>
                        <a:pt x="6215" y="1800"/>
                      </a:lnTo>
                      <a:lnTo>
                        <a:pt x="5964" y="1674"/>
                      </a:lnTo>
                      <a:lnTo>
                        <a:pt x="5692" y="1465"/>
                      </a:lnTo>
                      <a:lnTo>
                        <a:pt x="5587" y="1444"/>
                      </a:lnTo>
                      <a:lnTo>
                        <a:pt x="5357" y="1339"/>
                      </a:lnTo>
                      <a:lnTo>
                        <a:pt x="5023" y="1256"/>
                      </a:lnTo>
                      <a:lnTo>
                        <a:pt x="4939" y="1088"/>
                      </a:lnTo>
                      <a:lnTo>
                        <a:pt x="4813" y="963"/>
                      </a:lnTo>
                      <a:lnTo>
                        <a:pt x="4667" y="942"/>
                      </a:lnTo>
                      <a:lnTo>
                        <a:pt x="4311" y="565"/>
                      </a:lnTo>
                      <a:lnTo>
                        <a:pt x="4186" y="314"/>
                      </a:lnTo>
                      <a:lnTo>
                        <a:pt x="4081" y="293"/>
                      </a:lnTo>
                      <a:lnTo>
                        <a:pt x="3935" y="147"/>
                      </a:lnTo>
                      <a:lnTo>
                        <a:pt x="3914" y="126"/>
                      </a:lnTo>
                      <a:lnTo>
                        <a:pt x="3809" y="21"/>
                      </a:lnTo>
                      <a:lnTo>
                        <a:pt x="3181" y="21"/>
                      </a:lnTo>
                      <a:lnTo>
                        <a:pt x="3077" y="147"/>
                      </a:lnTo>
                      <a:lnTo>
                        <a:pt x="3077" y="251"/>
                      </a:lnTo>
                      <a:lnTo>
                        <a:pt x="2993" y="356"/>
                      </a:lnTo>
                      <a:lnTo>
                        <a:pt x="2993" y="460"/>
                      </a:lnTo>
                      <a:lnTo>
                        <a:pt x="2951" y="544"/>
                      </a:lnTo>
                      <a:lnTo>
                        <a:pt x="2888" y="460"/>
                      </a:lnTo>
                      <a:lnTo>
                        <a:pt x="2826" y="230"/>
                      </a:lnTo>
                      <a:lnTo>
                        <a:pt x="2784" y="84"/>
                      </a:lnTo>
                      <a:lnTo>
                        <a:pt x="2679" y="42"/>
                      </a:lnTo>
                      <a:lnTo>
                        <a:pt x="2470" y="105"/>
                      </a:lnTo>
                      <a:lnTo>
                        <a:pt x="2344" y="84"/>
                      </a:lnTo>
                      <a:lnTo>
                        <a:pt x="2240" y="105"/>
                      </a:lnTo>
                      <a:lnTo>
                        <a:pt x="2093" y="126"/>
                      </a:lnTo>
                      <a:lnTo>
                        <a:pt x="1947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13" name="Google Shape;2913;p66"/>
                <p:cNvSpPr/>
                <p:nvPr/>
              </p:nvSpPr>
              <p:spPr>
                <a:xfrm>
                  <a:off x="2804875" y="4134625"/>
                  <a:ext cx="51800" cy="36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2" h="1444" extrusionOk="0">
                      <a:moveTo>
                        <a:pt x="0" y="0"/>
                      </a:moveTo>
                      <a:lnTo>
                        <a:pt x="272" y="1067"/>
                      </a:lnTo>
                      <a:lnTo>
                        <a:pt x="314" y="1067"/>
                      </a:lnTo>
                      <a:lnTo>
                        <a:pt x="502" y="1046"/>
                      </a:lnTo>
                      <a:lnTo>
                        <a:pt x="670" y="1046"/>
                      </a:lnTo>
                      <a:lnTo>
                        <a:pt x="816" y="1004"/>
                      </a:lnTo>
                      <a:lnTo>
                        <a:pt x="816" y="1046"/>
                      </a:lnTo>
                      <a:lnTo>
                        <a:pt x="712" y="1067"/>
                      </a:lnTo>
                      <a:lnTo>
                        <a:pt x="565" y="1130"/>
                      </a:lnTo>
                      <a:lnTo>
                        <a:pt x="293" y="1130"/>
                      </a:lnTo>
                      <a:lnTo>
                        <a:pt x="356" y="1360"/>
                      </a:lnTo>
                      <a:lnTo>
                        <a:pt x="398" y="1360"/>
                      </a:lnTo>
                      <a:lnTo>
                        <a:pt x="607" y="1276"/>
                      </a:lnTo>
                      <a:lnTo>
                        <a:pt x="837" y="1297"/>
                      </a:lnTo>
                      <a:lnTo>
                        <a:pt x="1005" y="1276"/>
                      </a:lnTo>
                      <a:lnTo>
                        <a:pt x="1235" y="1297"/>
                      </a:lnTo>
                      <a:lnTo>
                        <a:pt x="1360" y="1381"/>
                      </a:lnTo>
                      <a:lnTo>
                        <a:pt x="1507" y="1444"/>
                      </a:lnTo>
                      <a:lnTo>
                        <a:pt x="1632" y="1402"/>
                      </a:lnTo>
                      <a:lnTo>
                        <a:pt x="1737" y="1297"/>
                      </a:lnTo>
                      <a:lnTo>
                        <a:pt x="1758" y="1193"/>
                      </a:lnTo>
                      <a:lnTo>
                        <a:pt x="1883" y="1151"/>
                      </a:lnTo>
                      <a:lnTo>
                        <a:pt x="1946" y="1193"/>
                      </a:lnTo>
                      <a:lnTo>
                        <a:pt x="2072" y="1130"/>
                      </a:lnTo>
                      <a:lnTo>
                        <a:pt x="2072" y="1004"/>
                      </a:lnTo>
                      <a:lnTo>
                        <a:pt x="1967" y="983"/>
                      </a:lnTo>
                      <a:lnTo>
                        <a:pt x="1758" y="1046"/>
                      </a:lnTo>
                      <a:lnTo>
                        <a:pt x="1632" y="1004"/>
                      </a:lnTo>
                      <a:lnTo>
                        <a:pt x="1507" y="879"/>
                      </a:lnTo>
                      <a:lnTo>
                        <a:pt x="1318" y="837"/>
                      </a:lnTo>
                      <a:lnTo>
                        <a:pt x="1256" y="774"/>
                      </a:lnTo>
                      <a:lnTo>
                        <a:pt x="816" y="628"/>
                      </a:lnTo>
                      <a:lnTo>
                        <a:pt x="691" y="607"/>
                      </a:lnTo>
                      <a:lnTo>
                        <a:pt x="691" y="460"/>
                      </a:lnTo>
                      <a:lnTo>
                        <a:pt x="565" y="335"/>
                      </a:lnTo>
                      <a:lnTo>
                        <a:pt x="398" y="314"/>
                      </a:lnTo>
                      <a:lnTo>
                        <a:pt x="314" y="126"/>
                      </a:lnTo>
                      <a:lnTo>
                        <a:pt x="272" y="21"/>
                      </a:lnTo>
                      <a:lnTo>
                        <a:pt x="105" y="4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914" name="Google Shape;2914;p66"/>
              <p:cNvSpPr/>
              <p:nvPr/>
            </p:nvSpPr>
            <p:spPr>
              <a:xfrm>
                <a:off x="5404100" y="2847275"/>
                <a:ext cx="26175" cy="61250"/>
              </a:xfrm>
              <a:custGeom>
                <a:avLst/>
                <a:gdLst/>
                <a:ahLst/>
                <a:cxnLst/>
                <a:rect l="l" t="t" r="r" b="b"/>
                <a:pathLst>
                  <a:path w="1047" h="2450" extrusionOk="0">
                    <a:moveTo>
                      <a:pt x="691" y="1"/>
                    </a:moveTo>
                    <a:lnTo>
                      <a:pt x="628" y="43"/>
                    </a:lnTo>
                    <a:lnTo>
                      <a:pt x="628" y="127"/>
                    </a:lnTo>
                    <a:lnTo>
                      <a:pt x="524" y="147"/>
                    </a:lnTo>
                    <a:lnTo>
                      <a:pt x="398" y="315"/>
                    </a:lnTo>
                    <a:lnTo>
                      <a:pt x="294" y="482"/>
                    </a:lnTo>
                    <a:lnTo>
                      <a:pt x="315" y="545"/>
                    </a:lnTo>
                    <a:lnTo>
                      <a:pt x="294" y="629"/>
                    </a:lnTo>
                    <a:lnTo>
                      <a:pt x="231" y="671"/>
                    </a:lnTo>
                    <a:lnTo>
                      <a:pt x="105" y="880"/>
                    </a:lnTo>
                    <a:lnTo>
                      <a:pt x="63" y="1110"/>
                    </a:lnTo>
                    <a:lnTo>
                      <a:pt x="1" y="1152"/>
                    </a:lnTo>
                    <a:lnTo>
                      <a:pt x="63" y="1194"/>
                    </a:lnTo>
                    <a:lnTo>
                      <a:pt x="63" y="1424"/>
                    </a:lnTo>
                    <a:lnTo>
                      <a:pt x="84" y="1675"/>
                    </a:lnTo>
                    <a:lnTo>
                      <a:pt x="126" y="1696"/>
                    </a:lnTo>
                    <a:lnTo>
                      <a:pt x="168" y="1780"/>
                    </a:lnTo>
                    <a:lnTo>
                      <a:pt x="126" y="1780"/>
                    </a:lnTo>
                    <a:lnTo>
                      <a:pt x="105" y="1842"/>
                    </a:lnTo>
                    <a:lnTo>
                      <a:pt x="189" y="1947"/>
                    </a:lnTo>
                    <a:lnTo>
                      <a:pt x="231" y="1947"/>
                    </a:lnTo>
                    <a:lnTo>
                      <a:pt x="273" y="2031"/>
                    </a:lnTo>
                    <a:lnTo>
                      <a:pt x="419" y="2093"/>
                    </a:lnTo>
                    <a:lnTo>
                      <a:pt x="503" y="2219"/>
                    </a:lnTo>
                    <a:lnTo>
                      <a:pt x="503" y="2344"/>
                    </a:lnTo>
                    <a:lnTo>
                      <a:pt x="503" y="2449"/>
                    </a:lnTo>
                    <a:lnTo>
                      <a:pt x="587" y="2407"/>
                    </a:lnTo>
                    <a:lnTo>
                      <a:pt x="691" y="2449"/>
                    </a:lnTo>
                    <a:lnTo>
                      <a:pt x="691" y="2449"/>
                    </a:lnTo>
                    <a:lnTo>
                      <a:pt x="649" y="2324"/>
                    </a:lnTo>
                    <a:lnTo>
                      <a:pt x="691" y="2198"/>
                    </a:lnTo>
                    <a:lnTo>
                      <a:pt x="628" y="2010"/>
                    </a:lnTo>
                    <a:lnTo>
                      <a:pt x="712" y="1884"/>
                    </a:lnTo>
                    <a:lnTo>
                      <a:pt x="859" y="1675"/>
                    </a:lnTo>
                    <a:lnTo>
                      <a:pt x="859" y="1528"/>
                    </a:lnTo>
                    <a:lnTo>
                      <a:pt x="880" y="1487"/>
                    </a:lnTo>
                    <a:lnTo>
                      <a:pt x="838" y="1466"/>
                    </a:lnTo>
                    <a:lnTo>
                      <a:pt x="880" y="1256"/>
                    </a:lnTo>
                    <a:lnTo>
                      <a:pt x="880" y="1089"/>
                    </a:lnTo>
                    <a:lnTo>
                      <a:pt x="859" y="943"/>
                    </a:lnTo>
                    <a:lnTo>
                      <a:pt x="942" y="796"/>
                    </a:lnTo>
                    <a:lnTo>
                      <a:pt x="963" y="524"/>
                    </a:lnTo>
                    <a:lnTo>
                      <a:pt x="1005" y="357"/>
                    </a:lnTo>
                    <a:lnTo>
                      <a:pt x="1047" y="336"/>
                    </a:lnTo>
                    <a:lnTo>
                      <a:pt x="1026" y="252"/>
                    </a:lnTo>
                    <a:lnTo>
                      <a:pt x="921" y="168"/>
                    </a:lnTo>
                    <a:lnTo>
                      <a:pt x="880" y="168"/>
                    </a:lnTo>
                    <a:lnTo>
                      <a:pt x="817" y="43"/>
                    </a:lnTo>
                    <a:lnTo>
                      <a:pt x="69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915" name="Google Shape;2915;p66"/>
              <p:cNvGrpSpPr/>
              <p:nvPr/>
            </p:nvGrpSpPr>
            <p:grpSpPr>
              <a:xfrm>
                <a:off x="3781475" y="1624825"/>
                <a:ext cx="153300" cy="166375"/>
                <a:chOff x="3781475" y="1624825"/>
                <a:chExt cx="153300" cy="166375"/>
              </a:xfrm>
            </p:grpSpPr>
            <p:sp>
              <p:nvSpPr>
                <p:cNvPr id="2916" name="Google Shape;2916;p66"/>
                <p:cNvSpPr/>
                <p:nvPr/>
              </p:nvSpPr>
              <p:spPr>
                <a:xfrm>
                  <a:off x="3845300" y="1624825"/>
                  <a:ext cx="89475" cy="60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79" h="2428" extrusionOk="0">
                      <a:moveTo>
                        <a:pt x="1695" y="1"/>
                      </a:moveTo>
                      <a:lnTo>
                        <a:pt x="1674" y="84"/>
                      </a:lnTo>
                      <a:lnTo>
                        <a:pt x="1716" y="168"/>
                      </a:lnTo>
                      <a:lnTo>
                        <a:pt x="1758" y="252"/>
                      </a:lnTo>
                      <a:lnTo>
                        <a:pt x="1674" y="210"/>
                      </a:lnTo>
                      <a:lnTo>
                        <a:pt x="1611" y="168"/>
                      </a:lnTo>
                      <a:lnTo>
                        <a:pt x="1570" y="189"/>
                      </a:lnTo>
                      <a:lnTo>
                        <a:pt x="1570" y="293"/>
                      </a:lnTo>
                      <a:lnTo>
                        <a:pt x="1653" y="377"/>
                      </a:lnTo>
                      <a:lnTo>
                        <a:pt x="1653" y="482"/>
                      </a:lnTo>
                      <a:lnTo>
                        <a:pt x="1611" y="586"/>
                      </a:lnTo>
                      <a:lnTo>
                        <a:pt x="1611" y="712"/>
                      </a:lnTo>
                      <a:lnTo>
                        <a:pt x="1674" y="879"/>
                      </a:lnTo>
                      <a:lnTo>
                        <a:pt x="1653" y="984"/>
                      </a:lnTo>
                      <a:lnTo>
                        <a:pt x="1591" y="984"/>
                      </a:lnTo>
                      <a:lnTo>
                        <a:pt x="1570" y="879"/>
                      </a:lnTo>
                      <a:lnTo>
                        <a:pt x="1465" y="796"/>
                      </a:lnTo>
                      <a:lnTo>
                        <a:pt x="1360" y="733"/>
                      </a:lnTo>
                      <a:lnTo>
                        <a:pt x="1339" y="670"/>
                      </a:lnTo>
                      <a:lnTo>
                        <a:pt x="1381" y="586"/>
                      </a:lnTo>
                      <a:lnTo>
                        <a:pt x="1381" y="524"/>
                      </a:lnTo>
                      <a:lnTo>
                        <a:pt x="1298" y="503"/>
                      </a:lnTo>
                      <a:lnTo>
                        <a:pt x="1193" y="565"/>
                      </a:lnTo>
                      <a:lnTo>
                        <a:pt x="1151" y="565"/>
                      </a:lnTo>
                      <a:lnTo>
                        <a:pt x="1130" y="607"/>
                      </a:lnTo>
                      <a:lnTo>
                        <a:pt x="1026" y="670"/>
                      </a:lnTo>
                      <a:lnTo>
                        <a:pt x="942" y="628"/>
                      </a:lnTo>
                      <a:lnTo>
                        <a:pt x="942" y="586"/>
                      </a:lnTo>
                      <a:lnTo>
                        <a:pt x="942" y="524"/>
                      </a:lnTo>
                      <a:lnTo>
                        <a:pt x="879" y="524"/>
                      </a:lnTo>
                      <a:lnTo>
                        <a:pt x="816" y="461"/>
                      </a:lnTo>
                      <a:lnTo>
                        <a:pt x="775" y="356"/>
                      </a:lnTo>
                      <a:lnTo>
                        <a:pt x="712" y="314"/>
                      </a:lnTo>
                      <a:lnTo>
                        <a:pt x="649" y="356"/>
                      </a:lnTo>
                      <a:lnTo>
                        <a:pt x="565" y="273"/>
                      </a:lnTo>
                      <a:lnTo>
                        <a:pt x="607" y="189"/>
                      </a:lnTo>
                      <a:lnTo>
                        <a:pt x="565" y="84"/>
                      </a:lnTo>
                      <a:lnTo>
                        <a:pt x="523" y="63"/>
                      </a:lnTo>
                      <a:lnTo>
                        <a:pt x="461" y="147"/>
                      </a:lnTo>
                      <a:lnTo>
                        <a:pt x="440" y="293"/>
                      </a:lnTo>
                      <a:lnTo>
                        <a:pt x="461" y="419"/>
                      </a:lnTo>
                      <a:lnTo>
                        <a:pt x="544" y="565"/>
                      </a:lnTo>
                      <a:lnTo>
                        <a:pt x="565" y="712"/>
                      </a:lnTo>
                      <a:lnTo>
                        <a:pt x="523" y="733"/>
                      </a:lnTo>
                      <a:lnTo>
                        <a:pt x="440" y="649"/>
                      </a:lnTo>
                      <a:lnTo>
                        <a:pt x="419" y="545"/>
                      </a:lnTo>
                      <a:lnTo>
                        <a:pt x="398" y="524"/>
                      </a:lnTo>
                      <a:lnTo>
                        <a:pt x="398" y="628"/>
                      </a:lnTo>
                      <a:lnTo>
                        <a:pt x="419" y="754"/>
                      </a:lnTo>
                      <a:lnTo>
                        <a:pt x="461" y="837"/>
                      </a:lnTo>
                      <a:lnTo>
                        <a:pt x="461" y="921"/>
                      </a:lnTo>
                      <a:lnTo>
                        <a:pt x="440" y="1005"/>
                      </a:lnTo>
                      <a:lnTo>
                        <a:pt x="419" y="984"/>
                      </a:lnTo>
                      <a:lnTo>
                        <a:pt x="356" y="837"/>
                      </a:lnTo>
                      <a:lnTo>
                        <a:pt x="314" y="796"/>
                      </a:lnTo>
                      <a:lnTo>
                        <a:pt x="105" y="817"/>
                      </a:lnTo>
                      <a:lnTo>
                        <a:pt x="21" y="775"/>
                      </a:lnTo>
                      <a:lnTo>
                        <a:pt x="0" y="775"/>
                      </a:lnTo>
                      <a:lnTo>
                        <a:pt x="63" y="879"/>
                      </a:lnTo>
                      <a:lnTo>
                        <a:pt x="126" y="879"/>
                      </a:lnTo>
                      <a:lnTo>
                        <a:pt x="189" y="921"/>
                      </a:lnTo>
                      <a:lnTo>
                        <a:pt x="168" y="984"/>
                      </a:lnTo>
                      <a:lnTo>
                        <a:pt x="189" y="1026"/>
                      </a:lnTo>
                      <a:lnTo>
                        <a:pt x="293" y="1026"/>
                      </a:lnTo>
                      <a:lnTo>
                        <a:pt x="314" y="1068"/>
                      </a:lnTo>
                      <a:lnTo>
                        <a:pt x="168" y="1172"/>
                      </a:lnTo>
                      <a:lnTo>
                        <a:pt x="168" y="1235"/>
                      </a:lnTo>
                      <a:lnTo>
                        <a:pt x="293" y="1423"/>
                      </a:lnTo>
                      <a:lnTo>
                        <a:pt x="377" y="1444"/>
                      </a:lnTo>
                      <a:lnTo>
                        <a:pt x="461" y="1486"/>
                      </a:lnTo>
                      <a:lnTo>
                        <a:pt x="607" y="1486"/>
                      </a:lnTo>
                      <a:lnTo>
                        <a:pt x="691" y="1465"/>
                      </a:lnTo>
                      <a:lnTo>
                        <a:pt x="754" y="1528"/>
                      </a:lnTo>
                      <a:lnTo>
                        <a:pt x="816" y="1528"/>
                      </a:lnTo>
                      <a:lnTo>
                        <a:pt x="942" y="1444"/>
                      </a:lnTo>
                      <a:lnTo>
                        <a:pt x="1026" y="1423"/>
                      </a:lnTo>
                      <a:lnTo>
                        <a:pt x="1235" y="1381"/>
                      </a:lnTo>
                      <a:lnTo>
                        <a:pt x="1381" y="1381"/>
                      </a:lnTo>
                      <a:lnTo>
                        <a:pt x="1465" y="1340"/>
                      </a:lnTo>
                      <a:lnTo>
                        <a:pt x="1528" y="1340"/>
                      </a:lnTo>
                      <a:lnTo>
                        <a:pt x="1570" y="1361"/>
                      </a:lnTo>
                      <a:lnTo>
                        <a:pt x="1570" y="1423"/>
                      </a:lnTo>
                      <a:lnTo>
                        <a:pt x="1549" y="1465"/>
                      </a:lnTo>
                      <a:lnTo>
                        <a:pt x="1507" y="1549"/>
                      </a:lnTo>
                      <a:lnTo>
                        <a:pt x="1465" y="1570"/>
                      </a:lnTo>
                      <a:lnTo>
                        <a:pt x="1339" y="1549"/>
                      </a:lnTo>
                      <a:lnTo>
                        <a:pt x="1214" y="1549"/>
                      </a:lnTo>
                      <a:lnTo>
                        <a:pt x="1109" y="1528"/>
                      </a:lnTo>
                      <a:lnTo>
                        <a:pt x="1067" y="1570"/>
                      </a:lnTo>
                      <a:lnTo>
                        <a:pt x="1130" y="1591"/>
                      </a:lnTo>
                      <a:lnTo>
                        <a:pt x="1298" y="1653"/>
                      </a:lnTo>
                      <a:lnTo>
                        <a:pt x="1360" y="1695"/>
                      </a:lnTo>
                      <a:lnTo>
                        <a:pt x="1360" y="1758"/>
                      </a:lnTo>
                      <a:lnTo>
                        <a:pt x="1298" y="1758"/>
                      </a:lnTo>
                      <a:lnTo>
                        <a:pt x="1172" y="1695"/>
                      </a:lnTo>
                      <a:lnTo>
                        <a:pt x="1151" y="1758"/>
                      </a:lnTo>
                      <a:lnTo>
                        <a:pt x="1088" y="1758"/>
                      </a:lnTo>
                      <a:lnTo>
                        <a:pt x="984" y="1674"/>
                      </a:lnTo>
                      <a:lnTo>
                        <a:pt x="900" y="1653"/>
                      </a:lnTo>
                      <a:lnTo>
                        <a:pt x="754" y="1695"/>
                      </a:lnTo>
                      <a:lnTo>
                        <a:pt x="754" y="1758"/>
                      </a:lnTo>
                      <a:lnTo>
                        <a:pt x="837" y="1779"/>
                      </a:lnTo>
                      <a:lnTo>
                        <a:pt x="1047" y="1967"/>
                      </a:lnTo>
                      <a:lnTo>
                        <a:pt x="1130" y="1988"/>
                      </a:lnTo>
                      <a:lnTo>
                        <a:pt x="1235" y="1946"/>
                      </a:lnTo>
                      <a:lnTo>
                        <a:pt x="1277" y="1967"/>
                      </a:lnTo>
                      <a:lnTo>
                        <a:pt x="1339" y="2072"/>
                      </a:lnTo>
                      <a:lnTo>
                        <a:pt x="1339" y="2156"/>
                      </a:lnTo>
                      <a:lnTo>
                        <a:pt x="1423" y="2177"/>
                      </a:lnTo>
                      <a:lnTo>
                        <a:pt x="1507" y="2156"/>
                      </a:lnTo>
                      <a:lnTo>
                        <a:pt x="1674" y="2156"/>
                      </a:lnTo>
                      <a:lnTo>
                        <a:pt x="1842" y="2093"/>
                      </a:lnTo>
                      <a:lnTo>
                        <a:pt x="1946" y="2093"/>
                      </a:lnTo>
                      <a:lnTo>
                        <a:pt x="2093" y="2072"/>
                      </a:lnTo>
                      <a:lnTo>
                        <a:pt x="2093" y="2114"/>
                      </a:lnTo>
                      <a:lnTo>
                        <a:pt x="2072" y="2218"/>
                      </a:lnTo>
                      <a:lnTo>
                        <a:pt x="2093" y="2323"/>
                      </a:lnTo>
                      <a:lnTo>
                        <a:pt x="2218" y="2407"/>
                      </a:lnTo>
                      <a:lnTo>
                        <a:pt x="2365" y="2428"/>
                      </a:lnTo>
                      <a:lnTo>
                        <a:pt x="2532" y="2386"/>
                      </a:lnTo>
                      <a:lnTo>
                        <a:pt x="2574" y="2323"/>
                      </a:lnTo>
                      <a:lnTo>
                        <a:pt x="2532" y="2281"/>
                      </a:lnTo>
                      <a:lnTo>
                        <a:pt x="2532" y="2218"/>
                      </a:lnTo>
                      <a:lnTo>
                        <a:pt x="2595" y="2156"/>
                      </a:lnTo>
                      <a:lnTo>
                        <a:pt x="2699" y="2051"/>
                      </a:lnTo>
                      <a:lnTo>
                        <a:pt x="2783" y="2009"/>
                      </a:lnTo>
                      <a:lnTo>
                        <a:pt x="2846" y="2072"/>
                      </a:lnTo>
                      <a:lnTo>
                        <a:pt x="2930" y="2114"/>
                      </a:lnTo>
                      <a:lnTo>
                        <a:pt x="3034" y="2114"/>
                      </a:lnTo>
                      <a:lnTo>
                        <a:pt x="3160" y="2051"/>
                      </a:lnTo>
                      <a:lnTo>
                        <a:pt x="3202" y="1988"/>
                      </a:lnTo>
                      <a:lnTo>
                        <a:pt x="3160" y="1842"/>
                      </a:lnTo>
                      <a:lnTo>
                        <a:pt x="3139" y="1758"/>
                      </a:lnTo>
                      <a:lnTo>
                        <a:pt x="3181" y="1674"/>
                      </a:lnTo>
                      <a:lnTo>
                        <a:pt x="3264" y="1591"/>
                      </a:lnTo>
                      <a:lnTo>
                        <a:pt x="3348" y="1423"/>
                      </a:lnTo>
                      <a:lnTo>
                        <a:pt x="3432" y="1319"/>
                      </a:lnTo>
                      <a:lnTo>
                        <a:pt x="3557" y="1172"/>
                      </a:lnTo>
                      <a:lnTo>
                        <a:pt x="3578" y="1068"/>
                      </a:lnTo>
                      <a:lnTo>
                        <a:pt x="3578" y="1005"/>
                      </a:lnTo>
                      <a:lnTo>
                        <a:pt x="3557" y="900"/>
                      </a:lnTo>
                      <a:lnTo>
                        <a:pt x="3536" y="817"/>
                      </a:lnTo>
                      <a:lnTo>
                        <a:pt x="3557" y="754"/>
                      </a:lnTo>
                      <a:lnTo>
                        <a:pt x="3557" y="712"/>
                      </a:lnTo>
                      <a:lnTo>
                        <a:pt x="3516" y="691"/>
                      </a:lnTo>
                      <a:lnTo>
                        <a:pt x="3348" y="691"/>
                      </a:lnTo>
                      <a:lnTo>
                        <a:pt x="3264" y="607"/>
                      </a:lnTo>
                      <a:lnTo>
                        <a:pt x="3223" y="607"/>
                      </a:lnTo>
                      <a:lnTo>
                        <a:pt x="3034" y="628"/>
                      </a:lnTo>
                      <a:lnTo>
                        <a:pt x="2930" y="607"/>
                      </a:lnTo>
                      <a:lnTo>
                        <a:pt x="2846" y="545"/>
                      </a:lnTo>
                      <a:lnTo>
                        <a:pt x="2741" y="545"/>
                      </a:lnTo>
                      <a:lnTo>
                        <a:pt x="2679" y="503"/>
                      </a:lnTo>
                      <a:lnTo>
                        <a:pt x="2679" y="440"/>
                      </a:lnTo>
                      <a:lnTo>
                        <a:pt x="2637" y="419"/>
                      </a:lnTo>
                      <a:lnTo>
                        <a:pt x="2532" y="482"/>
                      </a:lnTo>
                      <a:lnTo>
                        <a:pt x="2532" y="419"/>
                      </a:lnTo>
                      <a:lnTo>
                        <a:pt x="2532" y="335"/>
                      </a:lnTo>
                      <a:lnTo>
                        <a:pt x="2532" y="293"/>
                      </a:lnTo>
                      <a:lnTo>
                        <a:pt x="2490" y="335"/>
                      </a:lnTo>
                      <a:lnTo>
                        <a:pt x="2469" y="440"/>
                      </a:lnTo>
                      <a:lnTo>
                        <a:pt x="2407" y="482"/>
                      </a:lnTo>
                      <a:lnTo>
                        <a:pt x="2386" y="335"/>
                      </a:lnTo>
                      <a:lnTo>
                        <a:pt x="2344" y="335"/>
                      </a:lnTo>
                      <a:lnTo>
                        <a:pt x="2302" y="398"/>
                      </a:lnTo>
                      <a:lnTo>
                        <a:pt x="2323" y="440"/>
                      </a:lnTo>
                      <a:lnTo>
                        <a:pt x="2302" y="503"/>
                      </a:lnTo>
                      <a:lnTo>
                        <a:pt x="2093" y="503"/>
                      </a:lnTo>
                      <a:lnTo>
                        <a:pt x="2093" y="607"/>
                      </a:lnTo>
                      <a:lnTo>
                        <a:pt x="2072" y="691"/>
                      </a:lnTo>
                      <a:lnTo>
                        <a:pt x="1988" y="670"/>
                      </a:lnTo>
                      <a:lnTo>
                        <a:pt x="1967" y="586"/>
                      </a:lnTo>
                      <a:lnTo>
                        <a:pt x="1925" y="586"/>
                      </a:lnTo>
                      <a:lnTo>
                        <a:pt x="1925" y="670"/>
                      </a:lnTo>
                      <a:lnTo>
                        <a:pt x="1904" y="733"/>
                      </a:lnTo>
                      <a:lnTo>
                        <a:pt x="1883" y="691"/>
                      </a:lnTo>
                      <a:lnTo>
                        <a:pt x="1883" y="607"/>
                      </a:lnTo>
                      <a:lnTo>
                        <a:pt x="1904" y="482"/>
                      </a:lnTo>
                      <a:lnTo>
                        <a:pt x="1904" y="252"/>
                      </a:lnTo>
                      <a:lnTo>
                        <a:pt x="1883" y="168"/>
                      </a:lnTo>
                      <a:lnTo>
                        <a:pt x="1779" y="84"/>
                      </a:lnTo>
                      <a:lnTo>
                        <a:pt x="1716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17" name="Google Shape;2917;p66"/>
                <p:cNvSpPr/>
                <p:nvPr/>
              </p:nvSpPr>
              <p:spPr>
                <a:xfrm>
                  <a:off x="3875625" y="1704850"/>
                  <a:ext cx="21475" cy="18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9" h="734" extrusionOk="0">
                      <a:moveTo>
                        <a:pt x="650" y="1"/>
                      </a:moveTo>
                      <a:lnTo>
                        <a:pt x="587" y="43"/>
                      </a:lnTo>
                      <a:lnTo>
                        <a:pt x="419" y="126"/>
                      </a:lnTo>
                      <a:lnTo>
                        <a:pt x="419" y="43"/>
                      </a:lnTo>
                      <a:lnTo>
                        <a:pt x="357" y="43"/>
                      </a:lnTo>
                      <a:lnTo>
                        <a:pt x="273" y="105"/>
                      </a:lnTo>
                      <a:lnTo>
                        <a:pt x="252" y="147"/>
                      </a:lnTo>
                      <a:lnTo>
                        <a:pt x="231" y="210"/>
                      </a:lnTo>
                      <a:lnTo>
                        <a:pt x="126" y="189"/>
                      </a:lnTo>
                      <a:lnTo>
                        <a:pt x="64" y="252"/>
                      </a:lnTo>
                      <a:lnTo>
                        <a:pt x="1" y="315"/>
                      </a:lnTo>
                      <a:lnTo>
                        <a:pt x="64" y="357"/>
                      </a:lnTo>
                      <a:lnTo>
                        <a:pt x="210" y="357"/>
                      </a:lnTo>
                      <a:lnTo>
                        <a:pt x="252" y="461"/>
                      </a:lnTo>
                      <a:lnTo>
                        <a:pt x="273" y="524"/>
                      </a:lnTo>
                      <a:lnTo>
                        <a:pt x="273" y="608"/>
                      </a:lnTo>
                      <a:lnTo>
                        <a:pt x="336" y="629"/>
                      </a:lnTo>
                      <a:lnTo>
                        <a:pt x="273" y="712"/>
                      </a:lnTo>
                      <a:lnTo>
                        <a:pt x="357" y="712"/>
                      </a:lnTo>
                      <a:lnTo>
                        <a:pt x="419" y="733"/>
                      </a:lnTo>
                      <a:lnTo>
                        <a:pt x="440" y="670"/>
                      </a:lnTo>
                      <a:lnTo>
                        <a:pt x="587" y="608"/>
                      </a:lnTo>
                      <a:lnTo>
                        <a:pt x="670" y="608"/>
                      </a:lnTo>
                      <a:lnTo>
                        <a:pt x="754" y="524"/>
                      </a:lnTo>
                      <a:lnTo>
                        <a:pt x="733" y="461"/>
                      </a:lnTo>
                      <a:lnTo>
                        <a:pt x="754" y="315"/>
                      </a:lnTo>
                      <a:lnTo>
                        <a:pt x="796" y="294"/>
                      </a:lnTo>
                      <a:lnTo>
                        <a:pt x="859" y="189"/>
                      </a:lnTo>
                      <a:lnTo>
                        <a:pt x="796" y="105"/>
                      </a:lnTo>
                      <a:lnTo>
                        <a:pt x="733" y="85"/>
                      </a:lnTo>
                      <a:lnTo>
                        <a:pt x="670" y="22"/>
                      </a:lnTo>
                      <a:lnTo>
                        <a:pt x="650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18" name="Google Shape;2918;p66"/>
                <p:cNvSpPr/>
                <p:nvPr/>
              </p:nvSpPr>
              <p:spPr>
                <a:xfrm>
                  <a:off x="3883475" y="1716375"/>
                  <a:ext cx="39275" cy="43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1" h="1737" extrusionOk="0">
                      <a:moveTo>
                        <a:pt x="796" y="0"/>
                      </a:moveTo>
                      <a:lnTo>
                        <a:pt x="649" y="105"/>
                      </a:lnTo>
                      <a:lnTo>
                        <a:pt x="482" y="251"/>
                      </a:lnTo>
                      <a:lnTo>
                        <a:pt x="377" y="251"/>
                      </a:lnTo>
                      <a:lnTo>
                        <a:pt x="147" y="293"/>
                      </a:lnTo>
                      <a:lnTo>
                        <a:pt x="43" y="398"/>
                      </a:lnTo>
                      <a:lnTo>
                        <a:pt x="1" y="502"/>
                      </a:lnTo>
                      <a:lnTo>
                        <a:pt x="105" y="565"/>
                      </a:lnTo>
                      <a:lnTo>
                        <a:pt x="168" y="670"/>
                      </a:lnTo>
                      <a:lnTo>
                        <a:pt x="273" y="670"/>
                      </a:lnTo>
                      <a:lnTo>
                        <a:pt x="315" y="712"/>
                      </a:lnTo>
                      <a:lnTo>
                        <a:pt x="273" y="795"/>
                      </a:lnTo>
                      <a:lnTo>
                        <a:pt x="273" y="900"/>
                      </a:lnTo>
                      <a:lnTo>
                        <a:pt x="168" y="1046"/>
                      </a:lnTo>
                      <a:lnTo>
                        <a:pt x="147" y="1235"/>
                      </a:lnTo>
                      <a:lnTo>
                        <a:pt x="64" y="1297"/>
                      </a:lnTo>
                      <a:lnTo>
                        <a:pt x="105" y="1402"/>
                      </a:lnTo>
                      <a:lnTo>
                        <a:pt x="43" y="1444"/>
                      </a:lnTo>
                      <a:lnTo>
                        <a:pt x="64" y="1548"/>
                      </a:lnTo>
                      <a:lnTo>
                        <a:pt x="126" y="1548"/>
                      </a:lnTo>
                      <a:lnTo>
                        <a:pt x="210" y="1507"/>
                      </a:lnTo>
                      <a:lnTo>
                        <a:pt x="315" y="1465"/>
                      </a:lnTo>
                      <a:lnTo>
                        <a:pt x="440" y="1402"/>
                      </a:lnTo>
                      <a:lnTo>
                        <a:pt x="524" y="1402"/>
                      </a:lnTo>
                      <a:lnTo>
                        <a:pt x="587" y="1318"/>
                      </a:lnTo>
                      <a:lnTo>
                        <a:pt x="649" y="1193"/>
                      </a:lnTo>
                      <a:lnTo>
                        <a:pt x="691" y="1151"/>
                      </a:lnTo>
                      <a:lnTo>
                        <a:pt x="796" y="1151"/>
                      </a:lnTo>
                      <a:lnTo>
                        <a:pt x="838" y="1130"/>
                      </a:lnTo>
                      <a:lnTo>
                        <a:pt x="838" y="1235"/>
                      </a:lnTo>
                      <a:lnTo>
                        <a:pt x="796" y="1423"/>
                      </a:lnTo>
                      <a:lnTo>
                        <a:pt x="796" y="1548"/>
                      </a:lnTo>
                      <a:lnTo>
                        <a:pt x="754" y="1632"/>
                      </a:lnTo>
                      <a:lnTo>
                        <a:pt x="775" y="1737"/>
                      </a:lnTo>
                      <a:lnTo>
                        <a:pt x="859" y="1737"/>
                      </a:lnTo>
                      <a:lnTo>
                        <a:pt x="942" y="1653"/>
                      </a:lnTo>
                      <a:lnTo>
                        <a:pt x="942" y="1569"/>
                      </a:lnTo>
                      <a:lnTo>
                        <a:pt x="984" y="1465"/>
                      </a:lnTo>
                      <a:lnTo>
                        <a:pt x="1089" y="1423"/>
                      </a:lnTo>
                      <a:lnTo>
                        <a:pt x="1193" y="1402"/>
                      </a:lnTo>
                      <a:lnTo>
                        <a:pt x="1277" y="1151"/>
                      </a:lnTo>
                      <a:lnTo>
                        <a:pt x="1277" y="1046"/>
                      </a:lnTo>
                      <a:lnTo>
                        <a:pt x="1382" y="900"/>
                      </a:lnTo>
                      <a:lnTo>
                        <a:pt x="1507" y="837"/>
                      </a:lnTo>
                      <a:lnTo>
                        <a:pt x="1570" y="795"/>
                      </a:lnTo>
                      <a:lnTo>
                        <a:pt x="1465" y="732"/>
                      </a:lnTo>
                      <a:lnTo>
                        <a:pt x="1403" y="691"/>
                      </a:lnTo>
                      <a:lnTo>
                        <a:pt x="1298" y="628"/>
                      </a:lnTo>
                      <a:lnTo>
                        <a:pt x="1172" y="712"/>
                      </a:lnTo>
                      <a:lnTo>
                        <a:pt x="1089" y="774"/>
                      </a:lnTo>
                      <a:lnTo>
                        <a:pt x="963" y="691"/>
                      </a:lnTo>
                      <a:lnTo>
                        <a:pt x="838" y="565"/>
                      </a:lnTo>
                      <a:lnTo>
                        <a:pt x="796" y="398"/>
                      </a:lnTo>
                      <a:lnTo>
                        <a:pt x="838" y="356"/>
                      </a:lnTo>
                      <a:lnTo>
                        <a:pt x="942" y="314"/>
                      </a:lnTo>
                      <a:lnTo>
                        <a:pt x="942" y="272"/>
                      </a:lnTo>
                      <a:lnTo>
                        <a:pt x="859" y="147"/>
                      </a:lnTo>
                      <a:lnTo>
                        <a:pt x="796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19" name="Google Shape;2919;p66"/>
                <p:cNvSpPr/>
                <p:nvPr/>
              </p:nvSpPr>
              <p:spPr>
                <a:xfrm>
                  <a:off x="3781475" y="1649925"/>
                  <a:ext cx="102550" cy="141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02" h="5651" extrusionOk="0">
                      <a:moveTo>
                        <a:pt x="1988" y="1"/>
                      </a:moveTo>
                      <a:lnTo>
                        <a:pt x="1926" y="22"/>
                      </a:lnTo>
                      <a:lnTo>
                        <a:pt x="1842" y="126"/>
                      </a:lnTo>
                      <a:lnTo>
                        <a:pt x="1884" y="315"/>
                      </a:lnTo>
                      <a:lnTo>
                        <a:pt x="1821" y="419"/>
                      </a:lnTo>
                      <a:lnTo>
                        <a:pt x="1821" y="524"/>
                      </a:lnTo>
                      <a:lnTo>
                        <a:pt x="1800" y="629"/>
                      </a:lnTo>
                      <a:lnTo>
                        <a:pt x="1842" y="649"/>
                      </a:lnTo>
                      <a:lnTo>
                        <a:pt x="1884" y="733"/>
                      </a:lnTo>
                      <a:lnTo>
                        <a:pt x="1884" y="1068"/>
                      </a:lnTo>
                      <a:lnTo>
                        <a:pt x="1884" y="1235"/>
                      </a:lnTo>
                      <a:lnTo>
                        <a:pt x="1926" y="1361"/>
                      </a:lnTo>
                      <a:lnTo>
                        <a:pt x="2030" y="1507"/>
                      </a:lnTo>
                      <a:lnTo>
                        <a:pt x="2030" y="1654"/>
                      </a:lnTo>
                      <a:lnTo>
                        <a:pt x="2135" y="1779"/>
                      </a:lnTo>
                      <a:lnTo>
                        <a:pt x="2135" y="1863"/>
                      </a:lnTo>
                      <a:lnTo>
                        <a:pt x="2051" y="1863"/>
                      </a:lnTo>
                      <a:lnTo>
                        <a:pt x="2009" y="1800"/>
                      </a:lnTo>
                      <a:lnTo>
                        <a:pt x="1926" y="1612"/>
                      </a:lnTo>
                      <a:lnTo>
                        <a:pt x="1842" y="1507"/>
                      </a:lnTo>
                      <a:lnTo>
                        <a:pt x="1800" y="1507"/>
                      </a:lnTo>
                      <a:lnTo>
                        <a:pt x="1716" y="1570"/>
                      </a:lnTo>
                      <a:lnTo>
                        <a:pt x="1675" y="1549"/>
                      </a:lnTo>
                      <a:lnTo>
                        <a:pt x="1675" y="1486"/>
                      </a:lnTo>
                      <a:lnTo>
                        <a:pt x="1737" y="1403"/>
                      </a:lnTo>
                      <a:lnTo>
                        <a:pt x="1779" y="1361"/>
                      </a:lnTo>
                      <a:lnTo>
                        <a:pt x="1779" y="1256"/>
                      </a:lnTo>
                      <a:lnTo>
                        <a:pt x="1695" y="1026"/>
                      </a:lnTo>
                      <a:lnTo>
                        <a:pt x="1695" y="817"/>
                      </a:lnTo>
                      <a:lnTo>
                        <a:pt x="1675" y="733"/>
                      </a:lnTo>
                      <a:lnTo>
                        <a:pt x="1528" y="649"/>
                      </a:lnTo>
                      <a:lnTo>
                        <a:pt x="1465" y="524"/>
                      </a:lnTo>
                      <a:lnTo>
                        <a:pt x="1382" y="503"/>
                      </a:lnTo>
                      <a:lnTo>
                        <a:pt x="1319" y="545"/>
                      </a:lnTo>
                      <a:lnTo>
                        <a:pt x="1319" y="670"/>
                      </a:lnTo>
                      <a:lnTo>
                        <a:pt x="1193" y="838"/>
                      </a:lnTo>
                      <a:lnTo>
                        <a:pt x="1172" y="963"/>
                      </a:lnTo>
                      <a:lnTo>
                        <a:pt x="1193" y="1089"/>
                      </a:lnTo>
                      <a:lnTo>
                        <a:pt x="1256" y="1235"/>
                      </a:lnTo>
                      <a:lnTo>
                        <a:pt x="1277" y="1403"/>
                      </a:lnTo>
                      <a:lnTo>
                        <a:pt x="1214" y="1382"/>
                      </a:lnTo>
                      <a:lnTo>
                        <a:pt x="1172" y="1298"/>
                      </a:lnTo>
                      <a:lnTo>
                        <a:pt x="1151" y="1173"/>
                      </a:lnTo>
                      <a:lnTo>
                        <a:pt x="1172" y="1089"/>
                      </a:lnTo>
                      <a:lnTo>
                        <a:pt x="1110" y="1068"/>
                      </a:lnTo>
                      <a:lnTo>
                        <a:pt x="1068" y="984"/>
                      </a:lnTo>
                      <a:lnTo>
                        <a:pt x="1047" y="984"/>
                      </a:lnTo>
                      <a:lnTo>
                        <a:pt x="984" y="1047"/>
                      </a:lnTo>
                      <a:lnTo>
                        <a:pt x="942" y="1026"/>
                      </a:lnTo>
                      <a:lnTo>
                        <a:pt x="942" y="942"/>
                      </a:lnTo>
                      <a:lnTo>
                        <a:pt x="1047" y="859"/>
                      </a:lnTo>
                      <a:lnTo>
                        <a:pt x="1047" y="838"/>
                      </a:lnTo>
                      <a:lnTo>
                        <a:pt x="984" y="817"/>
                      </a:lnTo>
                      <a:lnTo>
                        <a:pt x="859" y="859"/>
                      </a:lnTo>
                      <a:lnTo>
                        <a:pt x="775" y="921"/>
                      </a:lnTo>
                      <a:lnTo>
                        <a:pt x="691" y="859"/>
                      </a:lnTo>
                      <a:lnTo>
                        <a:pt x="733" y="817"/>
                      </a:lnTo>
                      <a:lnTo>
                        <a:pt x="775" y="775"/>
                      </a:lnTo>
                      <a:lnTo>
                        <a:pt x="796" y="733"/>
                      </a:lnTo>
                      <a:lnTo>
                        <a:pt x="900" y="629"/>
                      </a:lnTo>
                      <a:lnTo>
                        <a:pt x="984" y="629"/>
                      </a:lnTo>
                      <a:lnTo>
                        <a:pt x="1005" y="649"/>
                      </a:lnTo>
                      <a:lnTo>
                        <a:pt x="1089" y="670"/>
                      </a:lnTo>
                      <a:lnTo>
                        <a:pt x="1151" y="608"/>
                      </a:lnTo>
                      <a:lnTo>
                        <a:pt x="1172" y="524"/>
                      </a:lnTo>
                      <a:lnTo>
                        <a:pt x="1089" y="398"/>
                      </a:lnTo>
                      <a:lnTo>
                        <a:pt x="1047" y="336"/>
                      </a:lnTo>
                      <a:lnTo>
                        <a:pt x="900" y="357"/>
                      </a:lnTo>
                      <a:lnTo>
                        <a:pt x="670" y="545"/>
                      </a:lnTo>
                      <a:lnTo>
                        <a:pt x="587" y="566"/>
                      </a:lnTo>
                      <a:lnTo>
                        <a:pt x="545" y="545"/>
                      </a:lnTo>
                      <a:lnTo>
                        <a:pt x="545" y="461"/>
                      </a:lnTo>
                      <a:lnTo>
                        <a:pt x="461" y="419"/>
                      </a:lnTo>
                      <a:lnTo>
                        <a:pt x="419" y="440"/>
                      </a:lnTo>
                      <a:lnTo>
                        <a:pt x="419" y="566"/>
                      </a:lnTo>
                      <a:lnTo>
                        <a:pt x="545" y="712"/>
                      </a:lnTo>
                      <a:lnTo>
                        <a:pt x="524" y="754"/>
                      </a:lnTo>
                      <a:lnTo>
                        <a:pt x="419" y="754"/>
                      </a:lnTo>
                      <a:lnTo>
                        <a:pt x="377" y="649"/>
                      </a:lnTo>
                      <a:lnTo>
                        <a:pt x="315" y="503"/>
                      </a:lnTo>
                      <a:lnTo>
                        <a:pt x="231" y="503"/>
                      </a:lnTo>
                      <a:lnTo>
                        <a:pt x="126" y="608"/>
                      </a:lnTo>
                      <a:lnTo>
                        <a:pt x="147" y="733"/>
                      </a:lnTo>
                      <a:lnTo>
                        <a:pt x="168" y="775"/>
                      </a:lnTo>
                      <a:lnTo>
                        <a:pt x="168" y="880"/>
                      </a:lnTo>
                      <a:lnTo>
                        <a:pt x="147" y="880"/>
                      </a:lnTo>
                      <a:lnTo>
                        <a:pt x="43" y="963"/>
                      </a:lnTo>
                      <a:lnTo>
                        <a:pt x="1" y="984"/>
                      </a:lnTo>
                      <a:lnTo>
                        <a:pt x="1" y="1089"/>
                      </a:lnTo>
                      <a:lnTo>
                        <a:pt x="22" y="1235"/>
                      </a:lnTo>
                      <a:lnTo>
                        <a:pt x="43" y="1361"/>
                      </a:lnTo>
                      <a:lnTo>
                        <a:pt x="147" y="1549"/>
                      </a:lnTo>
                      <a:lnTo>
                        <a:pt x="147" y="1612"/>
                      </a:lnTo>
                      <a:lnTo>
                        <a:pt x="231" y="1591"/>
                      </a:lnTo>
                      <a:lnTo>
                        <a:pt x="273" y="1507"/>
                      </a:lnTo>
                      <a:lnTo>
                        <a:pt x="273" y="1403"/>
                      </a:lnTo>
                      <a:lnTo>
                        <a:pt x="273" y="1298"/>
                      </a:lnTo>
                      <a:lnTo>
                        <a:pt x="335" y="1277"/>
                      </a:lnTo>
                      <a:lnTo>
                        <a:pt x="419" y="1361"/>
                      </a:lnTo>
                      <a:lnTo>
                        <a:pt x="461" y="1298"/>
                      </a:lnTo>
                      <a:lnTo>
                        <a:pt x="482" y="1340"/>
                      </a:lnTo>
                      <a:lnTo>
                        <a:pt x="440" y="1445"/>
                      </a:lnTo>
                      <a:lnTo>
                        <a:pt x="419" y="1591"/>
                      </a:lnTo>
                      <a:lnTo>
                        <a:pt x="377" y="1612"/>
                      </a:lnTo>
                      <a:lnTo>
                        <a:pt x="377" y="1675"/>
                      </a:lnTo>
                      <a:lnTo>
                        <a:pt x="482" y="1779"/>
                      </a:lnTo>
                      <a:lnTo>
                        <a:pt x="482" y="1800"/>
                      </a:lnTo>
                      <a:lnTo>
                        <a:pt x="545" y="1821"/>
                      </a:lnTo>
                      <a:lnTo>
                        <a:pt x="628" y="1821"/>
                      </a:lnTo>
                      <a:lnTo>
                        <a:pt x="649" y="1863"/>
                      </a:lnTo>
                      <a:lnTo>
                        <a:pt x="649" y="1926"/>
                      </a:lnTo>
                      <a:lnTo>
                        <a:pt x="545" y="2010"/>
                      </a:lnTo>
                      <a:lnTo>
                        <a:pt x="482" y="2010"/>
                      </a:lnTo>
                      <a:lnTo>
                        <a:pt x="482" y="1968"/>
                      </a:lnTo>
                      <a:lnTo>
                        <a:pt x="461" y="1905"/>
                      </a:lnTo>
                      <a:lnTo>
                        <a:pt x="315" y="1800"/>
                      </a:lnTo>
                      <a:lnTo>
                        <a:pt x="273" y="1821"/>
                      </a:lnTo>
                      <a:lnTo>
                        <a:pt x="273" y="1884"/>
                      </a:lnTo>
                      <a:lnTo>
                        <a:pt x="335" y="1989"/>
                      </a:lnTo>
                      <a:lnTo>
                        <a:pt x="419" y="2030"/>
                      </a:lnTo>
                      <a:lnTo>
                        <a:pt x="482" y="2093"/>
                      </a:lnTo>
                      <a:lnTo>
                        <a:pt x="482" y="2114"/>
                      </a:lnTo>
                      <a:lnTo>
                        <a:pt x="440" y="2177"/>
                      </a:lnTo>
                      <a:lnTo>
                        <a:pt x="482" y="2240"/>
                      </a:lnTo>
                      <a:lnTo>
                        <a:pt x="587" y="2302"/>
                      </a:lnTo>
                      <a:lnTo>
                        <a:pt x="670" y="2344"/>
                      </a:lnTo>
                      <a:lnTo>
                        <a:pt x="691" y="2428"/>
                      </a:lnTo>
                      <a:lnTo>
                        <a:pt x="775" y="2449"/>
                      </a:lnTo>
                      <a:lnTo>
                        <a:pt x="900" y="2449"/>
                      </a:lnTo>
                      <a:lnTo>
                        <a:pt x="942" y="2491"/>
                      </a:lnTo>
                      <a:lnTo>
                        <a:pt x="879" y="2533"/>
                      </a:lnTo>
                      <a:lnTo>
                        <a:pt x="754" y="2533"/>
                      </a:lnTo>
                      <a:lnTo>
                        <a:pt x="754" y="2637"/>
                      </a:lnTo>
                      <a:lnTo>
                        <a:pt x="796" y="2742"/>
                      </a:lnTo>
                      <a:lnTo>
                        <a:pt x="859" y="2742"/>
                      </a:lnTo>
                      <a:lnTo>
                        <a:pt x="942" y="2763"/>
                      </a:lnTo>
                      <a:lnTo>
                        <a:pt x="1068" y="2909"/>
                      </a:lnTo>
                      <a:lnTo>
                        <a:pt x="1110" y="2972"/>
                      </a:lnTo>
                      <a:lnTo>
                        <a:pt x="1068" y="3035"/>
                      </a:lnTo>
                      <a:lnTo>
                        <a:pt x="1068" y="3077"/>
                      </a:lnTo>
                      <a:lnTo>
                        <a:pt x="1382" y="3077"/>
                      </a:lnTo>
                      <a:lnTo>
                        <a:pt x="1465" y="3014"/>
                      </a:lnTo>
                      <a:lnTo>
                        <a:pt x="1465" y="2930"/>
                      </a:lnTo>
                      <a:lnTo>
                        <a:pt x="1507" y="2805"/>
                      </a:lnTo>
                      <a:lnTo>
                        <a:pt x="1591" y="2763"/>
                      </a:lnTo>
                      <a:lnTo>
                        <a:pt x="1675" y="2805"/>
                      </a:lnTo>
                      <a:lnTo>
                        <a:pt x="1675" y="2721"/>
                      </a:lnTo>
                      <a:lnTo>
                        <a:pt x="1612" y="2616"/>
                      </a:lnTo>
                      <a:lnTo>
                        <a:pt x="1570" y="2512"/>
                      </a:lnTo>
                      <a:lnTo>
                        <a:pt x="1570" y="2386"/>
                      </a:lnTo>
                      <a:lnTo>
                        <a:pt x="1528" y="2302"/>
                      </a:lnTo>
                      <a:lnTo>
                        <a:pt x="1528" y="2219"/>
                      </a:lnTo>
                      <a:lnTo>
                        <a:pt x="1591" y="2198"/>
                      </a:lnTo>
                      <a:lnTo>
                        <a:pt x="1633" y="2219"/>
                      </a:lnTo>
                      <a:lnTo>
                        <a:pt x="1695" y="2323"/>
                      </a:lnTo>
                      <a:lnTo>
                        <a:pt x="1675" y="2344"/>
                      </a:lnTo>
                      <a:lnTo>
                        <a:pt x="1695" y="2428"/>
                      </a:lnTo>
                      <a:lnTo>
                        <a:pt x="1779" y="2344"/>
                      </a:lnTo>
                      <a:lnTo>
                        <a:pt x="1779" y="2282"/>
                      </a:lnTo>
                      <a:lnTo>
                        <a:pt x="1737" y="2093"/>
                      </a:lnTo>
                      <a:lnTo>
                        <a:pt x="1800" y="2010"/>
                      </a:lnTo>
                      <a:lnTo>
                        <a:pt x="1821" y="2010"/>
                      </a:lnTo>
                      <a:lnTo>
                        <a:pt x="1884" y="2093"/>
                      </a:lnTo>
                      <a:lnTo>
                        <a:pt x="1884" y="2219"/>
                      </a:lnTo>
                      <a:lnTo>
                        <a:pt x="1926" y="2282"/>
                      </a:lnTo>
                      <a:lnTo>
                        <a:pt x="1926" y="2344"/>
                      </a:lnTo>
                      <a:lnTo>
                        <a:pt x="1842" y="2428"/>
                      </a:lnTo>
                      <a:lnTo>
                        <a:pt x="1842" y="2491"/>
                      </a:lnTo>
                      <a:lnTo>
                        <a:pt x="1884" y="2637"/>
                      </a:lnTo>
                      <a:lnTo>
                        <a:pt x="1926" y="2658"/>
                      </a:lnTo>
                      <a:lnTo>
                        <a:pt x="2009" y="2637"/>
                      </a:lnTo>
                      <a:lnTo>
                        <a:pt x="2156" y="2491"/>
                      </a:lnTo>
                      <a:lnTo>
                        <a:pt x="2219" y="2344"/>
                      </a:lnTo>
                      <a:lnTo>
                        <a:pt x="2219" y="2240"/>
                      </a:lnTo>
                      <a:lnTo>
                        <a:pt x="2239" y="2177"/>
                      </a:lnTo>
                      <a:lnTo>
                        <a:pt x="2302" y="2198"/>
                      </a:lnTo>
                      <a:lnTo>
                        <a:pt x="2344" y="2282"/>
                      </a:lnTo>
                      <a:lnTo>
                        <a:pt x="2323" y="2407"/>
                      </a:lnTo>
                      <a:lnTo>
                        <a:pt x="2260" y="2512"/>
                      </a:lnTo>
                      <a:lnTo>
                        <a:pt x="2260" y="2595"/>
                      </a:lnTo>
                      <a:lnTo>
                        <a:pt x="2344" y="2637"/>
                      </a:lnTo>
                      <a:lnTo>
                        <a:pt x="2449" y="2616"/>
                      </a:lnTo>
                      <a:lnTo>
                        <a:pt x="2532" y="2533"/>
                      </a:lnTo>
                      <a:lnTo>
                        <a:pt x="2574" y="2533"/>
                      </a:lnTo>
                      <a:lnTo>
                        <a:pt x="2574" y="2595"/>
                      </a:lnTo>
                      <a:lnTo>
                        <a:pt x="2532" y="2637"/>
                      </a:lnTo>
                      <a:lnTo>
                        <a:pt x="2428" y="2658"/>
                      </a:lnTo>
                      <a:lnTo>
                        <a:pt x="2344" y="2763"/>
                      </a:lnTo>
                      <a:lnTo>
                        <a:pt x="2156" y="2763"/>
                      </a:lnTo>
                      <a:lnTo>
                        <a:pt x="2009" y="2826"/>
                      </a:lnTo>
                      <a:lnTo>
                        <a:pt x="1988" y="2867"/>
                      </a:lnTo>
                      <a:lnTo>
                        <a:pt x="2009" y="2951"/>
                      </a:lnTo>
                      <a:lnTo>
                        <a:pt x="1884" y="3014"/>
                      </a:lnTo>
                      <a:lnTo>
                        <a:pt x="1800" y="3118"/>
                      </a:lnTo>
                      <a:lnTo>
                        <a:pt x="1716" y="3181"/>
                      </a:lnTo>
                      <a:lnTo>
                        <a:pt x="1675" y="3181"/>
                      </a:lnTo>
                      <a:lnTo>
                        <a:pt x="1570" y="3244"/>
                      </a:lnTo>
                      <a:lnTo>
                        <a:pt x="1570" y="3328"/>
                      </a:lnTo>
                      <a:lnTo>
                        <a:pt x="1507" y="3349"/>
                      </a:lnTo>
                      <a:lnTo>
                        <a:pt x="1486" y="3265"/>
                      </a:lnTo>
                      <a:lnTo>
                        <a:pt x="1465" y="3223"/>
                      </a:lnTo>
                      <a:lnTo>
                        <a:pt x="1382" y="3265"/>
                      </a:lnTo>
                      <a:lnTo>
                        <a:pt x="1298" y="3286"/>
                      </a:lnTo>
                      <a:lnTo>
                        <a:pt x="1298" y="3349"/>
                      </a:lnTo>
                      <a:lnTo>
                        <a:pt x="1277" y="3390"/>
                      </a:lnTo>
                      <a:lnTo>
                        <a:pt x="1319" y="3579"/>
                      </a:lnTo>
                      <a:lnTo>
                        <a:pt x="1319" y="3704"/>
                      </a:lnTo>
                      <a:lnTo>
                        <a:pt x="1361" y="3746"/>
                      </a:lnTo>
                      <a:lnTo>
                        <a:pt x="1465" y="3746"/>
                      </a:lnTo>
                      <a:lnTo>
                        <a:pt x="1528" y="3704"/>
                      </a:lnTo>
                      <a:lnTo>
                        <a:pt x="1633" y="3683"/>
                      </a:lnTo>
                      <a:lnTo>
                        <a:pt x="1695" y="3662"/>
                      </a:lnTo>
                      <a:lnTo>
                        <a:pt x="1779" y="3662"/>
                      </a:lnTo>
                      <a:lnTo>
                        <a:pt x="1842" y="3642"/>
                      </a:lnTo>
                      <a:lnTo>
                        <a:pt x="1926" y="3537"/>
                      </a:lnTo>
                      <a:lnTo>
                        <a:pt x="1988" y="3537"/>
                      </a:lnTo>
                      <a:lnTo>
                        <a:pt x="2009" y="3495"/>
                      </a:lnTo>
                      <a:lnTo>
                        <a:pt x="2114" y="3495"/>
                      </a:lnTo>
                      <a:lnTo>
                        <a:pt x="2135" y="3537"/>
                      </a:lnTo>
                      <a:lnTo>
                        <a:pt x="2428" y="3537"/>
                      </a:lnTo>
                      <a:lnTo>
                        <a:pt x="2470" y="3474"/>
                      </a:lnTo>
                      <a:lnTo>
                        <a:pt x="2553" y="3432"/>
                      </a:lnTo>
                      <a:lnTo>
                        <a:pt x="2616" y="3432"/>
                      </a:lnTo>
                      <a:lnTo>
                        <a:pt x="2616" y="3495"/>
                      </a:lnTo>
                      <a:lnTo>
                        <a:pt x="2553" y="3537"/>
                      </a:lnTo>
                      <a:lnTo>
                        <a:pt x="2532" y="3600"/>
                      </a:lnTo>
                      <a:lnTo>
                        <a:pt x="2449" y="3600"/>
                      </a:lnTo>
                      <a:lnTo>
                        <a:pt x="2407" y="3642"/>
                      </a:lnTo>
                      <a:lnTo>
                        <a:pt x="2239" y="3642"/>
                      </a:lnTo>
                      <a:lnTo>
                        <a:pt x="2135" y="3683"/>
                      </a:lnTo>
                      <a:lnTo>
                        <a:pt x="1947" y="3767"/>
                      </a:lnTo>
                      <a:lnTo>
                        <a:pt x="1884" y="3767"/>
                      </a:lnTo>
                      <a:lnTo>
                        <a:pt x="1800" y="3788"/>
                      </a:lnTo>
                      <a:lnTo>
                        <a:pt x="1800" y="3809"/>
                      </a:lnTo>
                      <a:lnTo>
                        <a:pt x="1905" y="3872"/>
                      </a:lnTo>
                      <a:lnTo>
                        <a:pt x="2051" y="3893"/>
                      </a:lnTo>
                      <a:lnTo>
                        <a:pt x="2135" y="3893"/>
                      </a:lnTo>
                      <a:lnTo>
                        <a:pt x="2239" y="3976"/>
                      </a:lnTo>
                      <a:lnTo>
                        <a:pt x="2239" y="4018"/>
                      </a:lnTo>
                      <a:lnTo>
                        <a:pt x="2030" y="4018"/>
                      </a:lnTo>
                      <a:lnTo>
                        <a:pt x="1947" y="4060"/>
                      </a:lnTo>
                      <a:lnTo>
                        <a:pt x="1905" y="4018"/>
                      </a:lnTo>
                      <a:lnTo>
                        <a:pt x="1800" y="3997"/>
                      </a:lnTo>
                      <a:lnTo>
                        <a:pt x="1779" y="4060"/>
                      </a:lnTo>
                      <a:lnTo>
                        <a:pt x="1737" y="4060"/>
                      </a:lnTo>
                      <a:lnTo>
                        <a:pt x="1695" y="3997"/>
                      </a:lnTo>
                      <a:lnTo>
                        <a:pt x="1633" y="3914"/>
                      </a:lnTo>
                      <a:lnTo>
                        <a:pt x="1570" y="3893"/>
                      </a:lnTo>
                      <a:lnTo>
                        <a:pt x="1423" y="3997"/>
                      </a:lnTo>
                      <a:lnTo>
                        <a:pt x="1423" y="4018"/>
                      </a:lnTo>
                      <a:lnTo>
                        <a:pt x="1486" y="4102"/>
                      </a:lnTo>
                      <a:lnTo>
                        <a:pt x="1507" y="4165"/>
                      </a:lnTo>
                      <a:lnTo>
                        <a:pt x="1486" y="4227"/>
                      </a:lnTo>
                      <a:lnTo>
                        <a:pt x="1507" y="4227"/>
                      </a:lnTo>
                      <a:lnTo>
                        <a:pt x="1486" y="4290"/>
                      </a:lnTo>
                      <a:lnTo>
                        <a:pt x="1507" y="4332"/>
                      </a:lnTo>
                      <a:lnTo>
                        <a:pt x="1591" y="4395"/>
                      </a:lnTo>
                      <a:lnTo>
                        <a:pt x="1591" y="4437"/>
                      </a:lnTo>
                      <a:lnTo>
                        <a:pt x="1612" y="4499"/>
                      </a:lnTo>
                      <a:lnTo>
                        <a:pt x="1633" y="4478"/>
                      </a:lnTo>
                      <a:lnTo>
                        <a:pt x="1716" y="4541"/>
                      </a:lnTo>
                      <a:lnTo>
                        <a:pt x="1716" y="4604"/>
                      </a:lnTo>
                      <a:lnTo>
                        <a:pt x="1779" y="4688"/>
                      </a:lnTo>
                      <a:lnTo>
                        <a:pt x="1800" y="4646"/>
                      </a:lnTo>
                      <a:lnTo>
                        <a:pt x="1884" y="4688"/>
                      </a:lnTo>
                      <a:lnTo>
                        <a:pt x="1926" y="4751"/>
                      </a:lnTo>
                      <a:lnTo>
                        <a:pt x="1988" y="4792"/>
                      </a:lnTo>
                      <a:lnTo>
                        <a:pt x="1988" y="4855"/>
                      </a:lnTo>
                      <a:lnTo>
                        <a:pt x="2114" y="4960"/>
                      </a:lnTo>
                      <a:lnTo>
                        <a:pt x="2239" y="4918"/>
                      </a:lnTo>
                      <a:lnTo>
                        <a:pt x="2260" y="4834"/>
                      </a:lnTo>
                      <a:lnTo>
                        <a:pt x="2323" y="4834"/>
                      </a:lnTo>
                      <a:lnTo>
                        <a:pt x="2344" y="4897"/>
                      </a:lnTo>
                      <a:lnTo>
                        <a:pt x="2428" y="4855"/>
                      </a:lnTo>
                      <a:lnTo>
                        <a:pt x="2449" y="4897"/>
                      </a:lnTo>
                      <a:lnTo>
                        <a:pt x="2449" y="4960"/>
                      </a:lnTo>
                      <a:lnTo>
                        <a:pt x="2407" y="5023"/>
                      </a:lnTo>
                      <a:lnTo>
                        <a:pt x="2344" y="5023"/>
                      </a:lnTo>
                      <a:lnTo>
                        <a:pt x="2239" y="5106"/>
                      </a:lnTo>
                      <a:lnTo>
                        <a:pt x="2239" y="5148"/>
                      </a:lnTo>
                      <a:lnTo>
                        <a:pt x="2428" y="5336"/>
                      </a:lnTo>
                      <a:lnTo>
                        <a:pt x="2470" y="5357"/>
                      </a:lnTo>
                      <a:lnTo>
                        <a:pt x="2532" y="5420"/>
                      </a:lnTo>
                      <a:lnTo>
                        <a:pt x="2512" y="5567"/>
                      </a:lnTo>
                      <a:lnTo>
                        <a:pt x="2532" y="5650"/>
                      </a:lnTo>
                      <a:lnTo>
                        <a:pt x="2574" y="5650"/>
                      </a:lnTo>
                      <a:lnTo>
                        <a:pt x="2616" y="5587"/>
                      </a:lnTo>
                      <a:lnTo>
                        <a:pt x="2658" y="5567"/>
                      </a:lnTo>
                      <a:lnTo>
                        <a:pt x="2721" y="5650"/>
                      </a:lnTo>
                      <a:lnTo>
                        <a:pt x="2784" y="5629"/>
                      </a:lnTo>
                      <a:lnTo>
                        <a:pt x="2867" y="5525"/>
                      </a:lnTo>
                      <a:lnTo>
                        <a:pt x="2888" y="5420"/>
                      </a:lnTo>
                      <a:lnTo>
                        <a:pt x="2930" y="5357"/>
                      </a:lnTo>
                      <a:lnTo>
                        <a:pt x="2930" y="5315"/>
                      </a:lnTo>
                      <a:lnTo>
                        <a:pt x="2867" y="5148"/>
                      </a:lnTo>
                      <a:lnTo>
                        <a:pt x="2846" y="5023"/>
                      </a:lnTo>
                      <a:lnTo>
                        <a:pt x="2888" y="4939"/>
                      </a:lnTo>
                      <a:lnTo>
                        <a:pt x="2951" y="4855"/>
                      </a:lnTo>
                      <a:lnTo>
                        <a:pt x="2951" y="4499"/>
                      </a:lnTo>
                      <a:lnTo>
                        <a:pt x="2972" y="4395"/>
                      </a:lnTo>
                      <a:lnTo>
                        <a:pt x="2972" y="4311"/>
                      </a:lnTo>
                      <a:lnTo>
                        <a:pt x="3056" y="4227"/>
                      </a:lnTo>
                      <a:lnTo>
                        <a:pt x="3056" y="4206"/>
                      </a:lnTo>
                      <a:lnTo>
                        <a:pt x="2972" y="4165"/>
                      </a:lnTo>
                      <a:lnTo>
                        <a:pt x="3056" y="4060"/>
                      </a:lnTo>
                      <a:lnTo>
                        <a:pt x="3181" y="4081"/>
                      </a:lnTo>
                      <a:lnTo>
                        <a:pt x="3202" y="4081"/>
                      </a:lnTo>
                      <a:lnTo>
                        <a:pt x="3244" y="3976"/>
                      </a:lnTo>
                      <a:lnTo>
                        <a:pt x="3244" y="3809"/>
                      </a:lnTo>
                      <a:lnTo>
                        <a:pt x="3265" y="3683"/>
                      </a:lnTo>
                      <a:lnTo>
                        <a:pt x="3265" y="3558"/>
                      </a:lnTo>
                      <a:lnTo>
                        <a:pt x="3181" y="3432"/>
                      </a:lnTo>
                      <a:lnTo>
                        <a:pt x="3181" y="3286"/>
                      </a:lnTo>
                      <a:lnTo>
                        <a:pt x="3244" y="3265"/>
                      </a:lnTo>
                      <a:lnTo>
                        <a:pt x="3348" y="3328"/>
                      </a:lnTo>
                      <a:lnTo>
                        <a:pt x="3390" y="3223"/>
                      </a:lnTo>
                      <a:lnTo>
                        <a:pt x="3369" y="3181"/>
                      </a:lnTo>
                      <a:lnTo>
                        <a:pt x="3369" y="3056"/>
                      </a:lnTo>
                      <a:lnTo>
                        <a:pt x="3390" y="2951"/>
                      </a:lnTo>
                      <a:lnTo>
                        <a:pt x="3369" y="2742"/>
                      </a:lnTo>
                      <a:lnTo>
                        <a:pt x="3348" y="2616"/>
                      </a:lnTo>
                      <a:lnTo>
                        <a:pt x="3369" y="2554"/>
                      </a:lnTo>
                      <a:lnTo>
                        <a:pt x="3495" y="2449"/>
                      </a:lnTo>
                      <a:lnTo>
                        <a:pt x="3495" y="2386"/>
                      </a:lnTo>
                      <a:lnTo>
                        <a:pt x="3474" y="2323"/>
                      </a:lnTo>
                      <a:lnTo>
                        <a:pt x="3474" y="2282"/>
                      </a:lnTo>
                      <a:lnTo>
                        <a:pt x="3579" y="2282"/>
                      </a:lnTo>
                      <a:lnTo>
                        <a:pt x="3725" y="2135"/>
                      </a:lnTo>
                      <a:lnTo>
                        <a:pt x="3830" y="2135"/>
                      </a:lnTo>
                      <a:lnTo>
                        <a:pt x="3934" y="2114"/>
                      </a:lnTo>
                      <a:lnTo>
                        <a:pt x="3997" y="2219"/>
                      </a:lnTo>
                      <a:lnTo>
                        <a:pt x="4039" y="2198"/>
                      </a:lnTo>
                      <a:lnTo>
                        <a:pt x="4081" y="2114"/>
                      </a:lnTo>
                      <a:lnTo>
                        <a:pt x="4102" y="2072"/>
                      </a:lnTo>
                      <a:lnTo>
                        <a:pt x="4102" y="1926"/>
                      </a:lnTo>
                      <a:lnTo>
                        <a:pt x="4018" y="1905"/>
                      </a:lnTo>
                      <a:lnTo>
                        <a:pt x="3767" y="1821"/>
                      </a:lnTo>
                      <a:lnTo>
                        <a:pt x="3662" y="1779"/>
                      </a:lnTo>
                      <a:lnTo>
                        <a:pt x="3495" y="1612"/>
                      </a:lnTo>
                      <a:lnTo>
                        <a:pt x="3411" y="1570"/>
                      </a:lnTo>
                      <a:lnTo>
                        <a:pt x="3286" y="1382"/>
                      </a:lnTo>
                      <a:lnTo>
                        <a:pt x="3244" y="1361"/>
                      </a:lnTo>
                      <a:lnTo>
                        <a:pt x="3097" y="1361"/>
                      </a:lnTo>
                      <a:lnTo>
                        <a:pt x="3056" y="1277"/>
                      </a:lnTo>
                      <a:lnTo>
                        <a:pt x="3056" y="1193"/>
                      </a:lnTo>
                      <a:lnTo>
                        <a:pt x="2972" y="942"/>
                      </a:lnTo>
                      <a:lnTo>
                        <a:pt x="2888" y="733"/>
                      </a:lnTo>
                      <a:lnTo>
                        <a:pt x="2742" y="608"/>
                      </a:lnTo>
                      <a:lnTo>
                        <a:pt x="2658" y="670"/>
                      </a:lnTo>
                      <a:lnTo>
                        <a:pt x="2637" y="775"/>
                      </a:lnTo>
                      <a:lnTo>
                        <a:pt x="2658" y="984"/>
                      </a:lnTo>
                      <a:lnTo>
                        <a:pt x="2658" y="1131"/>
                      </a:lnTo>
                      <a:lnTo>
                        <a:pt x="2574" y="1193"/>
                      </a:lnTo>
                      <a:lnTo>
                        <a:pt x="2553" y="1173"/>
                      </a:lnTo>
                      <a:lnTo>
                        <a:pt x="2553" y="1131"/>
                      </a:lnTo>
                      <a:lnTo>
                        <a:pt x="2553" y="963"/>
                      </a:lnTo>
                      <a:lnTo>
                        <a:pt x="2553" y="733"/>
                      </a:lnTo>
                      <a:lnTo>
                        <a:pt x="2616" y="670"/>
                      </a:lnTo>
                      <a:lnTo>
                        <a:pt x="2616" y="545"/>
                      </a:lnTo>
                      <a:lnTo>
                        <a:pt x="2553" y="419"/>
                      </a:lnTo>
                      <a:lnTo>
                        <a:pt x="2449" y="231"/>
                      </a:lnTo>
                      <a:lnTo>
                        <a:pt x="2344" y="189"/>
                      </a:lnTo>
                      <a:lnTo>
                        <a:pt x="2260" y="231"/>
                      </a:lnTo>
                      <a:lnTo>
                        <a:pt x="2219" y="315"/>
                      </a:lnTo>
                      <a:lnTo>
                        <a:pt x="2156" y="294"/>
                      </a:lnTo>
                      <a:lnTo>
                        <a:pt x="2135" y="147"/>
                      </a:lnTo>
                      <a:lnTo>
                        <a:pt x="2030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920" name="Google Shape;2920;p66"/>
              <p:cNvSpPr/>
              <p:nvPr/>
            </p:nvSpPr>
            <p:spPr>
              <a:xfrm>
                <a:off x="5511350" y="2436650"/>
                <a:ext cx="175250" cy="307100"/>
              </a:xfrm>
              <a:custGeom>
                <a:avLst/>
                <a:gdLst/>
                <a:ahLst/>
                <a:cxnLst/>
                <a:rect l="l" t="t" r="r" b="b"/>
                <a:pathLst>
                  <a:path w="7010" h="12284" extrusionOk="0">
                    <a:moveTo>
                      <a:pt x="4122" y="1"/>
                    </a:moveTo>
                    <a:lnTo>
                      <a:pt x="4122" y="43"/>
                    </a:lnTo>
                    <a:lnTo>
                      <a:pt x="4080" y="126"/>
                    </a:lnTo>
                    <a:lnTo>
                      <a:pt x="4017" y="126"/>
                    </a:lnTo>
                    <a:lnTo>
                      <a:pt x="3996" y="147"/>
                    </a:lnTo>
                    <a:lnTo>
                      <a:pt x="4059" y="231"/>
                    </a:lnTo>
                    <a:lnTo>
                      <a:pt x="4080" y="357"/>
                    </a:lnTo>
                    <a:lnTo>
                      <a:pt x="4289" y="671"/>
                    </a:lnTo>
                    <a:lnTo>
                      <a:pt x="4331" y="796"/>
                    </a:lnTo>
                    <a:lnTo>
                      <a:pt x="4331" y="1005"/>
                    </a:lnTo>
                    <a:lnTo>
                      <a:pt x="4310" y="1089"/>
                    </a:lnTo>
                    <a:lnTo>
                      <a:pt x="4373" y="1277"/>
                    </a:lnTo>
                    <a:lnTo>
                      <a:pt x="4415" y="1382"/>
                    </a:lnTo>
                    <a:lnTo>
                      <a:pt x="4415" y="1424"/>
                    </a:lnTo>
                    <a:lnTo>
                      <a:pt x="4373" y="1424"/>
                    </a:lnTo>
                    <a:lnTo>
                      <a:pt x="4289" y="1528"/>
                    </a:lnTo>
                    <a:lnTo>
                      <a:pt x="4310" y="1633"/>
                    </a:lnTo>
                    <a:lnTo>
                      <a:pt x="4373" y="1738"/>
                    </a:lnTo>
                    <a:lnTo>
                      <a:pt x="4394" y="1800"/>
                    </a:lnTo>
                    <a:lnTo>
                      <a:pt x="4457" y="1821"/>
                    </a:lnTo>
                    <a:lnTo>
                      <a:pt x="4478" y="1905"/>
                    </a:lnTo>
                    <a:lnTo>
                      <a:pt x="4457" y="1926"/>
                    </a:lnTo>
                    <a:lnTo>
                      <a:pt x="4457" y="2010"/>
                    </a:lnTo>
                    <a:lnTo>
                      <a:pt x="4394" y="2051"/>
                    </a:lnTo>
                    <a:lnTo>
                      <a:pt x="4206" y="2031"/>
                    </a:lnTo>
                    <a:lnTo>
                      <a:pt x="4017" y="1926"/>
                    </a:lnTo>
                    <a:lnTo>
                      <a:pt x="3955" y="1947"/>
                    </a:lnTo>
                    <a:lnTo>
                      <a:pt x="3892" y="2031"/>
                    </a:lnTo>
                    <a:lnTo>
                      <a:pt x="3913" y="2093"/>
                    </a:lnTo>
                    <a:lnTo>
                      <a:pt x="3976" y="2093"/>
                    </a:lnTo>
                    <a:lnTo>
                      <a:pt x="4080" y="2156"/>
                    </a:lnTo>
                    <a:lnTo>
                      <a:pt x="4080" y="2219"/>
                    </a:lnTo>
                    <a:lnTo>
                      <a:pt x="4017" y="2261"/>
                    </a:lnTo>
                    <a:lnTo>
                      <a:pt x="3976" y="2365"/>
                    </a:lnTo>
                    <a:lnTo>
                      <a:pt x="3892" y="2407"/>
                    </a:lnTo>
                    <a:lnTo>
                      <a:pt x="3871" y="2449"/>
                    </a:lnTo>
                    <a:lnTo>
                      <a:pt x="3787" y="2470"/>
                    </a:lnTo>
                    <a:lnTo>
                      <a:pt x="3745" y="2575"/>
                    </a:lnTo>
                    <a:lnTo>
                      <a:pt x="3766" y="2679"/>
                    </a:lnTo>
                    <a:lnTo>
                      <a:pt x="3766" y="2847"/>
                    </a:lnTo>
                    <a:lnTo>
                      <a:pt x="3787" y="2930"/>
                    </a:lnTo>
                    <a:lnTo>
                      <a:pt x="3871" y="2930"/>
                    </a:lnTo>
                    <a:lnTo>
                      <a:pt x="3976" y="2993"/>
                    </a:lnTo>
                    <a:lnTo>
                      <a:pt x="4059" y="3077"/>
                    </a:lnTo>
                    <a:lnTo>
                      <a:pt x="4122" y="3286"/>
                    </a:lnTo>
                    <a:lnTo>
                      <a:pt x="4164" y="3495"/>
                    </a:lnTo>
                    <a:lnTo>
                      <a:pt x="4122" y="3516"/>
                    </a:lnTo>
                    <a:lnTo>
                      <a:pt x="4185" y="3621"/>
                    </a:lnTo>
                    <a:lnTo>
                      <a:pt x="4289" y="3684"/>
                    </a:lnTo>
                    <a:lnTo>
                      <a:pt x="4415" y="3516"/>
                    </a:lnTo>
                    <a:lnTo>
                      <a:pt x="4478" y="3412"/>
                    </a:lnTo>
                    <a:lnTo>
                      <a:pt x="4478" y="3349"/>
                    </a:lnTo>
                    <a:lnTo>
                      <a:pt x="4520" y="3286"/>
                    </a:lnTo>
                    <a:lnTo>
                      <a:pt x="4540" y="3286"/>
                    </a:lnTo>
                    <a:cubicBezTo>
                      <a:pt x="4624" y="3370"/>
                      <a:pt x="4708" y="3453"/>
                      <a:pt x="4729" y="3558"/>
                    </a:cubicBezTo>
                    <a:lnTo>
                      <a:pt x="4729" y="3579"/>
                    </a:lnTo>
                    <a:lnTo>
                      <a:pt x="4687" y="3704"/>
                    </a:lnTo>
                    <a:lnTo>
                      <a:pt x="4687" y="3809"/>
                    </a:lnTo>
                    <a:lnTo>
                      <a:pt x="4729" y="3872"/>
                    </a:lnTo>
                    <a:lnTo>
                      <a:pt x="4792" y="3830"/>
                    </a:lnTo>
                    <a:lnTo>
                      <a:pt x="4917" y="3725"/>
                    </a:lnTo>
                    <a:lnTo>
                      <a:pt x="4980" y="3872"/>
                    </a:lnTo>
                    <a:lnTo>
                      <a:pt x="4917" y="3976"/>
                    </a:lnTo>
                    <a:lnTo>
                      <a:pt x="4833" y="4018"/>
                    </a:lnTo>
                    <a:lnTo>
                      <a:pt x="4771" y="3976"/>
                    </a:lnTo>
                    <a:lnTo>
                      <a:pt x="4792" y="4102"/>
                    </a:lnTo>
                    <a:lnTo>
                      <a:pt x="4729" y="4144"/>
                    </a:lnTo>
                    <a:lnTo>
                      <a:pt x="4666" y="4123"/>
                    </a:lnTo>
                    <a:lnTo>
                      <a:pt x="4624" y="4018"/>
                    </a:lnTo>
                    <a:lnTo>
                      <a:pt x="4603" y="3914"/>
                    </a:lnTo>
                    <a:lnTo>
                      <a:pt x="4582" y="3872"/>
                    </a:lnTo>
                    <a:lnTo>
                      <a:pt x="4499" y="3893"/>
                    </a:lnTo>
                    <a:lnTo>
                      <a:pt x="4457" y="3872"/>
                    </a:lnTo>
                    <a:lnTo>
                      <a:pt x="4415" y="3976"/>
                    </a:lnTo>
                    <a:lnTo>
                      <a:pt x="4478" y="4123"/>
                    </a:lnTo>
                    <a:lnTo>
                      <a:pt x="4478" y="4228"/>
                    </a:lnTo>
                    <a:lnTo>
                      <a:pt x="4394" y="4248"/>
                    </a:lnTo>
                    <a:lnTo>
                      <a:pt x="4310" y="4353"/>
                    </a:lnTo>
                    <a:lnTo>
                      <a:pt x="4310" y="4416"/>
                    </a:lnTo>
                    <a:lnTo>
                      <a:pt x="4457" y="4562"/>
                    </a:lnTo>
                    <a:lnTo>
                      <a:pt x="4499" y="4646"/>
                    </a:lnTo>
                    <a:lnTo>
                      <a:pt x="4457" y="4813"/>
                    </a:lnTo>
                    <a:lnTo>
                      <a:pt x="4373" y="4855"/>
                    </a:lnTo>
                    <a:lnTo>
                      <a:pt x="4289" y="4834"/>
                    </a:lnTo>
                    <a:lnTo>
                      <a:pt x="4268" y="4876"/>
                    </a:lnTo>
                    <a:lnTo>
                      <a:pt x="4352" y="4981"/>
                    </a:lnTo>
                    <a:lnTo>
                      <a:pt x="4415" y="4960"/>
                    </a:lnTo>
                    <a:lnTo>
                      <a:pt x="4499" y="4876"/>
                    </a:lnTo>
                    <a:lnTo>
                      <a:pt x="4603" y="5148"/>
                    </a:lnTo>
                    <a:lnTo>
                      <a:pt x="4666" y="5441"/>
                    </a:lnTo>
                    <a:lnTo>
                      <a:pt x="4624" y="5588"/>
                    </a:lnTo>
                    <a:lnTo>
                      <a:pt x="4624" y="5860"/>
                    </a:lnTo>
                    <a:lnTo>
                      <a:pt x="4520" y="6236"/>
                    </a:lnTo>
                    <a:lnTo>
                      <a:pt x="4561" y="6404"/>
                    </a:lnTo>
                    <a:lnTo>
                      <a:pt x="4499" y="6592"/>
                    </a:lnTo>
                    <a:lnTo>
                      <a:pt x="4373" y="6655"/>
                    </a:lnTo>
                    <a:lnTo>
                      <a:pt x="4310" y="6843"/>
                    </a:lnTo>
                    <a:lnTo>
                      <a:pt x="4310" y="7031"/>
                    </a:lnTo>
                    <a:lnTo>
                      <a:pt x="4248" y="7136"/>
                    </a:lnTo>
                    <a:lnTo>
                      <a:pt x="4206" y="7241"/>
                    </a:lnTo>
                    <a:lnTo>
                      <a:pt x="4080" y="7366"/>
                    </a:lnTo>
                    <a:lnTo>
                      <a:pt x="3829" y="7533"/>
                    </a:lnTo>
                    <a:lnTo>
                      <a:pt x="3724" y="7554"/>
                    </a:lnTo>
                    <a:lnTo>
                      <a:pt x="3662" y="7659"/>
                    </a:lnTo>
                    <a:lnTo>
                      <a:pt x="3536" y="7575"/>
                    </a:lnTo>
                    <a:lnTo>
                      <a:pt x="3411" y="7429"/>
                    </a:lnTo>
                    <a:lnTo>
                      <a:pt x="3411" y="7345"/>
                    </a:lnTo>
                    <a:lnTo>
                      <a:pt x="3452" y="7324"/>
                    </a:lnTo>
                    <a:lnTo>
                      <a:pt x="3515" y="7220"/>
                    </a:lnTo>
                    <a:lnTo>
                      <a:pt x="3515" y="7157"/>
                    </a:lnTo>
                    <a:lnTo>
                      <a:pt x="3578" y="7073"/>
                    </a:lnTo>
                    <a:lnTo>
                      <a:pt x="3578" y="7052"/>
                    </a:lnTo>
                    <a:lnTo>
                      <a:pt x="3452" y="7073"/>
                    </a:lnTo>
                    <a:lnTo>
                      <a:pt x="3348" y="7178"/>
                    </a:lnTo>
                    <a:lnTo>
                      <a:pt x="3222" y="7241"/>
                    </a:lnTo>
                    <a:lnTo>
                      <a:pt x="3201" y="7345"/>
                    </a:lnTo>
                    <a:lnTo>
                      <a:pt x="3264" y="7471"/>
                    </a:lnTo>
                    <a:lnTo>
                      <a:pt x="3306" y="7722"/>
                    </a:lnTo>
                    <a:lnTo>
                      <a:pt x="3264" y="7868"/>
                    </a:lnTo>
                    <a:lnTo>
                      <a:pt x="3139" y="7994"/>
                    </a:lnTo>
                    <a:lnTo>
                      <a:pt x="3139" y="8077"/>
                    </a:lnTo>
                    <a:lnTo>
                      <a:pt x="3076" y="8119"/>
                    </a:lnTo>
                    <a:lnTo>
                      <a:pt x="3055" y="8329"/>
                    </a:lnTo>
                    <a:lnTo>
                      <a:pt x="3118" y="8391"/>
                    </a:lnTo>
                    <a:lnTo>
                      <a:pt x="3118" y="8475"/>
                    </a:lnTo>
                    <a:lnTo>
                      <a:pt x="3076" y="8496"/>
                    </a:lnTo>
                    <a:lnTo>
                      <a:pt x="3118" y="8517"/>
                    </a:lnTo>
                    <a:lnTo>
                      <a:pt x="3076" y="8601"/>
                    </a:lnTo>
                    <a:lnTo>
                      <a:pt x="3034" y="8601"/>
                    </a:lnTo>
                    <a:lnTo>
                      <a:pt x="3055" y="8642"/>
                    </a:lnTo>
                    <a:lnTo>
                      <a:pt x="2992" y="8684"/>
                    </a:lnTo>
                    <a:lnTo>
                      <a:pt x="2929" y="8621"/>
                    </a:lnTo>
                    <a:lnTo>
                      <a:pt x="2846" y="8684"/>
                    </a:lnTo>
                    <a:lnTo>
                      <a:pt x="2804" y="8642"/>
                    </a:lnTo>
                    <a:lnTo>
                      <a:pt x="2762" y="8517"/>
                    </a:lnTo>
                    <a:lnTo>
                      <a:pt x="2741" y="8496"/>
                    </a:lnTo>
                    <a:lnTo>
                      <a:pt x="2657" y="8538"/>
                    </a:lnTo>
                    <a:lnTo>
                      <a:pt x="2595" y="8538"/>
                    </a:lnTo>
                    <a:lnTo>
                      <a:pt x="2553" y="8517"/>
                    </a:lnTo>
                    <a:lnTo>
                      <a:pt x="2302" y="8601"/>
                    </a:lnTo>
                    <a:lnTo>
                      <a:pt x="2176" y="8642"/>
                    </a:lnTo>
                    <a:lnTo>
                      <a:pt x="2030" y="8705"/>
                    </a:lnTo>
                    <a:lnTo>
                      <a:pt x="1883" y="8705"/>
                    </a:lnTo>
                    <a:lnTo>
                      <a:pt x="1758" y="8747"/>
                    </a:lnTo>
                    <a:lnTo>
                      <a:pt x="1695" y="8726"/>
                    </a:lnTo>
                    <a:lnTo>
                      <a:pt x="1569" y="8747"/>
                    </a:lnTo>
                    <a:lnTo>
                      <a:pt x="1360" y="8914"/>
                    </a:lnTo>
                    <a:lnTo>
                      <a:pt x="1297" y="9040"/>
                    </a:lnTo>
                    <a:lnTo>
                      <a:pt x="1235" y="9082"/>
                    </a:lnTo>
                    <a:lnTo>
                      <a:pt x="1193" y="9165"/>
                    </a:lnTo>
                    <a:lnTo>
                      <a:pt x="1046" y="9354"/>
                    </a:lnTo>
                    <a:lnTo>
                      <a:pt x="942" y="9375"/>
                    </a:lnTo>
                    <a:lnTo>
                      <a:pt x="858" y="9479"/>
                    </a:lnTo>
                    <a:lnTo>
                      <a:pt x="837" y="9563"/>
                    </a:lnTo>
                    <a:lnTo>
                      <a:pt x="753" y="9647"/>
                    </a:lnTo>
                    <a:lnTo>
                      <a:pt x="607" y="9668"/>
                    </a:lnTo>
                    <a:lnTo>
                      <a:pt x="544" y="9751"/>
                    </a:lnTo>
                    <a:lnTo>
                      <a:pt x="565" y="9940"/>
                    </a:lnTo>
                    <a:lnTo>
                      <a:pt x="628" y="9961"/>
                    </a:lnTo>
                    <a:lnTo>
                      <a:pt x="649" y="10002"/>
                    </a:lnTo>
                    <a:lnTo>
                      <a:pt x="628" y="10065"/>
                    </a:lnTo>
                    <a:lnTo>
                      <a:pt x="607" y="10044"/>
                    </a:lnTo>
                    <a:lnTo>
                      <a:pt x="481" y="10149"/>
                    </a:lnTo>
                    <a:lnTo>
                      <a:pt x="439" y="10212"/>
                    </a:lnTo>
                    <a:lnTo>
                      <a:pt x="377" y="10274"/>
                    </a:lnTo>
                    <a:lnTo>
                      <a:pt x="272" y="10379"/>
                    </a:lnTo>
                    <a:lnTo>
                      <a:pt x="209" y="10463"/>
                    </a:lnTo>
                    <a:lnTo>
                      <a:pt x="105" y="10463"/>
                    </a:lnTo>
                    <a:lnTo>
                      <a:pt x="0" y="10505"/>
                    </a:lnTo>
                    <a:lnTo>
                      <a:pt x="105" y="10505"/>
                    </a:lnTo>
                    <a:lnTo>
                      <a:pt x="167" y="10609"/>
                    </a:lnTo>
                    <a:lnTo>
                      <a:pt x="209" y="10735"/>
                    </a:lnTo>
                    <a:lnTo>
                      <a:pt x="167" y="10777"/>
                    </a:lnTo>
                    <a:lnTo>
                      <a:pt x="126" y="10693"/>
                    </a:lnTo>
                    <a:lnTo>
                      <a:pt x="84" y="10609"/>
                    </a:lnTo>
                    <a:lnTo>
                      <a:pt x="63" y="10714"/>
                    </a:lnTo>
                    <a:lnTo>
                      <a:pt x="84" y="10818"/>
                    </a:lnTo>
                    <a:lnTo>
                      <a:pt x="167" y="10839"/>
                    </a:lnTo>
                    <a:lnTo>
                      <a:pt x="167" y="10923"/>
                    </a:lnTo>
                    <a:lnTo>
                      <a:pt x="126" y="11007"/>
                    </a:lnTo>
                    <a:lnTo>
                      <a:pt x="126" y="11007"/>
                    </a:lnTo>
                    <a:lnTo>
                      <a:pt x="188" y="10965"/>
                    </a:lnTo>
                    <a:lnTo>
                      <a:pt x="230" y="10902"/>
                    </a:lnTo>
                    <a:lnTo>
                      <a:pt x="314" y="10860"/>
                    </a:lnTo>
                    <a:lnTo>
                      <a:pt x="377" y="10902"/>
                    </a:lnTo>
                    <a:lnTo>
                      <a:pt x="314" y="10944"/>
                    </a:lnTo>
                    <a:lnTo>
                      <a:pt x="377" y="10965"/>
                    </a:lnTo>
                    <a:lnTo>
                      <a:pt x="439" y="10944"/>
                    </a:lnTo>
                    <a:lnTo>
                      <a:pt x="439" y="10839"/>
                    </a:lnTo>
                    <a:lnTo>
                      <a:pt x="398" y="10798"/>
                    </a:lnTo>
                    <a:lnTo>
                      <a:pt x="293" y="10818"/>
                    </a:lnTo>
                    <a:lnTo>
                      <a:pt x="293" y="10777"/>
                    </a:lnTo>
                    <a:lnTo>
                      <a:pt x="314" y="10714"/>
                    </a:lnTo>
                    <a:lnTo>
                      <a:pt x="293" y="10630"/>
                    </a:lnTo>
                    <a:lnTo>
                      <a:pt x="335" y="10588"/>
                    </a:lnTo>
                    <a:lnTo>
                      <a:pt x="439" y="10609"/>
                    </a:lnTo>
                    <a:lnTo>
                      <a:pt x="544" y="10798"/>
                    </a:lnTo>
                    <a:lnTo>
                      <a:pt x="586" y="10923"/>
                    </a:lnTo>
                    <a:lnTo>
                      <a:pt x="628" y="10986"/>
                    </a:lnTo>
                    <a:lnTo>
                      <a:pt x="628" y="11153"/>
                    </a:lnTo>
                    <a:lnTo>
                      <a:pt x="544" y="11342"/>
                    </a:lnTo>
                    <a:lnTo>
                      <a:pt x="439" y="11342"/>
                    </a:lnTo>
                    <a:lnTo>
                      <a:pt x="481" y="11383"/>
                    </a:lnTo>
                    <a:lnTo>
                      <a:pt x="544" y="11551"/>
                    </a:lnTo>
                    <a:lnTo>
                      <a:pt x="586" y="11760"/>
                    </a:lnTo>
                    <a:lnTo>
                      <a:pt x="691" y="11865"/>
                    </a:lnTo>
                    <a:lnTo>
                      <a:pt x="691" y="11969"/>
                    </a:lnTo>
                    <a:lnTo>
                      <a:pt x="628" y="12011"/>
                    </a:lnTo>
                    <a:lnTo>
                      <a:pt x="711" y="12095"/>
                    </a:lnTo>
                    <a:lnTo>
                      <a:pt x="795" y="12095"/>
                    </a:lnTo>
                    <a:lnTo>
                      <a:pt x="858" y="12158"/>
                    </a:lnTo>
                    <a:lnTo>
                      <a:pt x="900" y="12095"/>
                    </a:lnTo>
                    <a:lnTo>
                      <a:pt x="900" y="12053"/>
                    </a:lnTo>
                    <a:lnTo>
                      <a:pt x="816" y="11906"/>
                    </a:lnTo>
                    <a:lnTo>
                      <a:pt x="816" y="11739"/>
                    </a:lnTo>
                    <a:lnTo>
                      <a:pt x="858" y="11676"/>
                    </a:lnTo>
                    <a:lnTo>
                      <a:pt x="921" y="11739"/>
                    </a:lnTo>
                    <a:lnTo>
                      <a:pt x="900" y="11781"/>
                    </a:lnTo>
                    <a:lnTo>
                      <a:pt x="900" y="11844"/>
                    </a:lnTo>
                    <a:lnTo>
                      <a:pt x="963" y="11948"/>
                    </a:lnTo>
                    <a:lnTo>
                      <a:pt x="1004" y="12095"/>
                    </a:lnTo>
                    <a:lnTo>
                      <a:pt x="963" y="12199"/>
                    </a:lnTo>
                    <a:lnTo>
                      <a:pt x="1004" y="12283"/>
                    </a:lnTo>
                    <a:lnTo>
                      <a:pt x="1109" y="12220"/>
                    </a:lnTo>
                    <a:lnTo>
                      <a:pt x="1214" y="12074"/>
                    </a:lnTo>
                    <a:lnTo>
                      <a:pt x="1109" y="11969"/>
                    </a:lnTo>
                    <a:lnTo>
                      <a:pt x="1109" y="11906"/>
                    </a:lnTo>
                    <a:lnTo>
                      <a:pt x="1151" y="11886"/>
                    </a:lnTo>
                    <a:lnTo>
                      <a:pt x="1235" y="11906"/>
                    </a:lnTo>
                    <a:lnTo>
                      <a:pt x="1276" y="11948"/>
                    </a:lnTo>
                    <a:lnTo>
                      <a:pt x="1318" y="11844"/>
                    </a:lnTo>
                    <a:lnTo>
                      <a:pt x="1318" y="11655"/>
                    </a:lnTo>
                    <a:lnTo>
                      <a:pt x="1276" y="11572"/>
                    </a:lnTo>
                    <a:lnTo>
                      <a:pt x="1276" y="11237"/>
                    </a:lnTo>
                    <a:lnTo>
                      <a:pt x="1276" y="11049"/>
                    </a:lnTo>
                    <a:lnTo>
                      <a:pt x="1339" y="10944"/>
                    </a:lnTo>
                    <a:lnTo>
                      <a:pt x="1444" y="10839"/>
                    </a:lnTo>
                    <a:lnTo>
                      <a:pt x="1423" y="10777"/>
                    </a:lnTo>
                    <a:lnTo>
                      <a:pt x="1360" y="10735"/>
                    </a:lnTo>
                    <a:lnTo>
                      <a:pt x="1360" y="10630"/>
                    </a:lnTo>
                    <a:lnTo>
                      <a:pt x="1318" y="10630"/>
                    </a:lnTo>
                    <a:lnTo>
                      <a:pt x="1339" y="10567"/>
                    </a:lnTo>
                    <a:lnTo>
                      <a:pt x="1151" y="10567"/>
                    </a:lnTo>
                    <a:lnTo>
                      <a:pt x="1130" y="10505"/>
                    </a:lnTo>
                    <a:lnTo>
                      <a:pt x="1235" y="10463"/>
                    </a:lnTo>
                    <a:lnTo>
                      <a:pt x="1255" y="10379"/>
                    </a:lnTo>
                    <a:lnTo>
                      <a:pt x="1235" y="10212"/>
                    </a:lnTo>
                    <a:lnTo>
                      <a:pt x="1151" y="10170"/>
                    </a:lnTo>
                    <a:lnTo>
                      <a:pt x="1067" y="10191"/>
                    </a:lnTo>
                    <a:lnTo>
                      <a:pt x="1067" y="10212"/>
                    </a:lnTo>
                    <a:lnTo>
                      <a:pt x="1004" y="10274"/>
                    </a:lnTo>
                    <a:lnTo>
                      <a:pt x="921" y="10274"/>
                    </a:lnTo>
                    <a:lnTo>
                      <a:pt x="795" y="10149"/>
                    </a:lnTo>
                    <a:lnTo>
                      <a:pt x="816" y="10065"/>
                    </a:lnTo>
                    <a:lnTo>
                      <a:pt x="1004" y="9982"/>
                    </a:lnTo>
                    <a:lnTo>
                      <a:pt x="1151" y="9961"/>
                    </a:lnTo>
                    <a:lnTo>
                      <a:pt x="1339" y="10002"/>
                    </a:lnTo>
                    <a:lnTo>
                      <a:pt x="1423" y="10065"/>
                    </a:lnTo>
                    <a:lnTo>
                      <a:pt x="1444" y="10002"/>
                    </a:lnTo>
                    <a:lnTo>
                      <a:pt x="1444" y="9940"/>
                    </a:lnTo>
                    <a:lnTo>
                      <a:pt x="1444" y="9835"/>
                    </a:lnTo>
                    <a:lnTo>
                      <a:pt x="1423" y="9751"/>
                    </a:lnTo>
                    <a:lnTo>
                      <a:pt x="1444" y="9689"/>
                    </a:lnTo>
                    <a:lnTo>
                      <a:pt x="1527" y="9689"/>
                    </a:lnTo>
                    <a:lnTo>
                      <a:pt x="1569" y="9772"/>
                    </a:lnTo>
                    <a:lnTo>
                      <a:pt x="1653" y="9772"/>
                    </a:lnTo>
                    <a:lnTo>
                      <a:pt x="1758" y="9730"/>
                    </a:lnTo>
                    <a:lnTo>
                      <a:pt x="1946" y="9689"/>
                    </a:lnTo>
                    <a:lnTo>
                      <a:pt x="2113" y="9647"/>
                    </a:lnTo>
                    <a:lnTo>
                      <a:pt x="2218" y="9647"/>
                    </a:lnTo>
                    <a:lnTo>
                      <a:pt x="2281" y="9668"/>
                    </a:lnTo>
                    <a:lnTo>
                      <a:pt x="2323" y="9647"/>
                    </a:lnTo>
                    <a:cubicBezTo>
                      <a:pt x="2323" y="9668"/>
                      <a:pt x="2364" y="9730"/>
                      <a:pt x="2364" y="9751"/>
                    </a:cubicBezTo>
                    <a:lnTo>
                      <a:pt x="2218" y="9856"/>
                    </a:lnTo>
                    <a:lnTo>
                      <a:pt x="2218" y="9940"/>
                    </a:lnTo>
                    <a:lnTo>
                      <a:pt x="2155" y="9877"/>
                    </a:lnTo>
                    <a:lnTo>
                      <a:pt x="2051" y="9898"/>
                    </a:lnTo>
                    <a:lnTo>
                      <a:pt x="1967" y="9961"/>
                    </a:lnTo>
                    <a:lnTo>
                      <a:pt x="1904" y="9940"/>
                    </a:lnTo>
                    <a:lnTo>
                      <a:pt x="1841" y="9772"/>
                    </a:lnTo>
                    <a:lnTo>
                      <a:pt x="1779" y="9772"/>
                    </a:lnTo>
                    <a:lnTo>
                      <a:pt x="1632" y="9961"/>
                    </a:lnTo>
                    <a:lnTo>
                      <a:pt x="1632" y="10065"/>
                    </a:lnTo>
                    <a:lnTo>
                      <a:pt x="1527" y="10128"/>
                    </a:lnTo>
                    <a:lnTo>
                      <a:pt x="1486" y="10233"/>
                    </a:lnTo>
                    <a:lnTo>
                      <a:pt x="1653" y="10295"/>
                    </a:lnTo>
                    <a:lnTo>
                      <a:pt x="1674" y="10400"/>
                    </a:lnTo>
                    <a:lnTo>
                      <a:pt x="1653" y="10421"/>
                    </a:lnTo>
                    <a:lnTo>
                      <a:pt x="1653" y="10484"/>
                    </a:lnTo>
                    <a:lnTo>
                      <a:pt x="1737" y="10609"/>
                    </a:lnTo>
                    <a:lnTo>
                      <a:pt x="1862" y="10630"/>
                    </a:lnTo>
                    <a:lnTo>
                      <a:pt x="1862" y="10714"/>
                    </a:lnTo>
                    <a:lnTo>
                      <a:pt x="1904" y="10735"/>
                    </a:lnTo>
                    <a:lnTo>
                      <a:pt x="1946" y="10693"/>
                    </a:lnTo>
                    <a:lnTo>
                      <a:pt x="2009" y="10714"/>
                    </a:lnTo>
                    <a:lnTo>
                      <a:pt x="2072" y="10693"/>
                    </a:lnTo>
                    <a:lnTo>
                      <a:pt x="2072" y="10609"/>
                    </a:lnTo>
                    <a:lnTo>
                      <a:pt x="1967" y="10505"/>
                    </a:lnTo>
                    <a:lnTo>
                      <a:pt x="2009" y="10400"/>
                    </a:lnTo>
                    <a:lnTo>
                      <a:pt x="2072" y="10254"/>
                    </a:lnTo>
                    <a:lnTo>
                      <a:pt x="2197" y="10170"/>
                    </a:lnTo>
                    <a:lnTo>
                      <a:pt x="2218" y="10107"/>
                    </a:lnTo>
                    <a:lnTo>
                      <a:pt x="2364" y="10149"/>
                    </a:lnTo>
                    <a:lnTo>
                      <a:pt x="2511" y="10254"/>
                    </a:lnTo>
                    <a:lnTo>
                      <a:pt x="2574" y="10316"/>
                    </a:lnTo>
                    <a:lnTo>
                      <a:pt x="2636" y="10295"/>
                    </a:lnTo>
                    <a:lnTo>
                      <a:pt x="2699" y="10086"/>
                    </a:lnTo>
                    <a:lnTo>
                      <a:pt x="2825" y="9961"/>
                    </a:lnTo>
                    <a:lnTo>
                      <a:pt x="2825" y="9877"/>
                    </a:lnTo>
                    <a:lnTo>
                      <a:pt x="2783" y="9814"/>
                    </a:lnTo>
                    <a:lnTo>
                      <a:pt x="2741" y="9751"/>
                    </a:lnTo>
                    <a:lnTo>
                      <a:pt x="2616" y="9647"/>
                    </a:lnTo>
                    <a:lnTo>
                      <a:pt x="2532" y="9647"/>
                    </a:lnTo>
                    <a:lnTo>
                      <a:pt x="2469" y="9584"/>
                    </a:lnTo>
                    <a:lnTo>
                      <a:pt x="2302" y="9584"/>
                    </a:lnTo>
                    <a:cubicBezTo>
                      <a:pt x="2302" y="9563"/>
                      <a:pt x="2302" y="9521"/>
                      <a:pt x="2281" y="9479"/>
                    </a:cubicBezTo>
                    <a:lnTo>
                      <a:pt x="2281" y="9458"/>
                    </a:lnTo>
                    <a:lnTo>
                      <a:pt x="2406" y="9375"/>
                    </a:lnTo>
                    <a:lnTo>
                      <a:pt x="2427" y="9333"/>
                    </a:lnTo>
                    <a:lnTo>
                      <a:pt x="2574" y="9228"/>
                    </a:lnTo>
                    <a:lnTo>
                      <a:pt x="2699" y="9165"/>
                    </a:lnTo>
                    <a:lnTo>
                      <a:pt x="2888" y="9207"/>
                    </a:lnTo>
                    <a:lnTo>
                      <a:pt x="2992" y="9165"/>
                    </a:lnTo>
                    <a:lnTo>
                      <a:pt x="3034" y="9228"/>
                    </a:lnTo>
                    <a:lnTo>
                      <a:pt x="3034" y="9333"/>
                    </a:lnTo>
                    <a:lnTo>
                      <a:pt x="2950" y="9458"/>
                    </a:lnTo>
                    <a:lnTo>
                      <a:pt x="2929" y="9563"/>
                    </a:lnTo>
                    <a:lnTo>
                      <a:pt x="2992" y="9584"/>
                    </a:lnTo>
                    <a:lnTo>
                      <a:pt x="2992" y="9689"/>
                    </a:lnTo>
                    <a:lnTo>
                      <a:pt x="2992" y="9793"/>
                    </a:lnTo>
                    <a:lnTo>
                      <a:pt x="2950" y="9856"/>
                    </a:lnTo>
                    <a:lnTo>
                      <a:pt x="2992" y="9961"/>
                    </a:lnTo>
                    <a:lnTo>
                      <a:pt x="3097" y="10002"/>
                    </a:lnTo>
                    <a:lnTo>
                      <a:pt x="3243" y="10170"/>
                    </a:lnTo>
                    <a:lnTo>
                      <a:pt x="3348" y="10191"/>
                    </a:lnTo>
                    <a:lnTo>
                      <a:pt x="3432" y="10170"/>
                    </a:lnTo>
                    <a:lnTo>
                      <a:pt x="3536" y="10002"/>
                    </a:lnTo>
                    <a:lnTo>
                      <a:pt x="3536" y="9898"/>
                    </a:lnTo>
                    <a:lnTo>
                      <a:pt x="3578" y="9856"/>
                    </a:lnTo>
                    <a:lnTo>
                      <a:pt x="3620" y="9793"/>
                    </a:lnTo>
                    <a:lnTo>
                      <a:pt x="3578" y="9710"/>
                    </a:lnTo>
                    <a:lnTo>
                      <a:pt x="3662" y="9584"/>
                    </a:lnTo>
                    <a:lnTo>
                      <a:pt x="3766" y="9563"/>
                    </a:lnTo>
                    <a:lnTo>
                      <a:pt x="3850" y="9563"/>
                    </a:lnTo>
                    <a:lnTo>
                      <a:pt x="3871" y="9500"/>
                    </a:lnTo>
                    <a:lnTo>
                      <a:pt x="3850" y="9458"/>
                    </a:lnTo>
                    <a:lnTo>
                      <a:pt x="3829" y="9333"/>
                    </a:lnTo>
                    <a:lnTo>
                      <a:pt x="3620" y="9249"/>
                    </a:lnTo>
                    <a:lnTo>
                      <a:pt x="3578" y="9186"/>
                    </a:lnTo>
                    <a:lnTo>
                      <a:pt x="3641" y="9040"/>
                    </a:lnTo>
                    <a:lnTo>
                      <a:pt x="3724" y="8977"/>
                    </a:lnTo>
                    <a:lnTo>
                      <a:pt x="3766" y="8956"/>
                    </a:lnTo>
                    <a:lnTo>
                      <a:pt x="3745" y="9019"/>
                    </a:lnTo>
                    <a:lnTo>
                      <a:pt x="3745" y="9145"/>
                    </a:lnTo>
                    <a:lnTo>
                      <a:pt x="3787" y="9165"/>
                    </a:lnTo>
                    <a:lnTo>
                      <a:pt x="3850" y="9145"/>
                    </a:lnTo>
                    <a:lnTo>
                      <a:pt x="3871" y="9124"/>
                    </a:lnTo>
                    <a:lnTo>
                      <a:pt x="3955" y="9145"/>
                    </a:lnTo>
                    <a:lnTo>
                      <a:pt x="3996" y="9186"/>
                    </a:lnTo>
                    <a:lnTo>
                      <a:pt x="4059" y="9165"/>
                    </a:lnTo>
                    <a:lnTo>
                      <a:pt x="4101" y="9165"/>
                    </a:lnTo>
                    <a:lnTo>
                      <a:pt x="4080" y="9228"/>
                    </a:lnTo>
                    <a:lnTo>
                      <a:pt x="3976" y="9249"/>
                    </a:lnTo>
                    <a:lnTo>
                      <a:pt x="3976" y="9270"/>
                    </a:lnTo>
                    <a:lnTo>
                      <a:pt x="3996" y="9291"/>
                    </a:lnTo>
                    <a:lnTo>
                      <a:pt x="4080" y="9270"/>
                    </a:lnTo>
                    <a:lnTo>
                      <a:pt x="4206" y="9186"/>
                    </a:lnTo>
                    <a:lnTo>
                      <a:pt x="4499" y="9228"/>
                    </a:lnTo>
                    <a:lnTo>
                      <a:pt x="4666" y="9186"/>
                    </a:lnTo>
                    <a:lnTo>
                      <a:pt x="4603" y="9165"/>
                    </a:lnTo>
                    <a:lnTo>
                      <a:pt x="4582" y="9061"/>
                    </a:lnTo>
                    <a:lnTo>
                      <a:pt x="4603" y="8935"/>
                    </a:lnTo>
                    <a:lnTo>
                      <a:pt x="4729" y="8873"/>
                    </a:lnTo>
                    <a:lnTo>
                      <a:pt x="4833" y="8914"/>
                    </a:lnTo>
                    <a:lnTo>
                      <a:pt x="4875" y="9019"/>
                    </a:lnTo>
                    <a:lnTo>
                      <a:pt x="4833" y="9124"/>
                    </a:lnTo>
                    <a:lnTo>
                      <a:pt x="4896" y="9186"/>
                    </a:lnTo>
                    <a:lnTo>
                      <a:pt x="4980" y="9186"/>
                    </a:lnTo>
                    <a:lnTo>
                      <a:pt x="5043" y="9061"/>
                    </a:lnTo>
                    <a:lnTo>
                      <a:pt x="4980" y="8852"/>
                    </a:lnTo>
                    <a:lnTo>
                      <a:pt x="5001" y="8726"/>
                    </a:lnTo>
                    <a:lnTo>
                      <a:pt x="5126" y="8621"/>
                    </a:lnTo>
                    <a:lnTo>
                      <a:pt x="5210" y="8621"/>
                    </a:lnTo>
                    <a:lnTo>
                      <a:pt x="5231" y="8559"/>
                    </a:lnTo>
                    <a:lnTo>
                      <a:pt x="5189" y="8496"/>
                    </a:lnTo>
                    <a:lnTo>
                      <a:pt x="5210" y="8349"/>
                    </a:lnTo>
                    <a:lnTo>
                      <a:pt x="5294" y="8308"/>
                    </a:lnTo>
                    <a:lnTo>
                      <a:pt x="5398" y="8329"/>
                    </a:lnTo>
                    <a:lnTo>
                      <a:pt x="5419" y="8391"/>
                    </a:lnTo>
                    <a:lnTo>
                      <a:pt x="5357" y="8454"/>
                    </a:lnTo>
                    <a:lnTo>
                      <a:pt x="5336" y="8621"/>
                    </a:lnTo>
                    <a:lnTo>
                      <a:pt x="5357" y="8956"/>
                    </a:lnTo>
                    <a:lnTo>
                      <a:pt x="5419" y="8998"/>
                    </a:lnTo>
                    <a:lnTo>
                      <a:pt x="5503" y="8935"/>
                    </a:lnTo>
                    <a:lnTo>
                      <a:pt x="5545" y="8831"/>
                    </a:lnTo>
                    <a:lnTo>
                      <a:pt x="5649" y="8831"/>
                    </a:lnTo>
                    <a:lnTo>
                      <a:pt x="5754" y="8726"/>
                    </a:lnTo>
                    <a:lnTo>
                      <a:pt x="5817" y="8580"/>
                    </a:lnTo>
                    <a:lnTo>
                      <a:pt x="5775" y="8475"/>
                    </a:lnTo>
                    <a:lnTo>
                      <a:pt x="5921" y="8370"/>
                    </a:lnTo>
                    <a:lnTo>
                      <a:pt x="5880" y="8287"/>
                    </a:lnTo>
                    <a:lnTo>
                      <a:pt x="5838" y="8224"/>
                    </a:lnTo>
                    <a:lnTo>
                      <a:pt x="5712" y="8057"/>
                    </a:lnTo>
                    <a:lnTo>
                      <a:pt x="5649" y="7910"/>
                    </a:lnTo>
                    <a:lnTo>
                      <a:pt x="5629" y="7638"/>
                    </a:lnTo>
                    <a:lnTo>
                      <a:pt x="5670" y="7324"/>
                    </a:lnTo>
                    <a:lnTo>
                      <a:pt x="5670" y="7115"/>
                    </a:lnTo>
                    <a:lnTo>
                      <a:pt x="5566" y="6717"/>
                    </a:lnTo>
                    <a:lnTo>
                      <a:pt x="5440" y="6529"/>
                    </a:lnTo>
                    <a:lnTo>
                      <a:pt x="5440" y="6383"/>
                    </a:lnTo>
                    <a:lnTo>
                      <a:pt x="5461" y="6194"/>
                    </a:lnTo>
                    <a:lnTo>
                      <a:pt x="5649" y="6111"/>
                    </a:lnTo>
                    <a:lnTo>
                      <a:pt x="5733" y="6111"/>
                    </a:lnTo>
                    <a:lnTo>
                      <a:pt x="5775" y="6194"/>
                    </a:lnTo>
                    <a:lnTo>
                      <a:pt x="5817" y="6132"/>
                    </a:lnTo>
                    <a:lnTo>
                      <a:pt x="5775" y="6006"/>
                    </a:lnTo>
                    <a:lnTo>
                      <a:pt x="5754" y="5922"/>
                    </a:lnTo>
                    <a:lnTo>
                      <a:pt x="5733" y="5880"/>
                    </a:lnTo>
                    <a:lnTo>
                      <a:pt x="5712" y="5776"/>
                    </a:lnTo>
                    <a:lnTo>
                      <a:pt x="5712" y="5713"/>
                    </a:lnTo>
                    <a:lnTo>
                      <a:pt x="5712" y="5650"/>
                    </a:lnTo>
                    <a:lnTo>
                      <a:pt x="5754" y="5567"/>
                    </a:lnTo>
                    <a:lnTo>
                      <a:pt x="5754" y="5546"/>
                    </a:lnTo>
                    <a:lnTo>
                      <a:pt x="5754" y="5462"/>
                    </a:lnTo>
                    <a:lnTo>
                      <a:pt x="5733" y="5399"/>
                    </a:lnTo>
                    <a:lnTo>
                      <a:pt x="5733" y="5274"/>
                    </a:lnTo>
                    <a:lnTo>
                      <a:pt x="5754" y="5190"/>
                    </a:lnTo>
                    <a:lnTo>
                      <a:pt x="5712" y="5127"/>
                    </a:lnTo>
                    <a:lnTo>
                      <a:pt x="5670" y="4876"/>
                    </a:lnTo>
                    <a:lnTo>
                      <a:pt x="5566" y="4709"/>
                    </a:lnTo>
                    <a:lnTo>
                      <a:pt x="5545" y="4709"/>
                    </a:lnTo>
                    <a:lnTo>
                      <a:pt x="5503" y="4667"/>
                    </a:lnTo>
                    <a:lnTo>
                      <a:pt x="5503" y="4437"/>
                    </a:lnTo>
                    <a:lnTo>
                      <a:pt x="5398" y="4332"/>
                    </a:lnTo>
                    <a:lnTo>
                      <a:pt x="5147" y="4081"/>
                    </a:lnTo>
                    <a:lnTo>
                      <a:pt x="5105" y="3976"/>
                    </a:lnTo>
                    <a:lnTo>
                      <a:pt x="5043" y="3788"/>
                    </a:lnTo>
                    <a:lnTo>
                      <a:pt x="5043" y="3600"/>
                    </a:lnTo>
                    <a:lnTo>
                      <a:pt x="5043" y="3558"/>
                    </a:lnTo>
                    <a:lnTo>
                      <a:pt x="4980" y="3600"/>
                    </a:lnTo>
                    <a:lnTo>
                      <a:pt x="4917" y="3600"/>
                    </a:lnTo>
                    <a:lnTo>
                      <a:pt x="4896" y="3579"/>
                    </a:lnTo>
                    <a:lnTo>
                      <a:pt x="4896" y="3558"/>
                    </a:lnTo>
                    <a:cubicBezTo>
                      <a:pt x="4854" y="3474"/>
                      <a:pt x="4812" y="3412"/>
                      <a:pt x="4750" y="3349"/>
                    </a:cubicBezTo>
                    <a:lnTo>
                      <a:pt x="4792" y="3265"/>
                    </a:lnTo>
                    <a:lnTo>
                      <a:pt x="4854" y="3160"/>
                    </a:lnTo>
                    <a:lnTo>
                      <a:pt x="4812" y="3077"/>
                    </a:lnTo>
                    <a:lnTo>
                      <a:pt x="4687" y="3077"/>
                    </a:lnTo>
                    <a:lnTo>
                      <a:pt x="4540" y="3056"/>
                    </a:lnTo>
                    <a:lnTo>
                      <a:pt x="4394" y="2888"/>
                    </a:lnTo>
                    <a:lnTo>
                      <a:pt x="4268" y="2930"/>
                    </a:lnTo>
                    <a:lnTo>
                      <a:pt x="4122" y="2847"/>
                    </a:lnTo>
                    <a:lnTo>
                      <a:pt x="4101" y="2763"/>
                    </a:lnTo>
                    <a:lnTo>
                      <a:pt x="4101" y="2658"/>
                    </a:lnTo>
                    <a:lnTo>
                      <a:pt x="4185" y="2575"/>
                    </a:lnTo>
                    <a:lnTo>
                      <a:pt x="4268" y="2575"/>
                    </a:lnTo>
                    <a:lnTo>
                      <a:pt x="4415" y="2679"/>
                    </a:lnTo>
                    <a:lnTo>
                      <a:pt x="4478" y="2721"/>
                    </a:lnTo>
                    <a:lnTo>
                      <a:pt x="4603" y="2533"/>
                    </a:lnTo>
                    <a:lnTo>
                      <a:pt x="4729" y="2428"/>
                    </a:lnTo>
                    <a:lnTo>
                      <a:pt x="4833" y="2428"/>
                    </a:lnTo>
                    <a:lnTo>
                      <a:pt x="4896" y="2470"/>
                    </a:lnTo>
                    <a:lnTo>
                      <a:pt x="4959" y="2512"/>
                    </a:lnTo>
                    <a:lnTo>
                      <a:pt x="5064" y="2470"/>
                    </a:lnTo>
                    <a:lnTo>
                      <a:pt x="5168" y="2575"/>
                    </a:lnTo>
                    <a:lnTo>
                      <a:pt x="5336" y="2721"/>
                    </a:lnTo>
                    <a:lnTo>
                      <a:pt x="5524" y="2784"/>
                    </a:lnTo>
                    <a:lnTo>
                      <a:pt x="5691" y="2847"/>
                    </a:lnTo>
                    <a:lnTo>
                      <a:pt x="5754" y="2930"/>
                    </a:lnTo>
                    <a:lnTo>
                      <a:pt x="5859" y="2972"/>
                    </a:lnTo>
                    <a:lnTo>
                      <a:pt x="5859" y="2888"/>
                    </a:lnTo>
                    <a:lnTo>
                      <a:pt x="5880" y="2784"/>
                    </a:lnTo>
                    <a:lnTo>
                      <a:pt x="5859" y="2658"/>
                    </a:lnTo>
                    <a:lnTo>
                      <a:pt x="5880" y="2470"/>
                    </a:lnTo>
                    <a:lnTo>
                      <a:pt x="5942" y="2240"/>
                    </a:lnTo>
                    <a:lnTo>
                      <a:pt x="6089" y="2031"/>
                    </a:lnTo>
                    <a:lnTo>
                      <a:pt x="6193" y="2010"/>
                    </a:lnTo>
                    <a:lnTo>
                      <a:pt x="6298" y="2031"/>
                    </a:lnTo>
                    <a:lnTo>
                      <a:pt x="6465" y="2031"/>
                    </a:lnTo>
                    <a:lnTo>
                      <a:pt x="6465" y="1989"/>
                    </a:lnTo>
                    <a:lnTo>
                      <a:pt x="6528" y="1926"/>
                    </a:lnTo>
                    <a:lnTo>
                      <a:pt x="6591" y="1947"/>
                    </a:lnTo>
                    <a:lnTo>
                      <a:pt x="6675" y="1947"/>
                    </a:lnTo>
                    <a:lnTo>
                      <a:pt x="6717" y="1905"/>
                    </a:lnTo>
                    <a:lnTo>
                      <a:pt x="6737" y="1821"/>
                    </a:lnTo>
                    <a:lnTo>
                      <a:pt x="6842" y="1779"/>
                    </a:lnTo>
                    <a:lnTo>
                      <a:pt x="6926" y="1717"/>
                    </a:lnTo>
                    <a:lnTo>
                      <a:pt x="6926" y="1612"/>
                    </a:lnTo>
                    <a:lnTo>
                      <a:pt x="6989" y="1591"/>
                    </a:lnTo>
                    <a:lnTo>
                      <a:pt x="7009" y="1507"/>
                    </a:lnTo>
                    <a:lnTo>
                      <a:pt x="6926" y="1507"/>
                    </a:lnTo>
                    <a:lnTo>
                      <a:pt x="6863" y="1591"/>
                    </a:lnTo>
                    <a:lnTo>
                      <a:pt x="6800" y="1675"/>
                    </a:lnTo>
                    <a:lnTo>
                      <a:pt x="6717" y="1675"/>
                    </a:lnTo>
                    <a:lnTo>
                      <a:pt x="6717" y="1612"/>
                    </a:lnTo>
                    <a:lnTo>
                      <a:pt x="6717" y="1528"/>
                    </a:lnTo>
                    <a:lnTo>
                      <a:pt x="6612" y="1403"/>
                    </a:lnTo>
                    <a:lnTo>
                      <a:pt x="6486" y="1319"/>
                    </a:lnTo>
                    <a:lnTo>
                      <a:pt x="6445" y="1277"/>
                    </a:lnTo>
                    <a:lnTo>
                      <a:pt x="6445" y="1110"/>
                    </a:lnTo>
                    <a:lnTo>
                      <a:pt x="6486" y="943"/>
                    </a:lnTo>
                    <a:lnTo>
                      <a:pt x="6486" y="838"/>
                    </a:lnTo>
                    <a:lnTo>
                      <a:pt x="6465" y="775"/>
                    </a:lnTo>
                    <a:lnTo>
                      <a:pt x="6445" y="796"/>
                    </a:lnTo>
                    <a:lnTo>
                      <a:pt x="6403" y="901"/>
                    </a:lnTo>
                    <a:lnTo>
                      <a:pt x="6298" y="1047"/>
                    </a:lnTo>
                    <a:lnTo>
                      <a:pt x="6131" y="1173"/>
                    </a:lnTo>
                    <a:lnTo>
                      <a:pt x="5963" y="1194"/>
                    </a:lnTo>
                    <a:lnTo>
                      <a:pt x="5901" y="1173"/>
                    </a:lnTo>
                    <a:lnTo>
                      <a:pt x="5838" y="1194"/>
                    </a:lnTo>
                    <a:lnTo>
                      <a:pt x="5733" y="1089"/>
                    </a:lnTo>
                    <a:lnTo>
                      <a:pt x="5608" y="1068"/>
                    </a:lnTo>
                    <a:lnTo>
                      <a:pt x="5419" y="984"/>
                    </a:lnTo>
                    <a:lnTo>
                      <a:pt x="5315" y="880"/>
                    </a:lnTo>
                    <a:lnTo>
                      <a:pt x="5210" y="859"/>
                    </a:lnTo>
                    <a:lnTo>
                      <a:pt x="5147" y="775"/>
                    </a:lnTo>
                    <a:lnTo>
                      <a:pt x="5001" y="671"/>
                    </a:lnTo>
                    <a:lnTo>
                      <a:pt x="4729" y="419"/>
                    </a:lnTo>
                    <a:lnTo>
                      <a:pt x="4645" y="252"/>
                    </a:lnTo>
                    <a:lnTo>
                      <a:pt x="4499" y="231"/>
                    </a:lnTo>
                    <a:lnTo>
                      <a:pt x="4310" y="64"/>
                    </a:lnTo>
                    <a:lnTo>
                      <a:pt x="426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1" name="Google Shape;2921;p66"/>
              <p:cNvSpPr/>
              <p:nvPr/>
            </p:nvSpPr>
            <p:spPr>
              <a:xfrm>
                <a:off x="5440200" y="2597250"/>
                <a:ext cx="60175" cy="83725"/>
              </a:xfrm>
              <a:custGeom>
                <a:avLst/>
                <a:gdLst/>
                <a:ahLst/>
                <a:cxnLst/>
                <a:rect l="l" t="t" r="r" b="b"/>
                <a:pathLst>
                  <a:path w="2407" h="3349" extrusionOk="0">
                    <a:moveTo>
                      <a:pt x="1256" y="1"/>
                    </a:moveTo>
                    <a:lnTo>
                      <a:pt x="1005" y="126"/>
                    </a:lnTo>
                    <a:lnTo>
                      <a:pt x="628" y="189"/>
                    </a:lnTo>
                    <a:lnTo>
                      <a:pt x="419" y="377"/>
                    </a:lnTo>
                    <a:lnTo>
                      <a:pt x="210" y="419"/>
                    </a:lnTo>
                    <a:lnTo>
                      <a:pt x="21" y="586"/>
                    </a:lnTo>
                    <a:lnTo>
                      <a:pt x="0" y="712"/>
                    </a:lnTo>
                    <a:lnTo>
                      <a:pt x="0" y="733"/>
                    </a:lnTo>
                    <a:lnTo>
                      <a:pt x="105" y="649"/>
                    </a:lnTo>
                    <a:lnTo>
                      <a:pt x="293" y="691"/>
                    </a:lnTo>
                    <a:lnTo>
                      <a:pt x="210" y="712"/>
                    </a:lnTo>
                    <a:lnTo>
                      <a:pt x="419" y="921"/>
                    </a:lnTo>
                    <a:lnTo>
                      <a:pt x="565" y="1130"/>
                    </a:lnTo>
                    <a:lnTo>
                      <a:pt x="649" y="1130"/>
                    </a:lnTo>
                    <a:lnTo>
                      <a:pt x="607" y="1214"/>
                    </a:lnTo>
                    <a:lnTo>
                      <a:pt x="712" y="1319"/>
                    </a:lnTo>
                    <a:lnTo>
                      <a:pt x="733" y="1423"/>
                    </a:lnTo>
                    <a:lnTo>
                      <a:pt x="544" y="1361"/>
                    </a:lnTo>
                    <a:lnTo>
                      <a:pt x="524" y="1277"/>
                    </a:lnTo>
                    <a:lnTo>
                      <a:pt x="461" y="1381"/>
                    </a:lnTo>
                    <a:lnTo>
                      <a:pt x="398" y="1361"/>
                    </a:lnTo>
                    <a:lnTo>
                      <a:pt x="252" y="1549"/>
                    </a:lnTo>
                    <a:lnTo>
                      <a:pt x="524" y="1653"/>
                    </a:lnTo>
                    <a:lnTo>
                      <a:pt x="607" y="1633"/>
                    </a:lnTo>
                    <a:lnTo>
                      <a:pt x="649" y="1758"/>
                    </a:lnTo>
                    <a:lnTo>
                      <a:pt x="649" y="1988"/>
                    </a:lnTo>
                    <a:lnTo>
                      <a:pt x="712" y="2051"/>
                    </a:lnTo>
                    <a:lnTo>
                      <a:pt x="754" y="2009"/>
                    </a:lnTo>
                    <a:lnTo>
                      <a:pt x="858" y="2197"/>
                    </a:lnTo>
                    <a:lnTo>
                      <a:pt x="670" y="2323"/>
                    </a:lnTo>
                    <a:lnTo>
                      <a:pt x="670" y="2386"/>
                    </a:lnTo>
                    <a:lnTo>
                      <a:pt x="754" y="2469"/>
                    </a:lnTo>
                    <a:lnTo>
                      <a:pt x="754" y="2574"/>
                    </a:lnTo>
                    <a:lnTo>
                      <a:pt x="670" y="2595"/>
                    </a:lnTo>
                    <a:lnTo>
                      <a:pt x="670" y="2700"/>
                    </a:lnTo>
                    <a:lnTo>
                      <a:pt x="733" y="2804"/>
                    </a:lnTo>
                    <a:lnTo>
                      <a:pt x="670" y="2804"/>
                    </a:lnTo>
                    <a:lnTo>
                      <a:pt x="816" y="3097"/>
                    </a:lnTo>
                    <a:lnTo>
                      <a:pt x="879" y="3097"/>
                    </a:lnTo>
                    <a:lnTo>
                      <a:pt x="921" y="3223"/>
                    </a:lnTo>
                    <a:lnTo>
                      <a:pt x="963" y="3244"/>
                    </a:lnTo>
                    <a:lnTo>
                      <a:pt x="963" y="3348"/>
                    </a:lnTo>
                    <a:lnTo>
                      <a:pt x="1047" y="3306"/>
                    </a:lnTo>
                    <a:lnTo>
                      <a:pt x="1047" y="3139"/>
                    </a:lnTo>
                    <a:lnTo>
                      <a:pt x="1088" y="3223"/>
                    </a:lnTo>
                    <a:lnTo>
                      <a:pt x="1172" y="3118"/>
                    </a:lnTo>
                    <a:lnTo>
                      <a:pt x="1444" y="2888"/>
                    </a:lnTo>
                    <a:lnTo>
                      <a:pt x="1549" y="2846"/>
                    </a:lnTo>
                    <a:lnTo>
                      <a:pt x="1570" y="2909"/>
                    </a:lnTo>
                    <a:lnTo>
                      <a:pt x="1653" y="2825"/>
                    </a:lnTo>
                    <a:lnTo>
                      <a:pt x="1695" y="2825"/>
                    </a:lnTo>
                    <a:lnTo>
                      <a:pt x="1758" y="2930"/>
                    </a:lnTo>
                    <a:lnTo>
                      <a:pt x="1863" y="2909"/>
                    </a:lnTo>
                    <a:lnTo>
                      <a:pt x="1905" y="2951"/>
                    </a:lnTo>
                    <a:lnTo>
                      <a:pt x="1967" y="2909"/>
                    </a:lnTo>
                    <a:lnTo>
                      <a:pt x="1925" y="2825"/>
                    </a:lnTo>
                    <a:lnTo>
                      <a:pt x="2072" y="2741"/>
                    </a:lnTo>
                    <a:lnTo>
                      <a:pt x="2197" y="2741"/>
                    </a:lnTo>
                    <a:lnTo>
                      <a:pt x="2344" y="2532"/>
                    </a:lnTo>
                    <a:lnTo>
                      <a:pt x="2323" y="2490"/>
                    </a:lnTo>
                    <a:lnTo>
                      <a:pt x="2407" y="2428"/>
                    </a:lnTo>
                    <a:lnTo>
                      <a:pt x="2344" y="1988"/>
                    </a:lnTo>
                    <a:lnTo>
                      <a:pt x="2323" y="1988"/>
                    </a:lnTo>
                    <a:lnTo>
                      <a:pt x="2281" y="2009"/>
                    </a:lnTo>
                    <a:lnTo>
                      <a:pt x="2281" y="1884"/>
                    </a:lnTo>
                    <a:lnTo>
                      <a:pt x="2197" y="1486"/>
                    </a:lnTo>
                    <a:lnTo>
                      <a:pt x="2114" y="1381"/>
                    </a:lnTo>
                    <a:lnTo>
                      <a:pt x="2114" y="1130"/>
                    </a:lnTo>
                    <a:lnTo>
                      <a:pt x="1779" y="712"/>
                    </a:lnTo>
                    <a:lnTo>
                      <a:pt x="1465" y="398"/>
                    </a:lnTo>
                    <a:lnTo>
                      <a:pt x="125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2" name="Google Shape;2922;p66"/>
              <p:cNvSpPr/>
              <p:nvPr/>
            </p:nvSpPr>
            <p:spPr>
              <a:xfrm>
                <a:off x="5410900" y="2501000"/>
                <a:ext cx="68550" cy="117725"/>
              </a:xfrm>
              <a:custGeom>
                <a:avLst/>
                <a:gdLst/>
                <a:ahLst/>
                <a:cxnLst/>
                <a:rect l="l" t="t" r="r" b="b"/>
                <a:pathLst>
                  <a:path w="2742" h="4709" extrusionOk="0">
                    <a:moveTo>
                      <a:pt x="2260" y="1"/>
                    </a:moveTo>
                    <a:lnTo>
                      <a:pt x="2177" y="42"/>
                    </a:lnTo>
                    <a:lnTo>
                      <a:pt x="2177" y="168"/>
                    </a:lnTo>
                    <a:lnTo>
                      <a:pt x="2177" y="273"/>
                    </a:lnTo>
                    <a:lnTo>
                      <a:pt x="2240" y="377"/>
                    </a:lnTo>
                    <a:lnTo>
                      <a:pt x="2177" y="482"/>
                    </a:lnTo>
                    <a:lnTo>
                      <a:pt x="2093" y="482"/>
                    </a:lnTo>
                    <a:lnTo>
                      <a:pt x="1988" y="607"/>
                    </a:lnTo>
                    <a:lnTo>
                      <a:pt x="1988" y="733"/>
                    </a:lnTo>
                    <a:lnTo>
                      <a:pt x="1737" y="921"/>
                    </a:lnTo>
                    <a:lnTo>
                      <a:pt x="1612" y="921"/>
                    </a:lnTo>
                    <a:lnTo>
                      <a:pt x="1528" y="1005"/>
                    </a:lnTo>
                    <a:lnTo>
                      <a:pt x="1633" y="1089"/>
                    </a:lnTo>
                    <a:lnTo>
                      <a:pt x="1779" y="1214"/>
                    </a:lnTo>
                    <a:lnTo>
                      <a:pt x="1779" y="1298"/>
                    </a:lnTo>
                    <a:lnTo>
                      <a:pt x="1716" y="1444"/>
                    </a:lnTo>
                    <a:lnTo>
                      <a:pt x="1570" y="1423"/>
                    </a:lnTo>
                    <a:lnTo>
                      <a:pt x="1319" y="1444"/>
                    </a:lnTo>
                    <a:lnTo>
                      <a:pt x="1193" y="1402"/>
                    </a:lnTo>
                    <a:lnTo>
                      <a:pt x="1089" y="1444"/>
                    </a:lnTo>
                    <a:lnTo>
                      <a:pt x="1005" y="1361"/>
                    </a:lnTo>
                    <a:lnTo>
                      <a:pt x="942" y="1319"/>
                    </a:lnTo>
                    <a:lnTo>
                      <a:pt x="838" y="1151"/>
                    </a:lnTo>
                    <a:lnTo>
                      <a:pt x="691" y="1298"/>
                    </a:lnTo>
                    <a:lnTo>
                      <a:pt x="691" y="1465"/>
                    </a:lnTo>
                    <a:lnTo>
                      <a:pt x="691" y="1528"/>
                    </a:lnTo>
                    <a:lnTo>
                      <a:pt x="649" y="1633"/>
                    </a:lnTo>
                    <a:lnTo>
                      <a:pt x="566" y="1926"/>
                    </a:lnTo>
                    <a:lnTo>
                      <a:pt x="461" y="1967"/>
                    </a:lnTo>
                    <a:lnTo>
                      <a:pt x="356" y="2156"/>
                    </a:lnTo>
                    <a:lnTo>
                      <a:pt x="210" y="2260"/>
                    </a:lnTo>
                    <a:lnTo>
                      <a:pt x="210" y="2365"/>
                    </a:lnTo>
                    <a:lnTo>
                      <a:pt x="147" y="2511"/>
                    </a:lnTo>
                    <a:lnTo>
                      <a:pt x="1" y="2616"/>
                    </a:lnTo>
                    <a:lnTo>
                      <a:pt x="1" y="2972"/>
                    </a:lnTo>
                    <a:lnTo>
                      <a:pt x="22" y="3014"/>
                    </a:lnTo>
                    <a:lnTo>
                      <a:pt x="43" y="2993"/>
                    </a:lnTo>
                    <a:lnTo>
                      <a:pt x="84" y="3202"/>
                    </a:lnTo>
                    <a:lnTo>
                      <a:pt x="168" y="3139"/>
                    </a:lnTo>
                    <a:lnTo>
                      <a:pt x="168" y="3034"/>
                    </a:lnTo>
                    <a:lnTo>
                      <a:pt x="315" y="3118"/>
                    </a:lnTo>
                    <a:lnTo>
                      <a:pt x="356" y="3202"/>
                    </a:lnTo>
                    <a:lnTo>
                      <a:pt x="545" y="3181"/>
                    </a:lnTo>
                    <a:lnTo>
                      <a:pt x="587" y="3097"/>
                    </a:lnTo>
                    <a:lnTo>
                      <a:pt x="670" y="3097"/>
                    </a:lnTo>
                    <a:lnTo>
                      <a:pt x="649" y="3181"/>
                    </a:lnTo>
                    <a:lnTo>
                      <a:pt x="566" y="3223"/>
                    </a:lnTo>
                    <a:lnTo>
                      <a:pt x="649" y="3348"/>
                    </a:lnTo>
                    <a:lnTo>
                      <a:pt x="524" y="3558"/>
                    </a:lnTo>
                    <a:lnTo>
                      <a:pt x="524" y="3851"/>
                    </a:lnTo>
                    <a:lnTo>
                      <a:pt x="545" y="3913"/>
                    </a:lnTo>
                    <a:lnTo>
                      <a:pt x="775" y="3913"/>
                    </a:lnTo>
                    <a:lnTo>
                      <a:pt x="880" y="3851"/>
                    </a:lnTo>
                    <a:lnTo>
                      <a:pt x="754" y="3955"/>
                    </a:lnTo>
                    <a:lnTo>
                      <a:pt x="608" y="3955"/>
                    </a:lnTo>
                    <a:lnTo>
                      <a:pt x="545" y="4143"/>
                    </a:lnTo>
                    <a:lnTo>
                      <a:pt x="524" y="4374"/>
                    </a:lnTo>
                    <a:lnTo>
                      <a:pt x="482" y="4478"/>
                    </a:lnTo>
                    <a:lnTo>
                      <a:pt x="545" y="4478"/>
                    </a:lnTo>
                    <a:lnTo>
                      <a:pt x="649" y="4436"/>
                    </a:lnTo>
                    <a:lnTo>
                      <a:pt x="775" y="4478"/>
                    </a:lnTo>
                    <a:lnTo>
                      <a:pt x="670" y="4646"/>
                    </a:lnTo>
                    <a:lnTo>
                      <a:pt x="691" y="4708"/>
                    </a:lnTo>
                    <a:lnTo>
                      <a:pt x="838" y="4604"/>
                    </a:lnTo>
                    <a:lnTo>
                      <a:pt x="900" y="4667"/>
                    </a:lnTo>
                    <a:lnTo>
                      <a:pt x="1005" y="4541"/>
                    </a:lnTo>
                    <a:lnTo>
                      <a:pt x="963" y="4478"/>
                    </a:lnTo>
                    <a:lnTo>
                      <a:pt x="1047" y="4436"/>
                    </a:lnTo>
                    <a:lnTo>
                      <a:pt x="1172" y="4562"/>
                    </a:lnTo>
                    <a:lnTo>
                      <a:pt x="1193" y="4436"/>
                    </a:lnTo>
                    <a:lnTo>
                      <a:pt x="1382" y="4269"/>
                    </a:lnTo>
                    <a:lnTo>
                      <a:pt x="1591" y="4227"/>
                    </a:lnTo>
                    <a:lnTo>
                      <a:pt x="1800" y="4039"/>
                    </a:lnTo>
                    <a:lnTo>
                      <a:pt x="2177" y="3976"/>
                    </a:lnTo>
                    <a:lnTo>
                      <a:pt x="2428" y="3851"/>
                    </a:lnTo>
                    <a:lnTo>
                      <a:pt x="2344" y="3725"/>
                    </a:lnTo>
                    <a:lnTo>
                      <a:pt x="1926" y="3495"/>
                    </a:lnTo>
                    <a:lnTo>
                      <a:pt x="1884" y="3390"/>
                    </a:lnTo>
                    <a:lnTo>
                      <a:pt x="1654" y="3348"/>
                    </a:lnTo>
                    <a:lnTo>
                      <a:pt x="1612" y="3202"/>
                    </a:lnTo>
                    <a:lnTo>
                      <a:pt x="1654" y="3118"/>
                    </a:lnTo>
                    <a:lnTo>
                      <a:pt x="1633" y="2993"/>
                    </a:lnTo>
                    <a:lnTo>
                      <a:pt x="1633" y="2867"/>
                    </a:lnTo>
                    <a:lnTo>
                      <a:pt x="1800" y="2762"/>
                    </a:lnTo>
                    <a:lnTo>
                      <a:pt x="1821" y="2616"/>
                    </a:lnTo>
                    <a:lnTo>
                      <a:pt x="1947" y="2574"/>
                    </a:lnTo>
                    <a:lnTo>
                      <a:pt x="2051" y="2574"/>
                    </a:lnTo>
                    <a:lnTo>
                      <a:pt x="2093" y="2490"/>
                    </a:lnTo>
                    <a:lnTo>
                      <a:pt x="2156" y="2449"/>
                    </a:lnTo>
                    <a:lnTo>
                      <a:pt x="2135" y="2344"/>
                    </a:lnTo>
                    <a:lnTo>
                      <a:pt x="2428" y="2051"/>
                    </a:lnTo>
                    <a:lnTo>
                      <a:pt x="2407" y="1988"/>
                    </a:lnTo>
                    <a:lnTo>
                      <a:pt x="2553" y="1863"/>
                    </a:lnTo>
                    <a:lnTo>
                      <a:pt x="2574" y="1737"/>
                    </a:lnTo>
                    <a:lnTo>
                      <a:pt x="2512" y="1654"/>
                    </a:lnTo>
                    <a:lnTo>
                      <a:pt x="2512" y="1361"/>
                    </a:lnTo>
                    <a:lnTo>
                      <a:pt x="2365" y="1256"/>
                    </a:lnTo>
                    <a:lnTo>
                      <a:pt x="2365" y="1110"/>
                    </a:lnTo>
                    <a:lnTo>
                      <a:pt x="2449" y="817"/>
                    </a:lnTo>
                    <a:lnTo>
                      <a:pt x="2449" y="691"/>
                    </a:lnTo>
                    <a:lnTo>
                      <a:pt x="2532" y="691"/>
                    </a:lnTo>
                    <a:lnTo>
                      <a:pt x="2721" y="482"/>
                    </a:lnTo>
                    <a:lnTo>
                      <a:pt x="2742" y="482"/>
                    </a:lnTo>
                    <a:lnTo>
                      <a:pt x="2637" y="356"/>
                    </a:lnTo>
                    <a:lnTo>
                      <a:pt x="2616" y="293"/>
                    </a:lnTo>
                    <a:lnTo>
                      <a:pt x="2428" y="273"/>
                    </a:lnTo>
                    <a:lnTo>
                      <a:pt x="2365" y="189"/>
                    </a:lnTo>
                    <a:lnTo>
                      <a:pt x="2365" y="84"/>
                    </a:lnTo>
                    <a:lnTo>
                      <a:pt x="226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3" name="Google Shape;2923;p66"/>
              <p:cNvSpPr/>
              <p:nvPr/>
            </p:nvSpPr>
            <p:spPr>
              <a:xfrm>
                <a:off x="4855375" y="2348250"/>
                <a:ext cx="444650" cy="209800"/>
              </a:xfrm>
              <a:custGeom>
                <a:avLst/>
                <a:gdLst/>
                <a:ahLst/>
                <a:cxnLst/>
                <a:rect l="l" t="t" r="r" b="b"/>
                <a:pathLst>
                  <a:path w="17786" h="8392" extrusionOk="0">
                    <a:moveTo>
                      <a:pt x="5232" y="1"/>
                    </a:moveTo>
                    <a:lnTo>
                      <a:pt x="5169" y="85"/>
                    </a:lnTo>
                    <a:lnTo>
                      <a:pt x="5169" y="147"/>
                    </a:lnTo>
                    <a:lnTo>
                      <a:pt x="5190" y="252"/>
                    </a:lnTo>
                    <a:lnTo>
                      <a:pt x="5169" y="336"/>
                    </a:lnTo>
                    <a:lnTo>
                      <a:pt x="5085" y="336"/>
                    </a:lnTo>
                    <a:lnTo>
                      <a:pt x="5002" y="357"/>
                    </a:lnTo>
                    <a:lnTo>
                      <a:pt x="4918" y="461"/>
                    </a:lnTo>
                    <a:lnTo>
                      <a:pt x="4918" y="545"/>
                    </a:lnTo>
                    <a:lnTo>
                      <a:pt x="4813" y="670"/>
                    </a:lnTo>
                    <a:lnTo>
                      <a:pt x="4813" y="963"/>
                    </a:lnTo>
                    <a:lnTo>
                      <a:pt x="4855" y="1089"/>
                    </a:lnTo>
                    <a:lnTo>
                      <a:pt x="5023" y="1152"/>
                    </a:lnTo>
                    <a:lnTo>
                      <a:pt x="5085" y="1214"/>
                    </a:lnTo>
                    <a:lnTo>
                      <a:pt x="5190" y="1256"/>
                    </a:lnTo>
                    <a:lnTo>
                      <a:pt x="5211" y="1340"/>
                    </a:lnTo>
                    <a:lnTo>
                      <a:pt x="5190" y="1507"/>
                    </a:lnTo>
                    <a:lnTo>
                      <a:pt x="5190" y="1696"/>
                    </a:lnTo>
                    <a:lnTo>
                      <a:pt x="5295" y="1779"/>
                    </a:lnTo>
                    <a:lnTo>
                      <a:pt x="5378" y="1863"/>
                    </a:lnTo>
                    <a:lnTo>
                      <a:pt x="5232" y="2010"/>
                    </a:lnTo>
                    <a:lnTo>
                      <a:pt x="5043" y="2030"/>
                    </a:lnTo>
                    <a:lnTo>
                      <a:pt x="4960" y="2010"/>
                    </a:lnTo>
                    <a:lnTo>
                      <a:pt x="4918" y="2072"/>
                    </a:lnTo>
                    <a:lnTo>
                      <a:pt x="4813" y="2072"/>
                    </a:lnTo>
                    <a:lnTo>
                      <a:pt x="4709" y="2010"/>
                    </a:lnTo>
                    <a:lnTo>
                      <a:pt x="4479" y="2010"/>
                    </a:lnTo>
                    <a:lnTo>
                      <a:pt x="4374" y="2030"/>
                    </a:lnTo>
                    <a:lnTo>
                      <a:pt x="4290" y="1989"/>
                    </a:lnTo>
                    <a:lnTo>
                      <a:pt x="4186" y="1968"/>
                    </a:lnTo>
                    <a:lnTo>
                      <a:pt x="4081" y="1968"/>
                    </a:lnTo>
                    <a:lnTo>
                      <a:pt x="3955" y="2072"/>
                    </a:lnTo>
                    <a:lnTo>
                      <a:pt x="3851" y="2093"/>
                    </a:lnTo>
                    <a:lnTo>
                      <a:pt x="3767" y="2135"/>
                    </a:lnTo>
                    <a:lnTo>
                      <a:pt x="3558" y="2030"/>
                    </a:lnTo>
                    <a:lnTo>
                      <a:pt x="3453" y="1968"/>
                    </a:lnTo>
                    <a:lnTo>
                      <a:pt x="3181" y="1800"/>
                    </a:lnTo>
                    <a:lnTo>
                      <a:pt x="3139" y="1717"/>
                    </a:lnTo>
                    <a:lnTo>
                      <a:pt x="3118" y="1612"/>
                    </a:lnTo>
                    <a:lnTo>
                      <a:pt x="3077" y="1549"/>
                    </a:lnTo>
                    <a:lnTo>
                      <a:pt x="2888" y="1549"/>
                    </a:lnTo>
                    <a:lnTo>
                      <a:pt x="2805" y="1591"/>
                    </a:lnTo>
                    <a:lnTo>
                      <a:pt x="2700" y="1591"/>
                    </a:lnTo>
                    <a:lnTo>
                      <a:pt x="2658" y="1612"/>
                    </a:lnTo>
                    <a:lnTo>
                      <a:pt x="2512" y="1612"/>
                    </a:lnTo>
                    <a:lnTo>
                      <a:pt x="2470" y="1549"/>
                    </a:lnTo>
                    <a:lnTo>
                      <a:pt x="2428" y="1486"/>
                    </a:lnTo>
                    <a:lnTo>
                      <a:pt x="2365" y="1382"/>
                    </a:lnTo>
                    <a:lnTo>
                      <a:pt x="2344" y="1382"/>
                    </a:lnTo>
                    <a:lnTo>
                      <a:pt x="2261" y="1445"/>
                    </a:lnTo>
                    <a:lnTo>
                      <a:pt x="2030" y="1445"/>
                    </a:lnTo>
                    <a:lnTo>
                      <a:pt x="1905" y="1466"/>
                    </a:lnTo>
                    <a:lnTo>
                      <a:pt x="1717" y="1486"/>
                    </a:lnTo>
                    <a:lnTo>
                      <a:pt x="1633" y="1549"/>
                    </a:lnTo>
                    <a:lnTo>
                      <a:pt x="1549" y="1675"/>
                    </a:lnTo>
                    <a:lnTo>
                      <a:pt x="1466" y="1717"/>
                    </a:lnTo>
                    <a:lnTo>
                      <a:pt x="1298" y="1675"/>
                    </a:lnTo>
                    <a:lnTo>
                      <a:pt x="1256" y="1717"/>
                    </a:lnTo>
                    <a:lnTo>
                      <a:pt x="1256" y="1800"/>
                    </a:lnTo>
                    <a:lnTo>
                      <a:pt x="1319" y="1863"/>
                    </a:lnTo>
                    <a:lnTo>
                      <a:pt x="1256" y="1884"/>
                    </a:lnTo>
                    <a:lnTo>
                      <a:pt x="1193" y="2010"/>
                    </a:lnTo>
                    <a:lnTo>
                      <a:pt x="1110" y="2030"/>
                    </a:lnTo>
                    <a:lnTo>
                      <a:pt x="1005" y="2114"/>
                    </a:lnTo>
                    <a:lnTo>
                      <a:pt x="1005" y="2198"/>
                    </a:lnTo>
                    <a:lnTo>
                      <a:pt x="838" y="2282"/>
                    </a:lnTo>
                    <a:lnTo>
                      <a:pt x="817" y="2386"/>
                    </a:lnTo>
                    <a:lnTo>
                      <a:pt x="796" y="2512"/>
                    </a:lnTo>
                    <a:lnTo>
                      <a:pt x="608" y="2554"/>
                    </a:lnTo>
                    <a:lnTo>
                      <a:pt x="503" y="2658"/>
                    </a:lnTo>
                    <a:lnTo>
                      <a:pt x="482" y="2742"/>
                    </a:lnTo>
                    <a:lnTo>
                      <a:pt x="210" y="2721"/>
                    </a:lnTo>
                    <a:lnTo>
                      <a:pt x="105" y="2763"/>
                    </a:lnTo>
                    <a:lnTo>
                      <a:pt x="1" y="2972"/>
                    </a:lnTo>
                    <a:lnTo>
                      <a:pt x="1" y="3014"/>
                    </a:lnTo>
                    <a:lnTo>
                      <a:pt x="43" y="3056"/>
                    </a:lnTo>
                    <a:lnTo>
                      <a:pt x="43" y="3181"/>
                    </a:lnTo>
                    <a:lnTo>
                      <a:pt x="64" y="3223"/>
                    </a:lnTo>
                    <a:lnTo>
                      <a:pt x="105" y="3286"/>
                    </a:lnTo>
                    <a:lnTo>
                      <a:pt x="147" y="3286"/>
                    </a:lnTo>
                    <a:lnTo>
                      <a:pt x="147" y="3244"/>
                    </a:lnTo>
                    <a:lnTo>
                      <a:pt x="168" y="3244"/>
                    </a:lnTo>
                    <a:lnTo>
                      <a:pt x="189" y="3286"/>
                    </a:lnTo>
                    <a:lnTo>
                      <a:pt x="189" y="3370"/>
                    </a:lnTo>
                    <a:lnTo>
                      <a:pt x="210" y="3453"/>
                    </a:lnTo>
                    <a:lnTo>
                      <a:pt x="294" y="3495"/>
                    </a:lnTo>
                    <a:lnTo>
                      <a:pt x="336" y="3537"/>
                    </a:lnTo>
                    <a:lnTo>
                      <a:pt x="461" y="3642"/>
                    </a:lnTo>
                    <a:lnTo>
                      <a:pt x="566" y="3704"/>
                    </a:lnTo>
                    <a:lnTo>
                      <a:pt x="629" y="3788"/>
                    </a:lnTo>
                    <a:lnTo>
                      <a:pt x="629" y="3851"/>
                    </a:lnTo>
                    <a:lnTo>
                      <a:pt x="670" y="3914"/>
                    </a:lnTo>
                    <a:lnTo>
                      <a:pt x="796" y="3997"/>
                    </a:lnTo>
                    <a:lnTo>
                      <a:pt x="838" y="3997"/>
                    </a:lnTo>
                    <a:lnTo>
                      <a:pt x="859" y="3914"/>
                    </a:lnTo>
                    <a:lnTo>
                      <a:pt x="901" y="3872"/>
                    </a:lnTo>
                    <a:lnTo>
                      <a:pt x="1026" y="3809"/>
                    </a:lnTo>
                    <a:lnTo>
                      <a:pt x="1131" y="3809"/>
                    </a:lnTo>
                    <a:lnTo>
                      <a:pt x="1152" y="3872"/>
                    </a:lnTo>
                    <a:lnTo>
                      <a:pt x="1235" y="3976"/>
                    </a:lnTo>
                    <a:lnTo>
                      <a:pt x="1319" y="3997"/>
                    </a:lnTo>
                    <a:lnTo>
                      <a:pt x="1361" y="3976"/>
                    </a:lnTo>
                    <a:lnTo>
                      <a:pt x="1424" y="3914"/>
                    </a:lnTo>
                    <a:lnTo>
                      <a:pt x="1528" y="3914"/>
                    </a:lnTo>
                    <a:lnTo>
                      <a:pt x="1612" y="3955"/>
                    </a:lnTo>
                    <a:lnTo>
                      <a:pt x="1654" y="4018"/>
                    </a:lnTo>
                    <a:lnTo>
                      <a:pt x="1738" y="4060"/>
                    </a:lnTo>
                    <a:lnTo>
                      <a:pt x="1842" y="4123"/>
                    </a:lnTo>
                    <a:lnTo>
                      <a:pt x="1884" y="4207"/>
                    </a:lnTo>
                    <a:lnTo>
                      <a:pt x="1905" y="4311"/>
                    </a:lnTo>
                    <a:lnTo>
                      <a:pt x="1947" y="4416"/>
                    </a:lnTo>
                    <a:lnTo>
                      <a:pt x="1989" y="4499"/>
                    </a:lnTo>
                    <a:lnTo>
                      <a:pt x="2051" y="4604"/>
                    </a:lnTo>
                    <a:lnTo>
                      <a:pt x="2135" y="4646"/>
                    </a:lnTo>
                    <a:lnTo>
                      <a:pt x="2198" y="4709"/>
                    </a:lnTo>
                    <a:lnTo>
                      <a:pt x="2282" y="4834"/>
                    </a:lnTo>
                    <a:lnTo>
                      <a:pt x="2344" y="4897"/>
                    </a:lnTo>
                    <a:lnTo>
                      <a:pt x="2344" y="5023"/>
                    </a:lnTo>
                    <a:lnTo>
                      <a:pt x="2302" y="5106"/>
                    </a:lnTo>
                    <a:lnTo>
                      <a:pt x="2344" y="5232"/>
                    </a:lnTo>
                    <a:lnTo>
                      <a:pt x="2407" y="5315"/>
                    </a:lnTo>
                    <a:lnTo>
                      <a:pt x="2365" y="5420"/>
                    </a:lnTo>
                    <a:lnTo>
                      <a:pt x="2282" y="5483"/>
                    </a:lnTo>
                    <a:lnTo>
                      <a:pt x="2261" y="5546"/>
                    </a:lnTo>
                    <a:lnTo>
                      <a:pt x="2261" y="5629"/>
                    </a:lnTo>
                    <a:lnTo>
                      <a:pt x="2282" y="5734"/>
                    </a:lnTo>
                    <a:lnTo>
                      <a:pt x="2407" y="5901"/>
                    </a:lnTo>
                    <a:lnTo>
                      <a:pt x="2512" y="5985"/>
                    </a:lnTo>
                    <a:lnTo>
                      <a:pt x="3098" y="6111"/>
                    </a:lnTo>
                    <a:lnTo>
                      <a:pt x="3349" y="6090"/>
                    </a:lnTo>
                    <a:lnTo>
                      <a:pt x="3516" y="6090"/>
                    </a:lnTo>
                    <a:lnTo>
                      <a:pt x="3558" y="6048"/>
                    </a:lnTo>
                    <a:lnTo>
                      <a:pt x="3600" y="6048"/>
                    </a:lnTo>
                    <a:lnTo>
                      <a:pt x="3976" y="6111"/>
                    </a:lnTo>
                    <a:lnTo>
                      <a:pt x="4165" y="6257"/>
                    </a:lnTo>
                    <a:lnTo>
                      <a:pt x="4227" y="6299"/>
                    </a:lnTo>
                    <a:lnTo>
                      <a:pt x="4332" y="6320"/>
                    </a:lnTo>
                    <a:lnTo>
                      <a:pt x="4437" y="6320"/>
                    </a:lnTo>
                    <a:lnTo>
                      <a:pt x="4646" y="6487"/>
                    </a:lnTo>
                    <a:lnTo>
                      <a:pt x="4792" y="6571"/>
                    </a:lnTo>
                    <a:lnTo>
                      <a:pt x="5023" y="6571"/>
                    </a:lnTo>
                    <a:lnTo>
                      <a:pt x="5043" y="6675"/>
                    </a:lnTo>
                    <a:lnTo>
                      <a:pt x="5085" y="6738"/>
                    </a:lnTo>
                    <a:lnTo>
                      <a:pt x="5127" y="6738"/>
                    </a:lnTo>
                    <a:lnTo>
                      <a:pt x="5211" y="6780"/>
                    </a:lnTo>
                    <a:lnTo>
                      <a:pt x="5315" y="6885"/>
                    </a:lnTo>
                    <a:lnTo>
                      <a:pt x="5315" y="6948"/>
                    </a:lnTo>
                    <a:lnTo>
                      <a:pt x="5378" y="7115"/>
                    </a:lnTo>
                    <a:lnTo>
                      <a:pt x="5483" y="7240"/>
                    </a:lnTo>
                    <a:lnTo>
                      <a:pt x="5608" y="7408"/>
                    </a:lnTo>
                    <a:lnTo>
                      <a:pt x="5650" y="7533"/>
                    </a:lnTo>
                    <a:lnTo>
                      <a:pt x="5797" y="7784"/>
                    </a:lnTo>
                    <a:lnTo>
                      <a:pt x="5901" y="7826"/>
                    </a:lnTo>
                    <a:lnTo>
                      <a:pt x="6006" y="7784"/>
                    </a:lnTo>
                    <a:lnTo>
                      <a:pt x="6236" y="7764"/>
                    </a:lnTo>
                    <a:lnTo>
                      <a:pt x="6487" y="7784"/>
                    </a:lnTo>
                    <a:lnTo>
                      <a:pt x="6843" y="7764"/>
                    </a:lnTo>
                    <a:lnTo>
                      <a:pt x="7324" y="7826"/>
                    </a:lnTo>
                    <a:lnTo>
                      <a:pt x="7596" y="7784"/>
                    </a:lnTo>
                    <a:lnTo>
                      <a:pt x="7784" y="7722"/>
                    </a:lnTo>
                    <a:lnTo>
                      <a:pt x="7826" y="7659"/>
                    </a:lnTo>
                    <a:lnTo>
                      <a:pt x="7889" y="7617"/>
                    </a:lnTo>
                    <a:lnTo>
                      <a:pt x="7952" y="7638"/>
                    </a:lnTo>
                    <a:lnTo>
                      <a:pt x="8328" y="7638"/>
                    </a:lnTo>
                    <a:lnTo>
                      <a:pt x="8747" y="7659"/>
                    </a:lnTo>
                    <a:lnTo>
                      <a:pt x="8872" y="7680"/>
                    </a:lnTo>
                    <a:lnTo>
                      <a:pt x="9082" y="7868"/>
                    </a:lnTo>
                    <a:lnTo>
                      <a:pt x="9458" y="8036"/>
                    </a:lnTo>
                    <a:lnTo>
                      <a:pt x="9814" y="8161"/>
                    </a:lnTo>
                    <a:lnTo>
                      <a:pt x="9981" y="8182"/>
                    </a:lnTo>
                    <a:lnTo>
                      <a:pt x="10191" y="8287"/>
                    </a:lnTo>
                    <a:lnTo>
                      <a:pt x="10358" y="8266"/>
                    </a:lnTo>
                    <a:lnTo>
                      <a:pt x="10630" y="8182"/>
                    </a:lnTo>
                    <a:lnTo>
                      <a:pt x="10651" y="8287"/>
                    </a:lnTo>
                    <a:lnTo>
                      <a:pt x="10651" y="8349"/>
                    </a:lnTo>
                    <a:lnTo>
                      <a:pt x="10797" y="8391"/>
                    </a:lnTo>
                    <a:lnTo>
                      <a:pt x="10944" y="8391"/>
                    </a:lnTo>
                    <a:lnTo>
                      <a:pt x="11049" y="8287"/>
                    </a:lnTo>
                    <a:lnTo>
                      <a:pt x="11300" y="8098"/>
                    </a:lnTo>
                    <a:lnTo>
                      <a:pt x="11467" y="7931"/>
                    </a:lnTo>
                    <a:lnTo>
                      <a:pt x="11781" y="7826"/>
                    </a:lnTo>
                    <a:lnTo>
                      <a:pt x="12199" y="7659"/>
                    </a:lnTo>
                    <a:lnTo>
                      <a:pt x="12367" y="7617"/>
                    </a:lnTo>
                    <a:lnTo>
                      <a:pt x="12555" y="7554"/>
                    </a:lnTo>
                    <a:lnTo>
                      <a:pt x="12806" y="7533"/>
                    </a:lnTo>
                    <a:lnTo>
                      <a:pt x="12953" y="7533"/>
                    </a:lnTo>
                    <a:lnTo>
                      <a:pt x="13120" y="7408"/>
                    </a:lnTo>
                    <a:lnTo>
                      <a:pt x="13266" y="7303"/>
                    </a:lnTo>
                    <a:lnTo>
                      <a:pt x="13392" y="7303"/>
                    </a:lnTo>
                    <a:lnTo>
                      <a:pt x="13580" y="7240"/>
                    </a:lnTo>
                    <a:lnTo>
                      <a:pt x="13685" y="7240"/>
                    </a:lnTo>
                    <a:lnTo>
                      <a:pt x="13769" y="7031"/>
                    </a:lnTo>
                    <a:lnTo>
                      <a:pt x="13894" y="6801"/>
                    </a:lnTo>
                    <a:lnTo>
                      <a:pt x="14166" y="6508"/>
                    </a:lnTo>
                    <a:lnTo>
                      <a:pt x="14229" y="6403"/>
                    </a:lnTo>
                    <a:lnTo>
                      <a:pt x="14292" y="6299"/>
                    </a:lnTo>
                    <a:lnTo>
                      <a:pt x="14292" y="6215"/>
                    </a:lnTo>
                    <a:lnTo>
                      <a:pt x="14062" y="6090"/>
                    </a:lnTo>
                    <a:lnTo>
                      <a:pt x="13790" y="5901"/>
                    </a:lnTo>
                    <a:lnTo>
                      <a:pt x="13810" y="5839"/>
                    </a:lnTo>
                    <a:lnTo>
                      <a:pt x="13790" y="5692"/>
                    </a:lnTo>
                    <a:lnTo>
                      <a:pt x="13790" y="5462"/>
                    </a:lnTo>
                    <a:lnTo>
                      <a:pt x="13894" y="5336"/>
                    </a:lnTo>
                    <a:lnTo>
                      <a:pt x="14020" y="5232"/>
                    </a:lnTo>
                    <a:lnTo>
                      <a:pt x="14229" y="5169"/>
                    </a:lnTo>
                    <a:lnTo>
                      <a:pt x="14396" y="5211"/>
                    </a:lnTo>
                    <a:lnTo>
                      <a:pt x="14522" y="5274"/>
                    </a:lnTo>
                    <a:lnTo>
                      <a:pt x="14710" y="5357"/>
                    </a:lnTo>
                    <a:lnTo>
                      <a:pt x="14836" y="5378"/>
                    </a:lnTo>
                    <a:lnTo>
                      <a:pt x="14961" y="5441"/>
                    </a:lnTo>
                    <a:lnTo>
                      <a:pt x="15024" y="5441"/>
                    </a:lnTo>
                    <a:lnTo>
                      <a:pt x="15045" y="5336"/>
                    </a:lnTo>
                    <a:lnTo>
                      <a:pt x="15129" y="5253"/>
                    </a:lnTo>
                    <a:lnTo>
                      <a:pt x="15254" y="5148"/>
                    </a:lnTo>
                    <a:lnTo>
                      <a:pt x="15359" y="5064"/>
                    </a:lnTo>
                    <a:lnTo>
                      <a:pt x="15463" y="4855"/>
                    </a:lnTo>
                    <a:lnTo>
                      <a:pt x="15547" y="4813"/>
                    </a:lnTo>
                    <a:lnTo>
                      <a:pt x="15673" y="4834"/>
                    </a:lnTo>
                    <a:lnTo>
                      <a:pt x="15840" y="4834"/>
                    </a:lnTo>
                    <a:lnTo>
                      <a:pt x="16070" y="4646"/>
                    </a:lnTo>
                    <a:lnTo>
                      <a:pt x="16196" y="4625"/>
                    </a:lnTo>
                    <a:lnTo>
                      <a:pt x="16259" y="4541"/>
                    </a:lnTo>
                    <a:lnTo>
                      <a:pt x="16259" y="4437"/>
                    </a:lnTo>
                    <a:lnTo>
                      <a:pt x="16279" y="4269"/>
                    </a:lnTo>
                    <a:lnTo>
                      <a:pt x="16384" y="4102"/>
                    </a:lnTo>
                    <a:lnTo>
                      <a:pt x="16426" y="4018"/>
                    </a:lnTo>
                    <a:lnTo>
                      <a:pt x="16489" y="4060"/>
                    </a:lnTo>
                    <a:lnTo>
                      <a:pt x="16551" y="4018"/>
                    </a:lnTo>
                    <a:lnTo>
                      <a:pt x="16614" y="3976"/>
                    </a:lnTo>
                    <a:lnTo>
                      <a:pt x="16614" y="3872"/>
                    </a:lnTo>
                    <a:lnTo>
                      <a:pt x="16677" y="3851"/>
                    </a:lnTo>
                    <a:lnTo>
                      <a:pt x="16782" y="3914"/>
                    </a:lnTo>
                    <a:lnTo>
                      <a:pt x="16844" y="3872"/>
                    </a:lnTo>
                    <a:lnTo>
                      <a:pt x="17012" y="3746"/>
                    </a:lnTo>
                    <a:lnTo>
                      <a:pt x="17116" y="3600"/>
                    </a:lnTo>
                    <a:lnTo>
                      <a:pt x="17221" y="3579"/>
                    </a:lnTo>
                    <a:lnTo>
                      <a:pt x="17367" y="3662"/>
                    </a:lnTo>
                    <a:lnTo>
                      <a:pt x="17451" y="3600"/>
                    </a:lnTo>
                    <a:lnTo>
                      <a:pt x="17556" y="3579"/>
                    </a:lnTo>
                    <a:lnTo>
                      <a:pt x="17598" y="3642"/>
                    </a:lnTo>
                    <a:lnTo>
                      <a:pt x="17723" y="3662"/>
                    </a:lnTo>
                    <a:lnTo>
                      <a:pt x="17744" y="3579"/>
                    </a:lnTo>
                    <a:lnTo>
                      <a:pt x="17744" y="3495"/>
                    </a:lnTo>
                    <a:lnTo>
                      <a:pt x="17786" y="3453"/>
                    </a:lnTo>
                    <a:lnTo>
                      <a:pt x="17786" y="3349"/>
                    </a:lnTo>
                    <a:lnTo>
                      <a:pt x="17765" y="3265"/>
                    </a:lnTo>
                    <a:lnTo>
                      <a:pt x="17744" y="3160"/>
                    </a:lnTo>
                    <a:lnTo>
                      <a:pt x="17535" y="3014"/>
                    </a:lnTo>
                    <a:lnTo>
                      <a:pt x="17367" y="2805"/>
                    </a:lnTo>
                    <a:lnTo>
                      <a:pt x="17158" y="2616"/>
                    </a:lnTo>
                    <a:lnTo>
                      <a:pt x="17012" y="2428"/>
                    </a:lnTo>
                    <a:lnTo>
                      <a:pt x="16740" y="2344"/>
                    </a:lnTo>
                    <a:lnTo>
                      <a:pt x="16698" y="2407"/>
                    </a:lnTo>
                    <a:lnTo>
                      <a:pt x="16531" y="2449"/>
                    </a:lnTo>
                    <a:lnTo>
                      <a:pt x="16531" y="2554"/>
                    </a:lnTo>
                    <a:lnTo>
                      <a:pt x="16531" y="2700"/>
                    </a:lnTo>
                    <a:lnTo>
                      <a:pt x="16405" y="2909"/>
                    </a:lnTo>
                    <a:lnTo>
                      <a:pt x="16300" y="2805"/>
                    </a:lnTo>
                    <a:lnTo>
                      <a:pt x="16028" y="2742"/>
                    </a:lnTo>
                    <a:lnTo>
                      <a:pt x="15798" y="2742"/>
                    </a:lnTo>
                    <a:lnTo>
                      <a:pt x="15631" y="2909"/>
                    </a:lnTo>
                    <a:lnTo>
                      <a:pt x="15359" y="2763"/>
                    </a:lnTo>
                    <a:lnTo>
                      <a:pt x="15254" y="2595"/>
                    </a:lnTo>
                    <a:lnTo>
                      <a:pt x="15338" y="2323"/>
                    </a:lnTo>
                    <a:lnTo>
                      <a:pt x="15317" y="2219"/>
                    </a:lnTo>
                    <a:lnTo>
                      <a:pt x="15359" y="2030"/>
                    </a:lnTo>
                    <a:lnTo>
                      <a:pt x="15338" y="1863"/>
                    </a:lnTo>
                    <a:lnTo>
                      <a:pt x="15463" y="963"/>
                    </a:lnTo>
                    <a:lnTo>
                      <a:pt x="15463" y="942"/>
                    </a:lnTo>
                    <a:lnTo>
                      <a:pt x="15422" y="880"/>
                    </a:lnTo>
                    <a:lnTo>
                      <a:pt x="15212" y="838"/>
                    </a:lnTo>
                    <a:lnTo>
                      <a:pt x="14982" y="859"/>
                    </a:lnTo>
                    <a:lnTo>
                      <a:pt x="14982" y="922"/>
                    </a:lnTo>
                    <a:lnTo>
                      <a:pt x="14857" y="984"/>
                    </a:lnTo>
                    <a:lnTo>
                      <a:pt x="14752" y="984"/>
                    </a:lnTo>
                    <a:lnTo>
                      <a:pt x="14710" y="942"/>
                    </a:lnTo>
                    <a:lnTo>
                      <a:pt x="14606" y="1026"/>
                    </a:lnTo>
                    <a:lnTo>
                      <a:pt x="14501" y="963"/>
                    </a:lnTo>
                    <a:lnTo>
                      <a:pt x="14438" y="880"/>
                    </a:lnTo>
                    <a:lnTo>
                      <a:pt x="14313" y="775"/>
                    </a:lnTo>
                    <a:lnTo>
                      <a:pt x="14208" y="775"/>
                    </a:lnTo>
                    <a:lnTo>
                      <a:pt x="14020" y="838"/>
                    </a:lnTo>
                    <a:lnTo>
                      <a:pt x="13999" y="775"/>
                    </a:lnTo>
                    <a:lnTo>
                      <a:pt x="13894" y="775"/>
                    </a:lnTo>
                    <a:lnTo>
                      <a:pt x="13790" y="859"/>
                    </a:lnTo>
                    <a:lnTo>
                      <a:pt x="13769" y="984"/>
                    </a:lnTo>
                    <a:lnTo>
                      <a:pt x="13685" y="1068"/>
                    </a:lnTo>
                    <a:lnTo>
                      <a:pt x="13559" y="1131"/>
                    </a:lnTo>
                    <a:lnTo>
                      <a:pt x="13476" y="1256"/>
                    </a:lnTo>
                    <a:lnTo>
                      <a:pt x="13476" y="1298"/>
                    </a:lnTo>
                    <a:lnTo>
                      <a:pt x="13455" y="1403"/>
                    </a:lnTo>
                    <a:lnTo>
                      <a:pt x="13350" y="1507"/>
                    </a:lnTo>
                    <a:lnTo>
                      <a:pt x="12973" y="1507"/>
                    </a:lnTo>
                    <a:lnTo>
                      <a:pt x="12869" y="1612"/>
                    </a:lnTo>
                    <a:lnTo>
                      <a:pt x="12743" y="1612"/>
                    </a:lnTo>
                    <a:lnTo>
                      <a:pt x="12534" y="1758"/>
                    </a:lnTo>
                    <a:lnTo>
                      <a:pt x="12429" y="1905"/>
                    </a:lnTo>
                    <a:lnTo>
                      <a:pt x="12367" y="1905"/>
                    </a:lnTo>
                    <a:lnTo>
                      <a:pt x="12283" y="1863"/>
                    </a:lnTo>
                    <a:lnTo>
                      <a:pt x="12137" y="1863"/>
                    </a:lnTo>
                    <a:lnTo>
                      <a:pt x="12095" y="1884"/>
                    </a:lnTo>
                    <a:lnTo>
                      <a:pt x="11927" y="1905"/>
                    </a:lnTo>
                    <a:lnTo>
                      <a:pt x="11593" y="1905"/>
                    </a:lnTo>
                    <a:lnTo>
                      <a:pt x="11362" y="1863"/>
                    </a:lnTo>
                    <a:lnTo>
                      <a:pt x="11090" y="1884"/>
                    </a:lnTo>
                    <a:lnTo>
                      <a:pt x="11028" y="1884"/>
                    </a:lnTo>
                    <a:lnTo>
                      <a:pt x="10923" y="1758"/>
                    </a:lnTo>
                    <a:lnTo>
                      <a:pt x="10839" y="1758"/>
                    </a:lnTo>
                    <a:lnTo>
                      <a:pt x="10756" y="1696"/>
                    </a:lnTo>
                    <a:lnTo>
                      <a:pt x="10651" y="1612"/>
                    </a:lnTo>
                    <a:lnTo>
                      <a:pt x="10609" y="1445"/>
                    </a:lnTo>
                    <a:lnTo>
                      <a:pt x="10525" y="1382"/>
                    </a:lnTo>
                    <a:lnTo>
                      <a:pt x="10421" y="1403"/>
                    </a:lnTo>
                    <a:lnTo>
                      <a:pt x="10232" y="1403"/>
                    </a:lnTo>
                    <a:lnTo>
                      <a:pt x="10044" y="1340"/>
                    </a:lnTo>
                    <a:lnTo>
                      <a:pt x="9919" y="1173"/>
                    </a:lnTo>
                    <a:lnTo>
                      <a:pt x="9521" y="1173"/>
                    </a:lnTo>
                    <a:lnTo>
                      <a:pt x="9396" y="1089"/>
                    </a:lnTo>
                    <a:lnTo>
                      <a:pt x="9270" y="1131"/>
                    </a:lnTo>
                    <a:lnTo>
                      <a:pt x="9103" y="1152"/>
                    </a:lnTo>
                    <a:lnTo>
                      <a:pt x="8977" y="1194"/>
                    </a:lnTo>
                    <a:lnTo>
                      <a:pt x="8768" y="1214"/>
                    </a:lnTo>
                    <a:lnTo>
                      <a:pt x="8580" y="1277"/>
                    </a:lnTo>
                    <a:lnTo>
                      <a:pt x="8517" y="1382"/>
                    </a:lnTo>
                    <a:lnTo>
                      <a:pt x="8433" y="1403"/>
                    </a:lnTo>
                    <a:lnTo>
                      <a:pt x="8349" y="1382"/>
                    </a:lnTo>
                    <a:lnTo>
                      <a:pt x="8266" y="1382"/>
                    </a:lnTo>
                    <a:lnTo>
                      <a:pt x="8182" y="1445"/>
                    </a:lnTo>
                    <a:lnTo>
                      <a:pt x="8015" y="1445"/>
                    </a:lnTo>
                    <a:lnTo>
                      <a:pt x="7952" y="1466"/>
                    </a:lnTo>
                    <a:lnTo>
                      <a:pt x="7889" y="1466"/>
                    </a:lnTo>
                    <a:lnTo>
                      <a:pt x="7722" y="1361"/>
                    </a:lnTo>
                    <a:lnTo>
                      <a:pt x="7533" y="1340"/>
                    </a:lnTo>
                    <a:lnTo>
                      <a:pt x="7512" y="1256"/>
                    </a:lnTo>
                    <a:lnTo>
                      <a:pt x="7387" y="1152"/>
                    </a:lnTo>
                    <a:lnTo>
                      <a:pt x="7324" y="1152"/>
                    </a:lnTo>
                    <a:lnTo>
                      <a:pt x="7261" y="1089"/>
                    </a:lnTo>
                    <a:lnTo>
                      <a:pt x="7261" y="984"/>
                    </a:lnTo>
                    <a:lnTo>
                      <a:pt x="7199" y="859"/>
                    </a:lnTo>
                    <a:lnTo>
                      <a:pt x="7136" y="817"/>
                    </a:lnTo>
                    <a:lnTo>
                      <a:pt x="7136" y="691"/>
                    </a:lnTo>
                    <a:lnTo>
                      <a:pt x="7094" y="629"/>
                    </a:lnTo>
                    <a:lnTo>
                      <a:pt x="7094" y="566"/>
                    </a:lnTo>
                    <a:lnTo>
                      <a:pt x="7052" y="461"/>
                    </a:lnTo>
                    <a:lnTo>
                      <a:pt x="6947" y="440"/>
                    </a:lnTo>
                    <a:lnTo>
                      <a:pt x="6696" y="440"/>
                    </a:lnTo>
                    <a:lnTo>
                      <a:pt x="6592" y="419"/>
                    </a:lnTo>
                    <a:lnTo>
                      <a:pt x="6529" y="398"/>
                    </a:lnTo>
                    <a:lnTo>
                      <a:pt x="6383" y="357"/>
                    </a:lnTo>
                    <a:lnTo>
                      <a:pt x="6341" y="315"/>
                    </a:lnTo>
                    <a:lnTo>
                      <a:pt x="6257" y="252"/>
                    </a:lnTo>
                    <a:lnTo>
                      <a:pt x="5901" y="252"/>
                    </a:lnTo>
                    <a:lnTo>
                      <a:pt x="5755" y="210"/>
                    </a:lnTo>
                    <a:lnTo>
                      <a:pt x="5734" y="168"/>
                    </a:lnTo>
                    <a:lnTo>
                      <a:pt x="5567" y="105"/>
                    </a:lnTo>
                    <a:lnTo>
                      <a:pt x="5441" y="43"/>
                    </a:lnTo>
                    <a:lnTo>
                      <a:pt x="537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4" name="Google Shape;2924;p66"/>
              <p:cNvSpPr/>
              <p:nvPr/>
            </p:nvSpPr>
            <p:spPr>
              <a:xfrm>
                <a:off x="5730000" y="3287725"/>
                <a:ext cx="141250" cy="120875"/>
              </a:xfrm>
              <a:custGeom>
                <a:avLst/>
                <a:gdLst/>
                <a:ahLst/>
                <a:cxnLst/>
                <a:rect l="l" t="t" r="r" b="b"/>
                <a:pathLst>
                  <a:path w="5650" h="4835" extrusionOk="0">
                    <a:moveTo>
                      <a:pt x="126" y="1"/>
                    </a:moveTo>
                    <a:lnTo>
                      <a:pt x="42" y="2156"/>
                    </a:lnTo>
                    <a:lnTo>
                      <a:pt x="21" y="2323"/>
                    </a:lnTo>
                    <a:lnTo>
                      <a:pt x="21" y="2407"/>
                    </a:lnTo>
                    <a:lnTo>
                      <a:pt x="21" y="2470"/>
                    </a:lnTo>
                    <a:lnTo>
                      <a:pt x="0" y="3872"/>
                    </a:lnTo>
                    <a:lnTo>
                      <a:pt x="168" y="3872"/>
                    </a:lnTo>
                    <a:lnTo>
                      <a:pt x="251" y="3892"/>
                    </a:lnTo>
                    <a:lnTo>
                      <a:pt x="356" y="3872"/>
                    </a:lnTo>
                    <a:lnTo>
                      <a:pt x="732" y="3872"/>
                    </a:lnTo>
                    <a:lnTo>
                      <a:pt x="753" y="3934"/>
                    </a:lnTo>
                    <a:lnTo>
                      <a:pt x="837" y="3997"/>
                    </a:lnTo>
                    <a:lnTo>
                      <a:pt x="942" y="4039"/>
                    </a:lnTo>
                    <a:lnTo>
                      <a:pt x="1046" y="3955"/>
                    </a:lnTo>
                    <a:lnTo>
                      <a:pt x="1256" y="3892"/>
                    </a:lnTo>
                    <a:lnTo>
                      <a:pt x="1276" y="3851"/>
                    </a:lnTo>
                    <a:lnTo>
                      <a:pt x="1318" y="3892"/>
                    </a:lnTo>
                    <a:lnTo>
                      <a:pt x="1381" y="3830"/>
                    </a:lnTo>
                    <a:lnTo>
                      <a:pt x="1360" y="3662"/>
                    </a:lnTo>
                    <a:lnTo>
                      <a:pt x="1214" y="3558"/>
                    </a:lnTo>
                    <a:lnTo>
                      <a:pt x="1046" y="3474"/>
                    </a:lnTo>
                    <a:lnTo>
                      <a:pt x="900" y="3453"/>
                    </a:lnTo>
                    <a:lnTo>
                      <a:pt x="858" y="3411"/>
                    </a:lnTo>
                    <a:lnTo>
                      <a:pt x="753" y="3369"/>
                    </a:lnTo>
                    <a:lnTo>
                      <a:pt x="732" y="3369"/>
                    </a:lnTo>
                    <a:lnTo>
                      <a:pt x="670" y="3328"/>
                    </a:lnTo>
                    <a:lnTo>
                      <a:pt x="649" y="3202"/>
                    </a:lnTo>
                    <a:lnTo>
                      <a:pt x="544" y="3056"/>
                    </a:lnTo>
                    <a:lnTo>
                      <a:pt x="440" y="3014"/>
                    </a:lnTo>
                    <a:lnTo>
                      <a:pt x="419" y="2930"/>
                    </a:lnTo>
                    <a:lnTo>
                      <a:pt x="335" y="2846"/>
                    </a:lnTo>
                    <a:lnTo>
                      <a:pt x="419" y="2909"/>
                    </a:lnTo>
                    <a:lnTo>
                      <a:pt x="440" y="3014"/>
                    </a:lnTo>
                    <a:lnTo>
                      <a:pt x="523" y="3014"/>
                    </a:lnTo>
                    <a:lnTo>
                      <a:pt x="649" y="3097"/>
                    </a:lnTo>
                    <a:lnTo>
                      <a:pt x="670" y="3202"/>
                    </a:lnTo>
                    <a:lnTo>
                      <a:pt x="670" y="3328"/>
                    </a:lnTo>
                    <a:lnTo>
                      <a:pt x="732" y="3328"/>
                    </a:lnTo>
                    <a:lnTo>
                      <a:pt x="879" y="3348"/>
                    </a:lnTo>
                    <a:lnTo>
                      <a:pt x="963" y="3432"/>
                    </a:lnTo>
                    <a:lnTo>
                      <a:pt x="1151" y="3432"/>
                    </a:lnTo>
                    <a:lnTo>
                      <a:pt x="1297" y="3369"/>
                    </a:lnTo>
                    <a:lnTo>
                      <a:pt x="1423" y="3411"/>
                    </a:lnTo>
                    <a:lnTo>
                      <a:pt x="1507" y="3348"/>
                    </a:lnTo>
                    <a:lnTo>
                      <a:pt x="1486" y="3328"/>
                    </a:lnTo>
                    <a:lnTo>
                      <a:pt x="1402" y="3244"/>
                    </a:lnTo>
                    <a:lnTo>
                      <a:pt x="1360" y="3160"/>
                    </a:lnTo>
                    <a:lnTo>
                      <a:pt x="1276" y="3202"/>
                    </a:lnTo>
                    <a:lnTo>
                      <a:pt x="1256" y="3118"/>
                    </a:lnTo>
                    <a:lnTo>
                      <a:pt x="1297" y="3160"/>
                    </a:lnTo>
                    <a:lnTo>
                      <a:pt x="1423" y="3139"/>
                    </a:lnTo>
                    <a:lnTo>
                      <a:pt x="1507" y="3244"/>
                    </a:lnTo>
                    <a:lnTo>
                      <a:pt x="1611" y="3244"/>
                    </a:lnTo>
                    <a:lnTo>
                      <a:pt x="1569" y="3202"/>
                    </a:lnTo>
                    <a:lnTo>
                      <a:pt x="1569" y="3118"/>
                    </a:lnTo>
                    <a:lnTo>
                      <a:pt x="1611" y="3056"/>
                    </a:lnTo>
                    <a:lnTo>
                      <a:pt x="1611" y="3014"/>
                    </a:lnTo>
                    <a:lnTo>
                      <a:pt x="1611" y="2930"/>
                    </a:lnTo>
                    <a:lnTo>
                      <a:pt x="1528" y="2825"/>
                    </a:lnTo>
                    <a:lnTo>
                      <a:pt x="1528" y="2804"/>
                    </a:lnTo>
                    <a:lnTo>
                      <a:pt x="1632" y="2846"/>
                    </a:lnTo>
                    <a:lnTo>
                      <a:pt x="1674" y="2909"/>
                    </a:lnTo>
                    <a:lnTo>
                      <a:pt x="1779" y="3014"/>
                    </a:lnTo>
                    <a:lnTo>
                      <a:pt x="1883" y="3035"/>
                    </a:lnTo>
                    <a:lnTo>
                      <a:pt x="1883" y="2993"/>
                    </a:lnTo>
                    <a:lnTo>
                      <a:pt x="1841" y="2909"/>
                    </a:lnTo>
                    <a:lnTo>
                      <a:pt x="1883" y="2930"/>
                    </a:lnTo>
                    <a:lnTo>
                      <a:pt x="1904" y="3035"/>
                    </a:lnTo>
                    <a:lnTo>
                      <a:pt x="1946" y="3035"/>
                    </a:lnTo>
                    <a:lnTo>
                      <a:pt x="1946" y="2951"/>
                    </a:lnTo>
                    <a:lnTo>
                      <a:pt x="1925" y="2888"/>
                    </a:lnTo>
                    <a:lnTo>
                      <a:pt x="1946" y="2784"/>
                    </a:lnTo>
                    <a:lnTo>
                      <a:pt x="2009" y="2825"/>
                    </a:lnTo>
                    <a:lnTo>
                      <a:pt x="2155" y="2888"/>
                    </a:lnTo>
                    <a:lnTo>
                      <a:pt x="2197" y="2951"/>
                    </a:lnTo>
                    <a:lnTo>
                      <a:pt x="2260" y="2993"/>
                    </a:lnTo>
                    <a:lnTo>
                      <a:pt x="2323" y="2951"/>
                    </a:lnTo>
                    <a:lnTo>
                      <a:pt x="2365" y="2993"/>
                    </a:lnTo>
                    <a:lnTo>
                      <a:pt x="2427" y="2930"/>
                    </a:lnTo>
                    <a:lnTo>
                      <a:pt x="2427" y="3014"/>
                    </a:lnTo>
                    <a:lnTo>
                      <a:pt x="2427" y="3097"/>
                    </a:lnTo>
                    <a:lnTo>
                      <a:pt x="2469" y="3097"/>
                    </a:lnTo>
                    <a:lnTo>
                      <a:pt x="2553" y="3160"/>
                    </a:lnTo>
                    <a:lnTo>
                      <a:pt x="2867" y="3244"/>
                    </a:lnTo>
                    <a:lnTo>
                      <a:pt x="2950" y="3307"/>
                    </a:lnTo>
                    <a:lnTo>
                      <a:pt x="3055" y="3411"/>
                    </a:lnTo>
                    <a:lnTo>
                      <a:pt x="3076" y="3558"/>
                    </a:lnTo>
                    <a:lnTo>
                      <a:pt x="3243" y="3746"/>
                    </a:lnTo>
                    <a:lnTo>
                      <a:pt x="3264" y="3830"/>
                    </a:lnTo>
                    <a:lnTo>
                      <a:pt x="3369" y="3872"/>
                    </a:lnTo>
                    <a:lnTo>
                      <a:pt x="3453" y="3955"/>
                    </a:lnTo>
                    <a:lnTo>
                      <a:pt x="3473" y="4039"/>
                    </a:lnTo>
                    <a:lnTo>
                      <a:pt x="3725" y="4290"/>
                    </a:lnTo>
                    <a:lnTo>
                      <a:pt x="3725" y="4374"/>
                    </a:lnTo>
                    <a:lnTo>
                      <a:pt x="3829" y="4457"/>
                    </a:lnTo>
                    <a:lnTo>
                      <a:pt x="3997" y="4499"/>
                    </a:lnTo>
                    <a:lnTo>
                      <a:pt x="4080" y="4478"/>
                    </a:lnTo>
                    <a:lnTo>
                      <a:pt x="4122" y="4478"/>
                    </a:lnTo>
                    <a:lnTo>
                      <a:pt x="4206" y="4520"/>
                    </a:lnTo>
                    <a:lnTo>
                      <a:pt x="4394" y="4499"/>
                    </a:lnTo>
                    <a:lnTo>
                      <a:pt x="4520" y="4562"/>
                    </a:lnTo>
                    <a:lnTo>
                      <a:pt x="4624" y="4520"/>
                    </a:lnTo>
                    <a:lnTo>
                      <a:pt x="4771" y="4562"/>
                    </a:lnTo>
                    <a:lnTo>
                      <a:pt x="4875" y="4604"/>
                    </a:lnTo>
                    <a:lnTo>
                      <a:pt x="5022" y="4583"/>
                    </a:lnTo>
                    <a:lnTo>
                      <a:pt x="5064" y="4667"/>
                    </a:lnTo>
                    <a:lnTo>
                      <a:pt x="5168" y="4667"/>
                    </a:lnTo>
                    <a:lnTo>
                      <a:pt x="5189" y="4688"/>
                    </a:lnTo>
                    <a:lnTo>
                      <a:pt x="5126" y="4729"/>
                    </a:lnTo>
                    <a:lnTo>
                      <a:pt x="5252" y="4771"/>
                    </a:lnTo>
                    <a:lnTo>
                      <a:pt x="5378" y="4834"/>
                    </a:lnTo>
                    <a:lnTo>
                      <a:pt x="5503" y="4813"/>
                    </a:lnTo>
                    <a:lnTo>
                      <a:pt x="5545" y="4729"/>
                    </a:lnTo>
                    <a:lnTo>
                      <a:pt x="5398" y="4667"/>
                    </a:lnTo>
                    <a:lnTo>
                      <a:pt x="5357" y="4667"/>
                    </a:lnTo>
                    <a:lnTo>
                      <a:pt x="5357" y="4604"/>
                    </a:lnTo>
                    <a:lnTo>
                      <a:pt x="5461" y="4583"/>
                    </a:lnTo>
                    <a:lnTo>
                      <a:pt x="5545" y="4604"/>
                    </a:lnTo>
                    <a:lnTo>
                      <a:pt x="5650" y="4562"/>
                    </a:lnTo>
                    <a:lnTo>
                      <a:pt x="5440" y="4499"/>
                    </a:lnTo>
                    <a:lnTo>
                      <a:pt x="5168" y="4478"/>
                    </a:lnTo>
                    <a:lnTo>
                      <a:pt x="5043" y="4395"/>
                    </a:lnTo>
                    <a:lnTo>
                      <a:pt x="4980" y="4311"/>
                    </a:lnTo>
                    <a:lnTo>
                      <a:pt x="5126" y="4269"/>
                    </a:lnTo>
                    <a:lnTo>
                      <a:pt x="5189" y="4269"/>
                    </a:lnTo>
                    <a:lnTo>
                      <a:pt x="5252" y="4248"/>
                    </a:lnTo>
                    <a:lnTo>
                      <a:pt x="5168" y="4185"/>
                    </a:lnTo>
                    <a:lnTo>
                      <a:pt x="4959" y="4185"/>
                    </a:lnTo>
                    <a:lnTo>
                      <a:pt x="4771" y="4164"/>
                    </a:lnTo>
                    <a:lnTo>
                      <a:pt x="4708" y="4081"/>
                    </a:lnTo>
                    <a:lnTo>
                      <a:pt x="4708" y="3997"/>
                    </a:lnTo>
                    <a:lnTo>
                      <a:pt x="4771" y="3934"/>
                    </a:lnTo>
                    <a:lnTo>
                      <a:pt x="4813" y="3851"/>
                    </a:lnTo>
                    <a:lnTo>
                      <a:pt x="4750" y="3788"/>
                    </a:lnTo>
                    <a:lnTo>
                      <a:pt x="4666" y="3788"/>
                    </a:lnTo>
                    <a:lnTo>
                      <a:pt x="4624" y="3830"/>
                    </a:lnTo>
                    <a:lnTo>
                      <a:pt x="4541" y="3788"/>
                    </a:lnTo>
                    <a:lnTo>
                      <a:pt x="4457" y="3830"/>
                    </a:lnTo>
                    <a:lnTo>
                      <a:pt x="4352" y="3683"/>
                    </a:lnTo>
                    <a:lnTo>
                      <a:pt x="4352" y="3537"/>
                    </a:lnTo>
                    <a:lnTo>
                      <a:pt x="4248" y="3516"/>
                    </a:lnTo>
                    <a:lnTo>
                      <a:pt x="4143" y="3244"/>
                    </a:lnTo>
                    <a:lnTo>
                      <a:pt x="4101" y="3223"/>
                    </a:lnTo>
                    <a:lnTo>
                      <a:pt x="4080" y="3139"/>
                    </a:lnTo>
                    <a:lnTo>
                      <a:pt x="3934" y="3139"/>
                    </a:lnTo>
                    <a:lnTo>
                      <a:pt x="3871" y="3097"/>
                    </a:lnTo>
                    <a:lnTo>
                      <a:pt x="3808" y="2951"/>
                    </a:lnTo>
                    <a:lnTo>
                      <a:pt x="3683" y="2825"/>
                    </a:lnTo>
                    <a:lnTo>
                      <a:pt x="3662" y="2700"/>
                    </a:lnTo>
                    <a:lnTo>
                      <a:pt x="3578" y="2616"/>
                    </a:lnTo>
                    <a:lnTo>
                      <a:pt x="3494" y="2512"/>
                    </a:lnTo>
                    <a:lnTo>
                      <a:pt x="3515" y="2470"/>
                    </a:lnTo>
                    <a:lnTo>
                      <a:pt x="3766" y="2491"/>
                    </a:lnTo>
                    <a:lnTo>
                      <a:pt x="3976" y="2386"/>
                    </a:lnTo>
                    <a:lnTo>
                      <a:pt x="4017" y="2281"/>
                    </a:lnTo>
                    <a:lnTo>
                      <a:pt x="3997" y="2156"/>
                    </a:lnTo>
                    <a:lnTo>
                      <a:pt x="3829" y="1988"/>
                    </a:lnTo>
                    <a:lnTo>
                      <a:pt x="3704" y="1968"/>
                    </a:lnTo>
                    <a:lnTo>
                      <a:pt x="3662" y="1988"/>
                    </a:lnTo>
                    <a:lnTo>
                      <a:pt x="3557" y="1947"/>
                    </a:lnTo>
                    <a:lnTo>
                      <a:pt x="3348" y="1842"/>
                    </a:lnTo>
                    <a:lnTo>
                      <a:pt x="3243" y="1737"/>
                    </a:lnTo>
                    <a:lnTo>
                      <a:pt x="3097" y="1758"/>
                    </a:lnTo>
                    <a:lnTo>
                      <a:pt x="2846" y="1654"/>
                    </a:lnTo>
                    <a:lnTo>
                      <a:pt x="2825" y="1570"/>
                    </a:lnTo>
                    <a:lnTo>
                      <a:pt x="2867" y="1444"/>
                    </a:lnTo>
                    <a:lnTo>
                      <a:pt x="2888" y="1340"/>
                    </a:lnTo>
                    <a:lnTo>
                      <a:pt x="2825" y="1235"/>
                    </a:lnTo>
                    <a:lnTo>
                      <a:pt x="2616" y="1026"/>
                    </a:lnTo>
                    <a:lnTo>
                      <a:pt x="2553" y="1026"/>
                    </a:lnTo>
                    <a:lnTo>
                      <a:pt x="2511" y="1047"/>
                    </a:lnTo>
                    <a:lnTo>
                      <a:pt x="2448" y="963"/>
                    </a:lnTo>
                    <a:lnTo>
                      <a:pt x="2344" y="900"/>
                    </a:lnTo>
                    <a:lnTo>
                      <a:pt x="2323" y="817"/>
                    </a:lnTo>
                    <a:lnTo>
                      <a:pt x="2197" y="796"/>
                    </a:lnTo>
                    <a:lnTo>
                      <a:pt x="2134" y="712"/>
                    </a:lnTo>
                    <a:lnTo>
                      <a:pt x="2092" y="712"/>
                    </a:lnTo>
                    <a:lnTo>
                      <a:pt x="1988" y="649"/>
                    </a:lnTo>
                    <a:lnTo>
                      <a:pt x="1841" y="649"/>
                    </a:lnTo>
                    <a:lnTo>
                      <a:pt x="1716" y="545"/>
                    </a:lnTo>
                    <a:lnTo>
                      <a:pt x="1590" y="524"/>
                    </a:lnTo>
                    <a:lnTo>
                      <a:pt x="1381" y="398"/>
                    </a:lnTo>
                    <a:lnTo>
                      <a:pt x="1067" y="377"/>
                    </a:lnTo>
                    <a:lnTo>
                      <a:pt x="963" y="315"/>
                    </a:lnTo>
                    <a:lnTo>
                      <a:pt x="879" y="231"/>
                    </a:lnTo>
                    <a:lnTo>
                      <a:pt x="837" y="231"/>
                    </a:lnTo>
                    <a:lnTo>
                      <a:pt x="795" y="273"/>
                    </a:lnTo>
                    <a:lnTo>
                      <a:pt x="565" y="189"/>
                    </a:lnTo>
                    <a:lnTo>
                      <a:pt x="523" y="126"/>
                    </a:lnTo>
                    <a:lnTo>
                      <a:pt x="419" y="84"/>
                    </a:lnTo>
                    <a:lnTo>
                      <a:pt x="23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5" name="Google Shape;2925;p66"/>
              <p:cNvSpPr/>
              <p:nvPr/>
            </p:nvSpPr>
            <p:spPr>
              <a:xfrm>
                <a:off x="5413525" y="2961325"/>
                <a:ext cx="115100" cy="200900"/>
              </a:xfrm>
              <a:custGeom>
                <a:avLst/>
                <a:gdLst/>
                <a:ahLst/>
                <a:cxnLst/>
                <a:rect l="l" t="t" r="r" b="b"/>
                <a:pathLst>
                  <a:path w="4604" h="8036" extrusionOk="0">
                    <a:moveTo>
                      <a:pt x="586" y="0"/>
                    </a:moveTo>
                    <a:lnTo>
                      <a:pt x="440" y="63"/>
                    </a:lnTo>
                    <a:lnTo>
                      <a:pt x="419" y="189"/>
                    </a:lnTo>
                    <a:lnTo>
                      <a:pt x="314" y="419"/>
                    </a:lnTo>
                    <a:lnTo>
                      <a:pt x="335" y="565"/>
                    </a:lnTo>
                    <a:lnTo>
                      <a:pt x="335" y="795"/>
                    </a:lnTo>
                    <a:lnTo>
                      <a:pt x="251" y="1088"/>
                    </a:lnTo>
                    <a:lnTo>
                      <a:pt x="210" y="1214"/>
                    </a:lnTo>
                    <a:lnTo>
                      <a:pt x="272" y="1402"/>
                    </a:lnTo>
                    <a:lnTo>
                      <a:pt x="272" y="1465"/>
                    </a:lnTo>
                    <a:lnTo>
                      <a:pt x="210" y="1528"/>
                    </a:lnTo>
                    <a:lnTo>
                      <a:pt x="105" y="1507"/>
                    </a:lnTo>
                    <a:lnTo>
                      <a:pt x="21" y="1402"/>
                    </a:lnTo>
                    <a:lnTo>
                      <a:pt x="0" y="1528"/>
                    </a:lnTo>
                    <a:lnTo>
                      <a:pt x="21" y="1653"/>
                    </a:lnTo>
                    <a:lnTo>
                      <a:pt x="105" y="1653"/>
                    </a:lnTo>
                    <a:lnTo>
                      <a:pt x="126" y="1716"/>
                    </a:lnTo>
                    <a:lnTo>
                      <a:pt x="63" y="1779"/>
                    </a:lnTo>
                    <a:lnTo>
                      <a:pt x="126" y="1946"/>
                    </a:lnTo>
                    <a:lnTo>
                      <a:pt x="210" y="2093"/>
                    </a:lnTo>
                    <a:lnTo>
                      <a:pt x="210" y="2302"/>
                    </a:lnTo>
                    <a:lnTo>
                      <a:pt x="251" y="2344"/>
                    </a:lnTo>
                    <a:lnTo>
                      <a:pt x="314" y="2302"/>
                    </a:lnTo>
                    <a:lnTo>
                      <a:pt x="356" y="2344"/>
                    </a:lnTo>
                    <a:lnTo>
                      <a:pt x="356" y="2448"/>
                    </a:lnTo>
                    <a:lnTo>
                      <a:pt x="461" y="2595"/>
                    </a:lnTo>
                    <a:lnTo>
                      <a:pt x="544" y="2595"/>
                    </a:lnTo>
                    <a:lnTo>
                      <a:pt x="628" y="2511"/>
                    </a:lnTo>
                    <a:lnTo>
                      <a:pt x="565" y="2448"/>
                    </a:lnTo>
                    <a:lnTo>
                      <a:pt x="565" y="2365"/>
                    </a:lnTo>
                    <a:lnTo>
                      <a:pt x="691" y="2365"/>
                    </a:lnTo>
                    <a:lnTo>
                      <a:pt x="795" y="2448"/>
                    </a:lnTo>
                    <a:lnTo>
                      <a:pt x="670" y="2595"/>
                    </a:lnTo>
                    <a:lnTo>
                      <a:pt x="628" y="2679"/>
                    </a:lnTo>
                    <a:lnTo>
                      <a:pt x="628" y="2762"/>
                    </a:lnTo>
                    <a:lnTo>
                      <a:pt x="628" y="2888"/>
                    </a:lnTo>
                    <a:lnTo>
                      <a:pt x="691" y="3013"/>
                    </a:lnTo>
                    <a:lnTo>
                      <a:pt x="733" y="2909"/>
                    </a:lnTo>
                    <a:lnTo>
                      <a:pt x="795" y="2888"/>
                    </a:lnTo>
                    <a:lnTo>
                      <a:pt x="858" y="2992"/>
                    </a:lnTo>
                    <a:lnTo>
                      <a:pt x="795" y="3097"/>
                    </a:lnTo>
                    <a:lnTo>
                      <a:pt x="795" y="3097"/>
                    </a:lnTo>
                    <a:lnTo>
                      <a:pt x="879" y="3076"/>
                    </a:lnTo>
                    <a:lnTo>
                      <a:pt x="963" y="3013"/>
                    </a:lnTo>
                    <a:cubicBezTo>
                      <a:pt x="963" y="3097"/>
                      <a:pt x="963" y="3181"/>
                      <a:pt x="984" y="3244"/>
                    </a:cubicBezTo>
                    <a:lnTo>
                      <a:pt x="900" y="3181"/>
                    </a:lnTo>
                    <a:lnTo>
                      <a:pt x="775" y="3202"/>
                    </a:lnTo>
                    <a:lnTo>
                      <a:pt x="649" y="3139"/>
                    </a:lnTo>
                    <a:lnTo>
                      <a:pt x="544" y="3202"/>
                    </a:lnTo>
                    <a:lnTo>
                      <a:pt x="565" y="3244"/>
                    </a:lnTo>
                    <a:lnTo>
                      <a:pt x="649" y="3244"/>
                    </a:lnTo>
                    <a:lnTo>
                      <a:pt x="670" y="3390"/>
                    </a:lnTo>
                    <a:lnTo>
                      <a:pt x="754" y="3411"/>
                    </a:lnTo>
                    <a:lnTo>
                      <a:pt x="816" y="3516"/>
                    </a:lnTo>
                    <a:lnTo>
                      <a:pt x="816" y="3704"/>
                    </a:lnTo>
                    <a:lnTo>
                      <a:pt x="900" y="3746"/>
                    </a:lnTo>
                    <a:lnTo>
                      <a:pt x="900" y="3850"/>
                    </a:lnTo>
                    <a:lnTo>
                      <a:pt x="1005" y="3976"/>
                    </a:lnTo>
                    <a:lnTo>
                      <a:pt x="1109" y="4018"/>
                    </a:lnTo>
                    <a:lnTo>
                      <a:pt x="1214" y="3934"/>
                    </a:lnTo>
                    <a:lnTo>
                      <a:pt x="1214" y="3850"/>
                    </a:lnTo>
                    <a:lnTo>
                      <a:pt x="1277" y="3829"/>
                    </a:lnTo>
                    <a:lnTo>
                      <a:pt x="1277" y="3725"/>
                    </a:lnTo>
                    <a:lnTo>
                      <a:pt x="1214" y="3641"/>
                    </a:lnTo>
                    <a:lnTo>
                      <a:pt x="1277" y="3557"/>
                    </a:lnTo>
                    <a:lnTo>
                      <a:pt x="1277" y="3453"/>
                    </a:lnTo>
                    <a:lnTo>
                      <a:pt x="1172" y="3411"/>
                    </a:lnTo>
                    <a:lnTo>
                      <a:pt x="1109" y="3348"/>
                    </a:lnTo>
                    <a:cubicBezTo>
                      <a:pt x="1130" y="3306"/>
                      <a:pt x="1130" y="3223"/>
                      <a:pt x="1130" y="3181"/>
                    </a:cubicBezTo>
                    <a:lnTo>
                      <a:pt x="1235" y="3097"/>
                    </a:lnTo>
                    <a:lnTo>
                      <a:pt x="1214" y="3013"/>
                    </a:lnTo>
                    <a:lnTo>
                      <a:pt x="1277" y="2930"/>
                    </a:lnTo>
                    <a:lnTo>
                      <a:pt x="1402" y="2930"/>
                    </a:lnTo>
                    <a:lnTo>
                      <a:pt x="1632" y="3034"/>
                    </a:lnTo>
                    <a:lnTo>
                      <a:pt x="1695" y="3118"/>
                    </a:lnTo>
                    <a:lnTo>
                      <a:pt x="1821" y="3202"/>
                    </a:lnTo>
                    <a:lnTo>
                      <a:pt x="1904" y="3327"/>
                    </a:lnTo>
                    <a:lnTo>
                      <a:pt x="1863" y="3306"/>
                    </a:lnTo>
                    <a:cubicBezTo>
                      <a:pt x="1800" y="3264"/>
                      <a:pt x="1716" y="3264"/>
                      <a:pt x="1632" y="3264"/>
                    </a:cubicBezTo>
                    <a:lnTo>
                      <a:pt x="1653" y="3244"/>
                    </a:lnTo>
                    <a:lnTo>
                      <a:pt x="1611" y="3139"/>
                    </a:lnTo>
                    <a:lnTo>
                      <a:pt x="1507" y="3097"/>
                    </a:lnTo>
                    <a:lnTo>
                      <a:pt x="1444" y="3181"/>
                    </a:lnTo>
                    <a:lnTo>
                      <a:pt x="1486" y="3244"/>
                    </a:lnTo>
                    <a:lnTo>
                      <a:pt x="1528" y="3285"/>
                    </a:lnTo>
                    <a:cubicBezTo>
                      <a:pt x="1507" y="3285"/>
                      <a:pt x="1486" y="3306"/>
                      <a:pt x="1444" y="3306"/>
                    </a:cubicBezTo>
                    <a:lnTo>
                      <a:pt x="1444" y="3327"/>
                    </a:lnTo>
                    <a:lnTo>
                      <a:pt x="1591" y="3327"/>
                    </a:lnTo>
                    <a:lnTo>
                      <a:pt x="1611" y="3348"/>
                    </a:lnTo>
                    <a:lnTo>
                      <a:pt x="1611" y="3327"/>
                    </a:lnTo>
                    <a:cubicBezTo>
                      <a:pt x="1695" y="3327"/>
                      <a:pt x="1758" y="3348"/>
                      <a:pt x="1842" y="3390"/>
                    </a:cubicBezTo>
                    <a:cubicBezTo>
                      <a:pt x="1850" y="3393"/>
                      <a:pt x="1858" y="3394"/>
                      <a:pt x="1866" y="3394"/>
                    </a:cubicBezTo>
                    <a:cubicBezTo>
                      <a:pt x="1915" y="3394"/>
                      <a:pt x="1946" y="3342"/>
                      <a:pt x="1946" y="3306"/>
                    </a:cubicBezTo>
                    <a:lnTo>
                      <a:pt x="1967" y="3327"/>
                    </a:lnTo>
                    <a:lnTo>
                      <a:pt x="2030" y="3327"/>
                    </a:lnTo>
                    <a:lnTo>
                      <a:pt x="2009" y="3139"/>
                    </a:lnTo>
                    <a:lnTo>
                      <a:pt x="1863" y="2930"/>
                    </a:lnTo>
                    <a:lnTo>
                      <a:pt x="1904" y="2888"/>
                    </a:lnTo>
                    <a:lnTo>
                      <a:pt x="1946" y="2888"/>
                    </a:lnTo>
                    <a:lnTo>
                      <a:pt x="2030" y="2971"/>
                    </a:lnTo>
                    <a:lnTo>
                      <a:pt x="2114" y="2992"/>
                    </a:lnTo>
                    <a:lnTo>
                      <a:pt x="2176" y="3118"/>
                    </a:lnTo>
                    <a:lnTo>
                      <a:pt x="2344" y="3181"/>
                    </a:lnTo>
                    <a:lnTo>
                      <a:pt x="2386" y="3285"/>
                    </a:lnTo>
                    <a:lnTo>
                      <a:pt x="2386" y="3411"/>
                    </a:lnTo>
                    <a:lnTo>
                      <a:pt x="2469" y="3432"/>
                    </a:lnTo>
                    <a:lnTo>
                      <a:pt x="2595" y="3599"/>
                    </a:lnTo>
                    <a:lnTo>
                      <a:pt x="2699" y="3557"/>
                    </a:lnTo>
                    <a:lnTo>
                      <a:pt x="2699" y="3516"/>
                    </a:lnTo>
                    <a:lnTo>
                      <a:pt x="2804" y="3536"/>
                    </a:lnTo>
                    <a:lnTo>
                      <a:pt x="2804" y="3599"/>
                    </a:lnTo>
                    <a:lnTo>
                      <a:pt x="2741" y="3641"/>
                    </a:lnTo>
                    <a:cubicBezTo>
                      <a:pt x="2741" y="3641"/>
                      <a:pt x="2699" y="3641"/>
                      <a:pt x="2699" y="3662"/>
                    </a:cubicBezTo>
                    <a:cubicBezTo>
                      <a:pt x="2783" y="3913"/>
                      <a:pt x="2992" y="4060"/>
                      <a:pt x="3223" y="4122"/>
                    </a:cubicBezTo>
                    <a:lnTo>
                      <a:pt x="3285" y="4122"/>
                    </a:lnTo>
                    <a:lnTo>
                      <a:pt x="3411" y="4269"/>
                    </a:lnTo>
                    <a:lnTo>
                      <a:pt x="3432" y="4290"/>
                    </a:lnTo>
                    <a:lnTo>
                      <a:pt x="3432" y="4332"/>
                    </a:lnTo>
                    <a:cubicBezTo>
                      <a:pt x="3432" y="4352"/>
                      <a:pt x="3411" y="4394"/>
                      <a:pt x="3411" y="4436"/>
                    </a:cubicBezTo>
                    <a:lnTo>
                      <a:pt x="3411" y="4436"/>
                    </a:lnTo>
                    <a:cubicBezTo>
                      <a:pt x="3411" y="4436"/>
                      <a:pt x="3411" y="4394"/>
                      <a:pt x="3453" y="4394"/>
                    </a:cubicBezTo>
                    <a:lnTo>
                      <a:pt x="3495" y="4436"/>
                    </a:lnTo>
                    <a:lnTo>
                      <a:pt x="3599" y="4478"/>
                    </a:lnTo>
                    <a:lnTo>
                      <a:pt x="3620" y="4562"/>
                    </a:lnTo>
                    <a:lnTo>
                      <a:pt x="3808" y="4562"/>
                    </a:lnTo>
                    <a:lnTo>
                      <a:pt x="3829" y="4583"/>
                    </a:lnTo>
                    <a:lnTo>
                      <a:pt x="3871" y="4562"/>
                    </a:lnTo>
                    <a:lnTo>
                      <a:pt x="3913" y="4583"/>
                    </a:lnTo>
                    <a:lnTo>
                      <a:pt x="3871" y="4499"/>
                    </a:lnTo>
                    <a:lnTo>
                      <a:pt x="3829" y="4394"/>
                    </a:lnTo>
                    <a:lnTo>
                      <a:pt x="3788" y="4352"/>
                    </a:lnTo>
                    <a:lnTo>
                      <a:pt x="3788" y="4185"/>
                    </a:lnTo>
                    <a:lnTo>
                      <a:pt x="3767" y="3976"/>
                    </a:lnTo>
                    <a:lnTo>
                      <a:pt x="3767" y="3934"/>
                    </a:lnTo>
                    <a:lnTo>
                      <a:pt x="3704" y="3913"/>
                    </a:lnTo>
                    <a:lnTo>
                      <a:pt x="3599" y="3767"/>
                    </a:lnTo>
                    <a:lnTo>
                      <a:pt x="3557" y="3662"/>
                    </a:lnTo>
                    <a:lnTo>
                      <a:pt x="3474" y="3662"/>
                    </a:lnTo>
                    <a:lnTo>
                      <a:pt x="3453" y="3704"/>
                    </a:lnTo>
                    <a:lnTo>
                      <a:pt x="3390" y="3662"/>
                    </a:lnTo>
                    <a:lnTo>
                      <a:pt x="3348" y="3662"/>
                    </a:lnTo>
                    <a:lnTo>
                      <a:pt x="3285" y="3725"/>
                    </a:lnTo>
                    <a:lnTo>
                      <a:pt x="3097" y="3725"/>
                    </a:lnTo>
                    <a:lnTo>
                      <a:pt x="3055" y="3704"/>
                    </a:lnTo>
                    <a:lnTo>
                      <a:pt x="3055" y="3767"/>
                    </a:lnTo>
                    <a:lnTo>
                      <a:pt x="3055" y="3808"/>
                    </a:lnTo>
                    <a:cubicBezTo>
                      <a:pt x="2992" y="3767"/>
                      <a:pt x="2972" y="3746"/>
                      <a:pt x="2930" y="3725"/>
                    </a:cubicBezTo>
                    <a:lnTo>
                      <a:pt x="2951" y="3620"/>
                    </a:lnTo>
                    <a:lnTo>
                      <a:pt x="2951" y="3536"/>
                    </a:lnTo>
                    <a:lnTo>
                      <a:pt x="2992" y="3495"/>
                    </a:lnTo>
                    <a:lnTo>
                      <a:pt x="2951" y="3432"/>
                    </a:lnTo>
                    <a:lnTo>
                      <a:pt x="2846" y="3432"/>
                    </a:lnTo>
                    <a:lnTo>
                      <a:pt x="2762" y="3390"/>
                    </a:lnTo>
                    <a:lnTo>
                      <a:pt x="2658" y="3390"/>
                    </a:lnTo>
                    <a:lnTo>
                      <a:pt x="2658" y="3306"/>
                    </a:lnTo>
                    <a:lnTo>
                      <a:pt x="2574" y="3097"/>
                    </a:lnTo>
                    <a:lnTo>
                      <a:pt x="2553" y="2992"/>
                    </a:lnTo>
                    <a:lnTo>
                      <a:pt x="2616" y="2971"/>
                    </a:lnTo>
                    <a:lnTo>
                      <a:pt x="2658" y="2992"/>
                    </a:lnTo>
                    <a:lnTo>
                      <a:pt x="2741" y="2992"/>
                    </a:lnTo>
                    <a:lnTo>
                      <a:pt x="2720" y="2971"/>
                    </a:lnTo>
                    <a:lnTo>
                      <a:pt x="2616" y="2888"/>
                    </a:lnTo>
                    <a:lnTo>
                      <a:pt x="2469" y="2888"/>
                    </a:lnTo>
                    <a:lnTo>
                      <a:pt x="2427" y="2783"/>
                    </a:lnTo>
                    <a:lnTo>
                      <a:pt x="2365" y="2825"/>
                    </a:lnTo>
                    <a:lnTo>
                      <a:pt x="2365" y="2930"/>
                    </a:lnTo>
                    <a:lnTo>
                      <a:pt x="2302" y="2992"/>
                    </a:lnTo>
                    <a:lnTo>
                      <a:pt x="2239" y="2930"/>
                    </a:lnTo>
                    <a:lnTo>
                      <a:pt x="2260" y="2804"/>
                    </a:lnTo>
                    <a:lnTo>
                      <a:pt x="2197" y="2679"/>
                    </a:lnTo>
                    <a:lnTo>
                      <a:pt x="2009" y="2574"/>
                    </a:lnTo>
                    <a:lnTo>
                      <a:pt x="1904" y="2574"/>
                    </a:lnTo>
                    <a:lnTo>
                      <a:pt x="1737" y="2699"/>
                    </a:lnTo>
                    <a:lnTo>
                      <a:pt x="1716" y="2783"/>
                    </a:lnTo>
                    <a:lnTo>
                      <a:pt x="1632" y="2804"/>
                    </a:lnTo>
                    <a:lnTo>
                      <a:pt x="1507" y="2762"/>
                    </a:lnTo>
                    <a:lnTo>
                      <a:pt x="1465" y="2658"/>
                    </a:lnTo>
                    <a:lnTo>
                      <a:pt x="1381" y="2574"/>
                    </a:lnTo>
                    <a:lnTo>
                      <a:pt x="1381" y="2448"/>
                    </a:lnTo>
                    <a:lnTo>
                      <a:pt x="1423" y="2365"/>
                    </a:lnTo>
                    <a:lnTo>
                      <a:pt x="1360" y="2281"/>
                    </a:lnTo>
                    <a:lnTo>
                      <a:pt x="1088" y="2239"/>
                    </a:lnTo>
                    <a:lnTo>
                      <a:pt x="1026" y="2176"/>
                    </a:lnTo>
                    <a:lnTo>
                      <a:pt x="1067" y="2051"/>
                    </a:lnTo>
                    <a:lnTo>
                      <a:pt x="1109" y="1967"/>
                    </a:lnTo>
                    <a:lnTo>
                      <a:pt x="1109" y="1842"/>
                    </a:lnTo>
                    <a:lnTo>
                      <a:pt x="1172" y="1737"/>
                    </a:lnTo>
                    <a:lnTo>
                      <a:pt x="1360" y="1549"/>
                    </a:lnTo>
                    <a:lnTo>
                      <a:pt x="1423" y="1507"/>
                    </a:lnTo>
                    <a:lnTo>
                      <a:pt x="1402" y="1570"/>
                    </a:lnTo>
                    <a:lnTo>
                      <a:pt x="1402" y="1632"/>
                    </a:lnTo>
                    <a:lnTo>
                      <a:pt x="1507" y="1465"/>
                    </a:lnTo>
                    <a:lnTo>
                      <a:pt x="1486" y="1339"/>
                    </a:lnTo>
                    <a:lnTo>
                      <a:pt x="1549" y="1193"/>
                    </a:lnTo>
                    <a:lnTo>
                      <a:pt x="1611" y="921"/>
                    </a:lnTo>
                    <a:lnTo>
                      <a:pt x="1549" y="837"/>
                    </a:lnTo>
                    <a:lnTo>
                      <a:pt x="1528" y="691"/>
                    </a:lnTo>
                    <a:lnTo>
                      <a:pt x="1465" y="649"/>
                    </a:lnTo>
                    <a:lnTo>
                      <a:pt x="1360" y="482"/>
                    </a:lnTo>
                    <a:lnTo>
                      <a:pt x="1381" y="251"/>
                    </a:lnTo>
                    <a:lnTo>
                      <a:pt x="1381" y="189"/>
                    </a:lnTo>
                    <a:lnTo>
                      <a:pt x="1381" y="105"/>
                    </a:lnTo>
                    <a:lnTo>
                      <a:pt x="1298" y="0"/>
                    </a:lnTo>
                    <a:lnTo>
                      <a:pt x="1256" y="42"/>
                    </a:lnTo>
                    <a:lnTo>
                      <a:pt x="1256" y="84"/>
                    </a:lnTo>
                    <a:lnTo>
                      <a:pt x="1172" y="168"/>
                    </a:lnTo>
                    <a:lnTo>
                      <a:pt x="1005" y="168"/>
                    </a:lnTo>
                    <a:lnTo>
                      <a:pt x="984" y="210"/>
                    </a:lnTo>
                    <a:lnTo>
                      <a:pt x="900" y="168"/>
                    </a:lnTo>
                    <a:lnTo>
                      <a:pt x="795" y="63"/>
                    </a:lnTo>
                    <a:lnTo>
                      <a:pt x="586" y="0"/>
                    </a:lnTo>
                    <a:close/>
                    <a:moveTo>
                      <a:pt x="1842" y="4060"/>
                    </a:moveTo>
                    <a:lnTo>
                      <a:pt x="1716" y="4080"/>
                    </a:lnTo>
                    <a:lnTo>
                      <a:pt x="1695" y="4164"/>
                    </a:lnTo>
                    <a:lnTo>
                      <a:pt x="1821" y="4227"/>
                    </a:lnTo>
                    <a:lnTo>
                      <a:pt x="1883" y="4248"/>
                    </a:lnTo>
                    <a:lnTo>
                      <a:pt x="1883" y="4352"/>
                    </a:lnTo>
                    <a:lnTo>
                      <a:pt x="1842" y="4457"/>
                    </a:lnTo>
                    <a:lnTo>
                      <a:pt x="1842" y="4666"/>
                    </a:lnTo>
                    <a:lnTo>
                      <a:pt x="1800" y="4792"/>
                    </a:lnTo>
                    <a:lnTo>
                      <a:pt x="1842" y="4980"/>
                    </a:lnTo>
                    <a:lnTo>
                      <a:pt x="1904" y="4959"/>
                    </a:lnTo>
                    <a:lnTo>
                      <a:pt x="1925" y="4896"/>
                    </a:lnTo>
                    <a:lnTo>
                      <a:pt x="2051" y="4813"/>
                    </a:lnTo>
                    <a:cubicBezTo>
                      <a:pt x="2093" y="4813"/>
                      <a:pt x="2114" y="4855"/>
                      <a:pt x="2135" y="4855"/>
                    </a:cubicBezTo>
                    <a:lnTo>
                      <a:pt x="2114" y="4959"/>
                    </a:lnTo>
                    <a:lnTo>
                      <a:pt x="2197" y="5001"/>
                    </a:lnTo>
                    <a:lnTo>
                      <a:pt x="2260" y="4917"/>
                    </a:lnTo>
                    <a:cubicBezTo>
                      <a:pt x="2323" y="4959"/>
                      <a:pt x="2344" y="5001"/>
                      <a:pt x="2407" y="5022"/>
                    </a:cubicBezTo>
                    <a:lnTo>
                      <a:pt x="2407" y="5106"/>
                    </a:lnTo>
                    <a:lnTo>
                      <a:pt x="2344" y="5231"/>
                    </a:lnTo>
                    <a:lnTo>
                      <a:pt x="2155" y="5294"/>
                    </a:lnTo>
                    <a:lnTo>
                      <a:pt x="2114" y="5378"/>
                    </a:lnTo>
                    <a:lnTo>
                      <a:pt x="2135" y="5545"/>
                    </a:lnTo>
                    <a:lnTo>
                      <a:pt x="2218" y="5545"/>
                    </a:lnTo>
                    <a:lnTo>
                      <a:pt x="2344" y="5629"/>
                    </a:lnTo>
                    <a:lnTo>
                      <a:pt x="2448" y="5629"/>
                    </a:lnTo>
                    <a:lnTo>
                      <a:pt x="2448" y="5754"/>
                    </a:lnTo>
                    <a:lnTo>
                      <a:pt x="2532" y="5817"/>
                    </a:lnTo>
                    <a:lnTo>
                      <a:pt x="2637" y="5754"/>
                    </a:lnTo>
                    <a:lnTo>
                      <a:pt x="2637" y="5650"/>
                    </a:lnTo>
                    <a:lnTo>
                      <a:pt x="2574" y="5587"/>
                    </a:lnTo>
                    <a:cubicBezTo>
                      <a:pt x="2616" y="5545"/>
                      <a:pt x="2637" y="5545"/>
                      <a:pt x="2658" y="5524"/>
                    </a:cubicBezTo>
                    <a:lnTo>
                      <a:pt x="2658" y="5503"/>
                    </a:lnTo>
                    <a:lnTo>
                      <a:pt x="2679" y="5587"/>
                    </a:lnTo>
                    <a:lnTo>
                      <a:pt x="2762" y="5482"/>
                    </a:lnTo>
                    <a:lnTo>
                      <a:pt x="2804" y="5231"/>
                    </a:lnTo>
                    <a:lnTo>
                      <a:pt x="2972" y="5064"/>
                    </a:lnTo>
                    <a:lnTo>
                      <a:pt x="2992" y="4959"/>
                    </a:lnTo>
                    <a:lnTo>
                      <a:pt x="2972" y="4855"/>
                    </a:lnTo>
                    <a:lnTo>
                      <a:pt x="3034" y="4771"/>
                    </a:lnTo>
                    <a:lnTo>
                      <a:pt x="3034" y="4750"/>
                    </a:lnTo>
                    <a:cubicBezTo>
                      <a:pt x="3087" y="4760"/>
                      <a:pt x="3128" y="4766"/>
                      <a:pt x="3170" y="4766"/>
                    </a:cubicBezTo>
                    <a:cubicBezTo>
                      <a:pt x="3212" y="4766"/>
                      <a:pt x="3254" y="4760"/>
                      <a:pt x="3306" y="4750"/>
                    </a:cubicBezTo>
                    <a:cubicBezTo>
                      <a:pt x="3348" y="4750"/>
                      <a:pt x="3369" y="4708"/>
                      <a:pt x="3369" y="4687"/>
                    </a:cubicBezTo>
                    <a:lnTo>
                      <a:pt x="3411" y="4750"/>
                    </a:lnTo>
                    <a:lnTo>
                      <a:pt x="3411" y="4896"/>
                    </a:lnTo>
                    <a:lnTo>
                      <a:pt x="3411" y="4917"/>
                    </a:lnTo>
                    <a:cubicBezTo>
                      <a:pt x="3390" y="4959"/>
                      <a:pt x="3390" y="4980"/>
                      <a:pt x="3411" y="4980"/>
                    </a:cubicBezTo>
                    <a:cubicBezTo>
                      <a:pt x="3453" y="5001"/>
                      <a:pt x="3453" y="5022"/>
                      <a:pt x="3474" y="5085"/>
                    </a:cubicBezTo>
                    <a:lnTo>
                      <a:pt x="3474" y="5189"/>
                    </a:lnTo>
                    <a:lnTo>
                      <a:pt x="3557" y="5231"/>
                    </a:lnTo>
                    <a:cubicBezTo>
                      <a:pt x="3599" y="5336"/>
                      <a:pt x="3683" y="5482"/>
                      <a:pt x="3704" y="5608"/>
                    </a:cubicBezTo>
                    <a:cubicBezTo>
                      <a:pt x="3716" y="5632"/>
                      <a:pt x="3750" y="5643"/>
                      <a:pt x="3780" y="5643"/>
                    </a:cubicBezTo>
                    <a:cubicBezTo>
                      <a:pt x="3801" y="5643"/>
                      <a:pt x="3821" y="5637"/>
                      <a:pt x="3829" y="5629"/>
                    </a:cubicBezTo>
                    <a:lnTo>
                      <a:pt x="3871" y="5754"/>
                    </a:lnTo>
                    <a:lnTo>
                      <a:pt x="3871" y="5838"/>
                    </a:lnTo>
                    <a:lnTo>
                      <a:pt x="3788" y="5733"/>
                    </a:lnTo>
                    <a:lnTo>
                      <a:pt x="3725" y="5733"/>
                    </a:lnTo>
                    <a:lnTo>
                      <a:pt x="3725" y="5901"/>
                    </a:lnTo>
                    <a:lnTo>
                      <a:pt x="3704" y="5943"/>
                    </a:lnTo>
                    <a:lnTo>
                      <a:pt x="3620" y="5901"/>
                    </a:lnTo>
                    <a:lnTo>
                      <a:pt x="3495" y="5838"/>
                    </a:lnTo>
                    <a:lnTo>
                      <a:pt x="3453" y="6068"/>
                    </a:lnTo>
                    <a:lnTo>
                      <a:pt x="3495" y="6110"/>
                    </a:lnTo>
                    <a:lnTo>
                      <a:pt x="3495" y="6173"/>
                    </a:lnTo>
                    <a:lnTo>
                      <a:pt x="3411" y="6215"/>
                    </a:lnTo>
                    <a:lnTo>
                      <a:pt x="3369" y="6068"/>
                    </a:lnTo>
                    <a:lnTo>
                      <a:pt x="3244" y="6131"/>
                    </a:lnTo>
                    <a:lnTo>
                      <a:pt x="3181" y="6340"/>
                    </a:lnTo>
                    <a:lnTo>
                      <a:pt x="3055" y="6424"/>
                    </a:lnTo>
                    <a:lnTo>
                      <a:pt x="2951" y="6445"/>
                    </a:lnTo>
                    <a:lnTo>
                      <a:pt x="2846" y="6549"/>
                    </a:lnTo>
                    <a:lnTo>
                      <a:pt x="2972" y="6361"/>
                    </a:lnTo>
                    <a:lnTo>
                      <a:pt x="2972" y="6173"/>
                    </a:lnTo>
                    <a:lnTo>
                      <a:pt x="2825" y="6047"/>
                    </a:lnTo>
                    <a:lnTo>
                      <a:pt x="2741" y="6047"/>
                    </a:lnTo>
                    <a:lnTo>
                      <a:pt x="2658" y="6152"/>
                    </a:lnTo>
                    <a:lnTo>
                      <a:pt x="2532" y="6215"/>
                    </a:lnTo>
                    <a:lnTo>
                      <a:pt x="2469" y="6319"/>
                    </a:lnTo>
                    <a:lnTo>
                      <a:pt x="2532" y="6424"/>
                    </a:lnTo>
                    <a:lnTo>
                      <a:pt x="2365" y="6445"/>
                    </a:lnTo>
                    <a:lnTo>
                      <a:pt x="2260" y="6424"/>
                    </a:lnTo>
                    <a:lnTo>
                      <a:pt x="2197" y="6487"/>
                    </a:lnTo>
                    <a:lnTo>
                      <a:pt x="2093" y="6529"/>
                    </a:lnTo>
                    <a:lnTo>
                      <a:pt x="1988" y="6654"/>
                    </a:lnTo>
                    <a:lnTo>
                      <a:pt x="2009" y="6738"/>
                    </a:lnTo>
                    <a:lnTo>
                      <a:pt x="1988" y="6884"/>
                    </a:lnTo>
                    <a:lnTo>
                      <a:pt x="1904" y="7052"/>
                    </a:lnTo>
                    <a:lnTo>
                      <a:pt x="2030" y="7177"/>
                    </a:lnTo>
                    <a:lnTo>
                      <a:pt x="2093" y="7093"/>
                    </a:lnTo>
                    <a:lnTo>
                      <a:pt x="2155" y="6863"/>
                    </a:lnTo>
                    <a:lnTo>
                      <a:pt x="2239" y="6801"/>
                    </a:lnTo>
                    <a:lnTo>
                      <a:pt x="2302" y="6675"/>
                    </a:lnTo>
                    <a:lnTo>
                      <a:pt x="2344" y="6654"/>
                    </a:lnTo>
                    <a:lnTo>
                      <a:pt x="2427" y="6738"/>
                    </a:lnTo>
                    <a:lnTo>
                      <a:pt x="2407" y="6863"/>
                    </a:lnTo>
                    <a:lnTo>
                      <a:pt x="2427" y="6884"/>
                    </a:lnTo>
                    <a:lnTo>
                      <a:pt x="2469" y="6863"/>
                    </a:lnTo>
                    <a:lnTo>
                      <a:pt x="2532" y="6884"/>
                    </a:lnTo>
                    <a:lnTo>
                      <a:pt x="2532" y="6780"/>
                    </a:lnTo>
                    <a:lnTo>
                      <a:pt x="2574" y="6759"/>
                    </a:lnTo>
                    <a:lnTo>
                      <a:pt x="2637" y="6780"/>
                    </a:lnTo>
                    <a:lnTo>
                      <a:pt x="2616" y="6863"/>
                    </a:lnTo>
                    <a:lnTo>
                      <a:pt x="2658" y="6863"/>
                    </a:lnTo>
                    <a:lnTo>
                      <a:pt x="2762" y="6947"/>
                    </a:lnTo>
                    <a:lnTo>
                      <a:pt x="2825" y="6947"/>
                    </a:lnTo>
                    <a:lnTo>
                      <a:pt x="2762" y="6863"/>
                    </a:lnTo>
                    <a:lnTo>
                      <a:pt x="2783" y="6801"/>
                    </a:lnTo>
                    <a:lnTo>
                      <a:pt x="2762" y="6759"/>
                    </a:lnTo>
                    <a:lnTo>
                      <a:pt x="2825" y="6696"/>
                    </a:lnTo>
                    <a:lnTo>
                      <a:pt x="2867" y="6696"/>
                    </a:lnTo>
                    <a:lnTo>
                      <a:pt x="2972" y="6801"/>
                    </a:lnTo>
                    <a:lnTo>
                      <a:pt x="3076" y="6842"/>
                    </a:lnTo>
                    <a:lnTo>
                      <a:pt x="3181" y="6905"/>
                    </a:lnTo>
                    <a:lnTo>
                      <a:pt x="3202" y="7010"/>
                    </a:lnTo>
                    <a:lnTo>
                      <a:pt x="3306" y="7093"/>
                    </a:lnTo>
                    <a:lnTo>
                      <a:pt x="3202" y="7073"/>
                    </a:lnTo>
                    <a:lnTo>
                      <a:pt x="3160" y="7093"/>
                    </a:lnTo>
                    <a:lnTo>
                      <a:pt x="3160" y="7156"/>
                    </a:lnTo>
                    <a:lnTo>
                      <a:pt x="3097" y="7219"/>
                    </a:lnTo>
                    <a:lnTo>
                      <a:pt x="3160" y="7282"/>
                    </a:lnTo>
                    <a:lnTo>
                      <a:pt x="3160" y="7365"/>
                    </a:lnTo>
                    <a:lnTo>
                      <a:pt x="3139" y="7428"/>
                    </a:lnTo>
                    <a:lnTo>
                      <a:pt x="3202" y="7533"/>
                    </a:lnTo>
                    <a:lnTo>
                      <a:pt x="3244" y="7637"/>
                    </a:lnTo>
                    <a:lnTo>
                      <a:pt x="3348" y="7784"/>
                    </a:lnTo>
                    <a:lnTo>
                      <a:pt x="3474" y="7784"/>
                    </a:lnTo>
                    <a:lnTo>
                      <a:pt x="3578" y="7847"/>
                    </a:lnTo>
                    <a:lnTo>
                      <a:pt x="3704" y="7909"/>
                    </a:lnTo>
                    <a:lnTo>
                      <a:pt x="3808" y="7847"/>
                    </a:lnTo>
                    <a:lnTo>
                      <a:pt x="3829" y="7805"/>
                    </a:lnTo>
                    <a:lnTo>
                      <a:pt x="3892" y="7742"/>
                    </a:lnTo>
                    <a:lnTo>
                      <a:pt x="3913" y="7805"/>
                    </a:lnTo>
                    <a:lnTo>
                      <a:pt x="3871" y="7889"/>
                    </a:lnTo>
                    <a:lnTo>
                      <a:pt x="3892" y="7993"/>
                    </a:lnTo>
                    <a:lnTo>
                      <a:pt x="3913" y="8035"/>
                    </a:lnTo>
                    <a:lnTo>
                      <a:pt x="3997" y="7993"/>
                    </a:lnTo>
                    <a:lnTo>
                      <a:pt x="4143" y="7784"/>
                    </a:lnTo>
                    <a:lnTo>
                      <a:pt x="4143" y="7637"/>
                    </a:lnTo>
                    <a:lnTo>
                      <a:pt x="4101" y="7575"/>
                    </a:lnTo>
                    <a:lnTo>
                      <a:pt x="4039" y="7407"/>
                    </a:lnTo>
                    <a:lnTo>
                      <a:pt x="3934" y="7324"/>
                    </a:lnTo>
                    <a:lnTo>
                      <a:pt x="3976" y="7219"/>
                    </a:lnTo>
                    <a:lnTo>
                      <a:pt x="4101" y="6989"/>
                    </a:lnTo>
                    <a:lnTo>
                      <a:pt x="4185" y="6947"/>
                    </a:lnTo>
                    <a:lnTo>
                      <a:pt x="4248" y="7052"/>
                    </a:lnTo>
                    <a:lnTo>
                      <a:pt x="4290" y="7156"/>
                    </a:lnTo>
                    <a:lnTo>
                      <a:pt x="4332" y="7219"/>
                    </a:lnTo>
                    <a:lnTo>
                      <a:pt x="4332" y="7324"/>
                    </a:lnTo>
                    <a:lnTo>
                      <a:pt x="4394" y="7512"/>
                    </a:lnTo>
                    <a:lnTo>
                      <a:pt x="4415" y="7596"/>
                    </a:lnTo>
                    <a:lnTo>
                      <a:pt x="4415" y="7512"/>
                    </a:lnTo>
                    <a:lnTo>
                      <a:pt x="4415" y="7386"/>
                    </a:lnTo>
                    <a:lnTo>
                      <a:pt x="4352" y="7219"/>
                    </a:lnTo>
                    <a:lnTo>
                      <a:pt x="4394" y="7156"/>
                    </a:lnTo>
                    <a:lnTo>
                      <a:pt x="4436" y="7156"/>
                    </a:lnTo>
                    <a:lnTo>
                      <a:pt x="4499" y="7219"/>
                    </a:lnTo>
                    <a:lnTo>
                      <a:pt x="4499" y="7156"/>
                    </a:lnTo>
                    <a:lnTo>
                      <a:pt x="4541" y="7156"/>
                    </a:lnTo>
                    <a:lnTo>
                      <a:pt x="4604" y="6989"/>
                    </a:lnTo>
                    <a:lnTo>
                      <a:pt x="4562" y="6801"/>
                    </a:lnTo>
                    <a:lnTo>
                      <a:pt x="4499" y="6696"/>
                    </a:lnTo>
                    <a:lnTo>
                      <a:pt x="4436" y="6591"/>
                    </a:lnTo>
                    <a:lnTo>
                      <a:pt x="4436" y="6466"/>
                    </a:lnTo>
                    <a:lnTo>
                      <a:pt x="4415" y="6340"/>
                    </a:lnTo>
                    <a:lnTo>
                      <a:pt x="4352" y="6424"/>
                    </a:lnTo>
                    <a:lnTo>
                      <a:pt x="4352" y="6277"/>
                    </a:lnTo>
                    <a:lnTo>
                      <a:pt x="4352" y="6215"/>
                    </a:lnTo>
                    <a:lnTo>
                      <a:pt x="4311" y="6215"/>
                    </a:lnTo>
                    <a:lnTo>
                      <a:pt x="4227" y="6131"/>
                    </a:lnTo>
                    <a:lnTo>
                      <a:pt x="4248" y="6068"/>
                    </a:lnTo>
                    <a:lnTo>
                      <a:pt x="4332" y="6068"/>
                    </a:lnTo>
                    <a:lnTo>
                      <a:pt x="4332" y="5922"/>
                    </a:lnTo>
                    <a:lnTo>
                      <a:pt x="4248" y="5796"/>
                    </a:lnTo>
                    <a:lnTo>
                      <a:pt x="4248" y="5712"/>
                    </a:lnTo>
                    <a:lnTo>
                      <a:pt x="4185" y="5796"/>
                    </a:lnTo>
                    <a:lnTo>
                      <a:pt x="4080" y="5692"/>
                    </a:lnTo>
                    <a:lnTo>
                      <a:pt x="3913" y="5545"/>
                    </a:lnTo>
                    <a:lnTo>
                      <a:pt x="3892" y="5440"/>
                    </a:lnTo>
                    <a:lnTo>
                      <a:pt x="3871" y="5440"/>
                    </a:lnTo>
                    <a:lnTo>
                      <a:pt x="3767" y="5420"/>
                    </a:lnTo>
                    <a:lnTo>
                      <a:pt x="3767" y="5503"/>
                    </a:lnTo>
                    <a:cubicBezTo>
                      <a:pt x="3725" y="5482"/>
                      <a:pt x="3725" y="5420"/>
                      <a:pt x="3704" y="5399"/>
                    </a:cubicBezTo>
                    <a:lnTo>
                      <a:pt x="3704" y="5315"/>
                    </a:lnTo>
                    <a:lnTo>
                      <a:pt x="3662" y="5210"/>
                    </a:lnTo>
                    <a:lnTo>
                      <a:pt x="3662" y="5273"/>
                    </a:lnTo>
                    <a:cubicBezTo>
                      <a:pt x="3620" y="5231"/>
                      <a:pt x="3620" y="5210"/>
                      <a:pt x="3599" y="5189"/>
                    </a:cubicBezTo>
                    <a:lnTo>
                      <a:pt x="3683" y="5168"/>
                    </a:lnTo>
                    <a:lnTo>
                      <a:pt x="3683" y="5085"/>
                    </a:lnTo>
                    <a:lnTo>
                      <a:pt x="3578" y="4896"/>
                    </a:lnTo>
                    <a:lnTo>
                      <a:pt x="3495" y="4855"/>
                    </a:lnTo>
                    <a:lnTo>
                      <a:pt x="3474" y="4666"/>
                    </a:lnTo>
                    <a:lnTo>
                      <a:pt x="3411" y="4562"/>
                    </a:lnTo>
                    <a:cubicBezTo>
                      <a:pt x="3411" y="4541"/>
                      <a:pt x="3411" y="4541"/>
                      <a:pt x="3453" y="4499"/>
                    </a:cubicBezTo>
                    <a:cubicBezTo>
                      <a:pt x="3474" y="4478"/>
                      <a:pt x="3453" y="4457"/>
                      <a:pt x="3411" y="4436"/>
                    </a:cubicBezTo>
                    <a:lnTo>
                      <a:pt x="3390" y="4457"/>
                    </a:lnTo>
                    <a:lnTo>
                      <a:pt x="3411" y="4457"/>
                    </a:lnTo>
                    <a:lnTo>
                      <a:pt x="3411" y="4478"/>
                    </a:lnTo>
                    <a:cubicBezTo>
                      <a:pt x="3411" y="4478"/>
                      <a:pt x="3390" y="4478"/>
                      <a:pt x="3390" y="4499"/>
                    </a:cubicBezTo>
                    <a:lnTo>
                      <a:pt x="3390" y="4541"/>
                    </a:lnTo>
                    <a:lnTo>
                      <a:pt x="3306" y="4562"/>
                    </a:lnTo>
                    <a:lnTo>
                      <a:pt x="3202" y="4499"/>
                    </a:lnTo>
                    <a:lnTo>
                      <a:pt x="3139" y="4499"/>
                    </a:lnTo>
                    <a:lnTo>
                      <a:pt x="3181" y="4604"/>
                    </a:lnTo>
                    <a:lnTo>
                      <a:pt x="3181" y="4666"/>
                    </a:lnTo>
                    <a:cubicBezTo>
                      <a:pt x="3097" y="4687"/>
                      <a:pt x="3055" y="4708"/>
                      <a:pt x="2972" y="4750"/>
                    </a:cubicBezTo>
                    <a:lnTo>
                      <a:pt x="2972" y="4583"/>
                    </a:lnTo>
                    <a:lnTo>
                      <a:pt x="2930" y="4604"/>
                    </a:lnTo>
                    <a:lnTo>
                      <a:pt x="2888" y="4750"/>
                    </a:lnTo>
                    <a:lnTo>
                      <a:pt x="2888" y="4792"/>
                    </a:lnTo>
                    <a:lnTo>
                      <a:pt x="2783" y="4980"/>
                    </a:lnTo>
                    <a:lnTo>
                      <a:pt x="2783" y="5106"/>
                    </a:lnTo>
                    <a:lnTo>
                      <a:pt x="2741" y="5273"/>
                    </a:lnTo>
                    <a:lnTo>
                      <a:pt x="2658" y="5378"/>
                    </a:lnTo>
                    <a:lnTo>
                      <a:pt x="2658" y="5482"/>
                    </a:lnTo>
                    <a:cubicBezTo>
                      <a:pt x="2646" y="5459"/>
                      <a:pt x="2622" y="5443"/>
                      <a:pt x="2599" y="5443"/>
                    </a:cubicBezTo>
                    <a:cubicBezTo>
                      <a:pt x="2580" y="5443"/>
                      <a:pt x="2562" y="5454"/>
                      <a:pt x="2553" y="5482"/>
                    </a:cubicBezTo>
                    <a:lnTo>
                      <a:pt x="2553" y="5315"/>
                    </a:lnTo>
                    <a:lnTo>
                      <a:pt x="2637" y="4980"/>
                    </a:lnTo>
                    <a:lnTo>
                      <a:pt x="2741" y="4876"/>
                    </a:lnTo>
                    <a:lnTo>
                      <a:pt x="2741" y="4771"/>
                    </a:lnTo>
                    <a:lnTo>
                      <a:pt x="2658" y="4687"/>
                    </a:lnTo>
                    <a:lnTo>
                      <a:pt x="2616" y="4708"/>
                    </a:lnTo>
                    <a:lnTo>
                      <a:pt x="2532" y="4687"/>
                    </a:lnTo>
                    <a:lnTo>
                      <a:pt x="2448" y="4750"/>
                    </a:lnTo>
                    <a:lnTo>
                      <a:pt x="2448" y="4855"/>
                    </a:lnTo>
                    <a:cubicBezTo>
                      <a:pt x="2427" y="4792"/>
                      <a:pt x="2365" y="4708"/>
                      <a:pt x="2323" y="4666"/>
                    </a:cubicBezTo>
                    <a:lnTo>
                      <a:pt x="2427" y="4583"/>
                    </a:lnTo>
                    <a:lnTo>
                      <a:pt x="2469" y="4457"/>
                    </a:lnTo>
                    <a:lnTo>
                      <a:pt x="2532" y="4394"/>
                    </a:lnTo>
                    <a:lnTo>
                      <a:pt x="2553" y="4290"/>
                    </a:lnTo>
                    <a:lnTo>
                      <a:pt x="2511" y="4227"/>
                    </a:lnTo>
                    <a:lnTo>
                      <a:pt x="2427" y="4269"/>
                    </a:lnTo>
                    <a:lnTo>
                      <a:pt x="2344" y="4373"/>
                    </a:lnTo>
                    <a:lnTo>
                      <a:pt x="2260" y="4269"/>
                    </a:lnTo>
                    <a:lnTo>
                      <a:pt x="2197" y="4248"/>
                    </a:lnTo>
                    <a:lnTo>
                      <a:pt x="2009" y="4248"/>
                    </a:lnTo>
                    <a:lnTo>
                      <a:pt x="2030" y="4185"/>
                    </a:lnTo>
                    <a:lnTo>
                      <a:pt x="1946" y="4164"/>
                    </a:lnTo>
                    <a:lnTo>
                      <a:pt x="1842" y="406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6" name="Google Shape;2926;p66"/>
              <p:cNvSpPr/>
              <p:nvPr/>
            </p:nvSpPr>
            <p:spPr>
              <a:xfrm>
                <a:off x="5472625" y="3375600"/>
                <a:ext cx="56000" cy="29325"/>
              </a:xfrm>
              <a:custGeom>
                <a:avLst/>
                <a:gdLst/>
                <a:ahLst/>
                <a:cxnLst/>
                <a:rect l="l" t="t" r="r" b="b"/>
                <a:pathLst>
                  <a:path w="2240" h="1173" extrusionOk="0">
                    <a:moveTo>
                      <a:pt x="2177" y="1"/>
                    </a:moveTo>
                    <a:lnTo>
                      <a:pt x="1968" y="43"/>
                    </a:lnTo>
                    <a:lnTo>
                      <a:pt x="1821" y="43"/>
                    </a:lnTo>
                    <a:lnTo>
                      <a:pt x="1675" y="64"/>
                    </a:lnTo>
                    <a:lnTo>
                      <a:pt x="1570" y="64"/>
                    </a:lnTo>
                    <a:lnTo>
                      <a:pt x="1424" y="105"/>
                    </a:lnTo>
                    <a:lnTo>
                      <a:pt x="1193" y="105"/>
                    </a:lnTo>
                    <a:lnTo>
                      <a:pt x="1005" y="252"/>
                    </a:lnTo>
                    <a:lnTo>
                      <a:pt x="880" y="315"/>
                    </a:lnTo>
                    <a:lnTo>
                      <a:pt x="817" y="336"/>
                    </a:lnTo>
                    <a:lnTo>
                      <a:pt x="712" y="357"/>
                    </a:lnTo>
                    <a:lnTo>
                      <a:pt x="628" y="377"/>
                    </a:lnTo>
                    <a:lnTo>
                      <a:pt x="482" y="419"/>
                    </a:lnTo>
                    <a:lnTo>
                      <a:pt x="398" y="482"/>
                    </a:lnTo>
                    <a:lnTo>
                      <a:pt x="377" y="524"/>
                    </a:lnTo>
                    <a:lnTo>
                      <a:pt x="252" y="587"/>
                    </a:lnTo>
                    <a:lnTo>
                      <a:pt x="210" y="733"/>
                    </a:lnTo>
                    <a:lnTo>
                      <a:pt x="105" y="880"/>
                    </a:lnTo>
                    <a:lnTo>
                      <a:pt x="84" y="942"/>
                    </a:lnTo>
                    <a:lnTo>
                      <a:pt x="147" y="984"/>
                    </a:lnTo>
                    <a:lnTo>
                      <a:pt x="147" y="1047"/>
                    </a:lnTo>
                    <a:lnTo>
                      <a:pt x="84" y="1047"/>
                    </a:lnTo>
                    <a:lnTo>
                      <a:pt x="43" y="1005"/>
                    </a:lnTo>
                    <a:lnTo>
                      <a:pt x="1" y="1110"/>
                    </a:lnTo>
                    <a:lnTo>
                      <a:pt x="63" y="1173"/>
                    </a:lnTo>
                    <a:lnTo>
                      <a:pt x="252" y="1152"/>
                    </a:lnTo>
                    <a:lnTo>
                      <a:pt x="419" y="1047"/>
                    </a:lnTo>
                    <a:lnTo>
                      <a:pt x="503" y="1005"/>
                    </a:lnTo>
                    <a:lnTo>
                      <a:pt x="608" y="1005"/>
                    </a:lnTo>
                    <a:lnTo>
                      <a:pt x="712" y="942"/>
                    </a:lnTo>
                    <a:lnTo>
                      <a:pt x="796" y="838"/>
                    </a:lnTo>
                    <a:lnTo>
                      <a:pt x="1005" y="670"/>
                    </a:lnTo>
                    <a:lnTo>
                      <a:pt x="1047" y="587"/>
                    </a:lnTo>
                    <a:lnTo>
                      <a:pt x="1110" y="566"/>
                    </a:lnTo>
                    <a:lnTo>
                      <a:pt x="1131" y="566"/>
                    </a:lnTo>
                    <a:lnTo>
                      <a:pt x="1235" y="461"/>
                    </a:lnTo>
                    <a:lnTo>
                      <a:pt x="1340" y="440"/>
                    </a:lnTo>
                    <a:lnTo>
                      <a:pt x="1444" y="440"/>
                    </a:lnTo>
                    <a:lnTo>
                      <a:pt x="1675" y="419"/>
                    </a:lnTo>
                    <a:lnTo>
                      <a:pt x="1842" y="315"/>
                    </a:lnTo>
                    <a:lnTo>
                      <a:pt x="2030" y="252"/>
                    </a:lnTo>
                    <a:lnTo>
                      <a:pt x="2051" y="168"/>
                    </a:lnTo>
                    <a:lnTo>
                      <a:pt x="2135" y="168"/>
                    </a:lnTo>
                    <a:lnTo>
                      <a:pt x="2240" y="105"/>
                    </a:lnTo>
                    <a:lnTo>
                      <a:pt x="2240" y="43"/>
                    </a:lnTo>
                    <a:lnTo>
                      <a:pt x="217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927" name="Google Shape;2927;p66"/>
              <p:cNvGrpSpPr/>
              <p:nvPr/>
            </p:nvGrpSpPr>
            <p:grpSpPr>
              <a:xfrm>
                <a:off x="5068275" y="3161675"/>
                <a:ext cx="664875" cy="222850"/>
                <a:chOff x="5068275" y="3161675"/>
                <a:chExt cx="664875" cy="222850"/>
              </a:xfrm>
            </p:grpSpPr>
            <p:sp>
              <p:nvSpPr>
                <p:cNvPr id="2928" name="Google Shape;2928;p66"/>
                <p:cNvSpPr/>
                <p:nvPr/>
              </p:nvSpPr>
              <p:spPr>
                <a:xfrm>
                  <a:off x="5408300" y="3224425"/>
                  <a:ext cx="96775" cy="107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1" h="4312" extrusionOk="0">
                      <a:moveTo>
                        <a:pt x="3620" y="1"/>
                      </a:moveTo>
                      <a:lnTo>
                        <a:pt x="3515" y="43"/>
                      </a:lnTo>
                      <a:lnTo>
                        <a:pt x="3494" y="147"/>
                      </a:lnTo>
                      <a:lnTo>
                        <a:pt x="3390" y="231"/>
                      </a:lnTo>
                      <a:lnTo>
                        <a:pt x="3390" y="294"/>
                      </a:lnTo>
                      <a:lnTo>
                        <a:pt x="3285" y="357"/>
                      </a:lnTo>
                      <a:lnTo>
                        <a:pt x="3181" y="398"/>
                      </a:lnTo>
                      <a:lnTo>
                        <a:pt x="3139" y="461"/>
                      </a:lnTo>
                      <a:lnTo>
                        <a:pt x="2992" y="503"/>
                      </a:lnTo>
                      <a:lnTo>
                        <a:pt x="2720" y="440"/>
                      </a:lnTo>
                      <a:lnTo>
                        <a:pt x="2469" y="419"/>
                      </a:lnTo>
                      <a:lnTo>
                        <a:pt x="2448" y="503"/>
                      </a:lnTo>
                      <a:lnTo>
                        <a:pt x="2406" y="503"/>
                      </a:lnTo>
                      <a:lnTo>
                        <a:pt x="2260" y="398"/>
                      </a:lnTo>
                      <a:lnTo>
                        <a:pt x="2092" y="398"/>
                      </a:lnTo>
                      <a:lnTo>
                        <a:pt x="1988" y="357"/>
                      </a:lnTo>
                      <a:lnTo>
                        <a:pt x="1820" y="336"/>
                      </a:lnTo>
                      <a:lnTo>
                        <a:pt x="1737" y="398"/>
                      </a:lnTo>
                      <a:lnTo>
                        <a:pt x="1674" y="336"/>
                      </a:lnTo>
                      <a:lnTo>
                        <a:pt x="1569" y="231"/>
                      </a:lnTo>
                      <a:lnTo>
                        <a:pt x="1381" y="210"/>
                      </a:lnTo>
                      <a:lnTo>
                        <a:pt x="1276" y="210"/>
                      </a:lnTo>
                      <a:lnTo>
                        <a:pt x="1276" y="336"/>
                      </a:lnTo>
                      <a:lnTo>
                        <a:pt x="1193" y="398"/>
                      </a:lnTo>
                      <a:lnTo>
                        <a:pt x="1151" y="503"/>
                      </a:lnTo>
                      <a:lnTo>
                        <a:pt x="1067" y="566"/>
                      </a:lnTo>
                      <a:lnTo>
                        <a:pt x="900" y="524"/>
                      </a:lnTo>
                      <a:lnTo>
                        <a:pt x="774" y="545"/>
                      </a:lnTo>
                      <a:lnTo>
                        <a:pt x="712" y="608"/>
                      </a:lnTo>
                      <a:lnTo>
                        <a:pt x="753" y="650"/>
                      </a:lnTo>
                      <a:lnTo>
                        <a:pt x="586" y="775"/>
                      </a:lnTo>
                      <a:lnTo>
                        <a:pt x="586" y="942"/>
                      </a:lnTo>
                      <a:lnTo>
                        <a:pt x="628" y="1047"/>
                      </a:lnTo>
                      <a:lnTo>
                        <a:pt x="628" y="1235"/>
                      </a:lnTo>
                      <a:lnTo>
                        <a:pt x="586" y="1298"/>
                      </a:lnTo>
                      <a:lnTo>
                        <a:pt x="649" y="1445"/>
                      </a:lnTo>
                      <a:lnTo>
                        <a:pt x="670" y="1549"/>
                      </a:lnTo>
                      <a:lnTo>
                        <a:pt x="628" y="1486"/>
                      </a:lnTo>
                      <a:lnTo>
                        <a:pt x="565" y="1403"/>
                      </a:lnTo>
                      <a:lnTo>
                        <a:pt x="523" y="1445"/>
                      </a:lnTo>
                      <a:lnTo>
                        <a:pt x="440" y="1507"/>
                      </a:lnTo>
                      <a:lnTo>
                        <a:pt x="335" y="1570"/>
                      </a:lnTo>
                      <a:lnTo>
                        <a:pt x="314" y="1675"/>
                      </a:lnTo>
                      <a:lnTo>
                        <a:pt x="335" y="1800"/>
                      </a:lnTo>
                      <a:lnTo>
                        <a:pt x="314" y="1905"/>
                      </a:lnTo>
                      <a:lnTo>
                        <a:pt x="335" y="2135"/>
                      </a:lnTo>
                      <a:lnTo>
                        <a:pt x="314" y="2198"/>
                      </a:lnTo>
                      <a:lnTo>
                        <a:pt x="272" y="2303"/>
                      </a:lnTo>
                      <a:lnTo>
                        <a:pt x="188" y="2323"/>
                      </a:lnTo>
                      <a:lnTo>
                        <a:pt x="188" y="2449"/>
                      </a:lnTo>
                      <a:lnTo>
                        <a:pt x="63" y="2554"/>
                      </a:lnTo>
                      <a:lnTo>
                        <a:pt x="42" y="2721"/>
                      </a:lnTo>
                      <a:lnTo>
                        <a:pt x="42" y="2763"/>
                      </a:lnTo>
                      <a:lnTo>
                        <a:pt x="0" y="2826"/>
                      </a:lnTo>
                      <a:lnTo>
                        <a:pt x="63" y="3035"/>
                      </a:lnTo>
                      <a:lnTo>
                        <a:pt x="126" y="3139"/>
                      </a:lnTo>
                      <a:lnTo>
                        <a:pt x="168" y="3119"/>
                      </a:lnTo>
                      <a:lnTo>
                        <a:pt x="251" y="3119"/>
                      </a:lnTo>
                      <a:lnTo>
                        <a:pt x="335" y="3056"/>
                      </a:lnTo>
                      <a:lnTo>
                        <a:pt x="377" y="3077"/>
                      </a:lnTo>
                      <a:lnTo>
                        <a:pt x="419" y="3223"/>
                      </a:lnTo>
                      <a:lnTo>
                        <a:pt x="523" y="3495"/>
                      </a:lnTo>
                      <a:lnTo>
                        <a:pt x="481" y="3558"/>
                      </a:lnTo>
                      <a:lnTo>
                        <a:pt x="440" y="3704"/>
                      </a:lnTo>
                      <a:lnTo>
                        <a:pt x="356" y="3851"/>
                      </a:lnTo>
                      <a:lnTo>
                        <a:pt x="356" y="4081"/>
                      </a:lnTo>
                      <a:lnTo>
                        <a:pt x="356" y="4269"/>
                      </a:lnTo>
                      <a:lnTo>
                        <a:pt x="440" y="4269"/>
                      </a:lnTo>
                      <a:lnTo>
                        <a:pt x="523" y="4311"/>
                      </a:lnTo>
                      <a:lnTo>
                        <a:pt x="628" y="4311"/>
                      </a:lnTo>
                      <a:lnTo>
                        <a:pt x="670" y="4269"/>
                      </a:lnTo>
                      <a:lnTo>
                        <a:pt x="774" y="4290"/>
                      </a:lnTo>
                      <a:lnTo>
                        <a:pt x="879" y="4269"/>
                      </a:lnTo>
                      <a:lnTo>
                        <a:pt x="963" y="4311"/>
                      </a:lnTo>
                      <a:lnTo>
                        <a:pt x="984" y="4227"/>
                      </a:lnTo>
                      <a:lnTo>
                        <a:pt x="963" y="4102"/>
                      </a:lnTo>
                      <a:lnTo>
                        <a:pt x="879" y="4060"/>
                      </a:lnTo>
                      <a:lnTo>
                        <a:pt x="858" y="3914"/>
                      </a:lnTo>
                      <a:lnTo>
                        <a:pt x="942" y="3809"/>
                      </a:lnTo>
                      <a:lnTo>
                        <a:pt x="963" y="3600"/>
                      </a:lnTo>
                      <a:lnTo>
                        <a:pt x="942" y="3432"/>
                      </a:lnTo>
                      <a:lnTo>
                        <a:pt x="879" y="3391"/>
                      </a:lnTo>
                      <a:lnTo>
                        <a:pt x="1004" y="3223"/>
                      </a:lnTo>
                      <a:lnTo>
                        <a:pt x="1046" y="3056"/>
                      </a:lnTo>
                      <a:lnTo>
                        <a:pt x="1004" y="2909"/>
                      </a:lnTo>
                      <a:lnTo>
                        <a:pt x="942" y="2826"/>
                      </a:lnTo>
                      <a:lnTo>
                        <a:pt x="942" y="2763"/>
                      </a:lnTo>
                      <a:lnTo>
                        <a:pt x="1067" y="2700"/>
                      </a:lnTo>
                      <a:lnTo>
                        <a:pt x="1088" y="2616"/>
                      </a:lnTo>
                      <a:lnTo>
                        <a:pt x="1214" y="2595"/>
                      </a:lnTo>
                      <a:lnTo>
                        <a:pt x="1318" y="2637"/>
                      </a:lnTo>
                      <a:lnTo>
                        <a:pt x="1318" y="2700"/>
                      </a:lnTo>
                      <a:lnTo>
                        <a:pt x="1381" y="2763"/>
                      </a:lnTo>
                      <a:lnTo>
                        <a:pt x="1381" y="2909"/>
                      </a:lnTo>
                      <a:lnTo>
                        <a:pt x="1276" y="3014"/>
                      </a:lnTo>
                      <a:lnTo>
                        <a:pt x="1276" y="3119"/>
                      </a:lnTo>
                      <a:lnTo>
                        <a:pt x="1318" y="3223"/>
                      </a:lnTo>
                      <a:lnTo>
                        <a:pt x="1402" y="3244"/>
                      </a:lnTo>
                      <a:lnTo>
                        <a:pt x="1486" y="3328"/>
                      </a:lnTo>
                      <a:lnTo>
                        <a:pt x="1611" y="3391"/>
                      </a:lnTo>
                      <a:lnTo>
                        <a:pt x="1632" y="3495"/>
                      </a:lnTo>
                      <a:lnTo>
                        <a:pt x="1590" y="3495"/>
                      </a:lnTo>
                      <a:lnTo>
                        <a:pt x="1569" y="3704"/>
                      </a:lnTo>
                      <a:lnTo>
                        <a:pt x="1590" y="3851"/>
                      </a:lnTo>
                      <a:lnTo>
                        <a:pt x="1674" y="3872"/>
                      </a:lnTo>
                      <a:lnTo>
                        <a:pt x="1737" y="3851"/>
                      </a:lnTo>
                      <a:lnTo>
                        <a:pt x="1883" y="3893"/>
                      </a:lnTo>
                      <a:lnTo>
                        <a:pt x="1946" y="3872"/>
                      </a:lnTo>
                      <a:lnTo>
                        <a:pt x="1946" y="3851"/>
                      </a:lnTo>
                      <a:lnTo>
                        <a:pt x="1925" y="3746"/>
                      </a:lnTo>
                      <a:lnTo>
                        <a:pt x="2030" y="3663"/>
                      </a:lnTo>
                      <a:lnTo>
                        <a:pt x="2113" y="3642"/>
                      </a:lnTo>
                      <a:lnTo>
                        <a:pt x="2260" y="3558"/>
                      </a:lnTo>
                      <a:lnTo>
                        <a:pt x="2427" y="3579"/>
                      </a:lnTo>
                      <a:lnTo>
                        <a:pt x="2511" y="3495"/>
                      </a:lnTo>
                      <a:lnTo>
                        <a:pt x="2532" y="3537"/>
                      </a:lnTo>
                      <a:lnTo>
                        <a:pt x="2616" y="3537"/>
                      </a:lnTo>
                      <a:lnTo>
                        <a:pt x="2657" y="3453"/>
                      </a:lnTo>
                      <a:lnTo>
                        <a:pt x="2657" y="3391"/>
                      </a:lnTo>
                      <a:lnTo>
                        <a:pt x="2511" y="3370"/>
                      </a:lnTo>
                      <a:lnTo>
                        <a:pt x="2448" y="3391"/>
                      </a:lnTo>
                      <a:lnTo>
                        <a:pt x="2281" y="3391"/>
                      </a:lnTo>
                      <a:lnTo>
                        <a:pt x="2281" y="3328"/>
                      </a:lnTo>
                      <a:lnTo>
                        <a:pt x="2239" y="3328"/>
                      </a:lnTo>
                      <a:lnTo>
                        <a:pt x="2239" y="3244"/>
                      </a:lnTo>
                      <a:lnTo>
                        <a:pt x="2197" y="3244"/>
                      </a:lnTo>
                      <a:lnTo>
                        <a:pt x="2134" y="3265"/>
                      </a:lnTo>
                      <a:lnTo>
                        <a:pt x="2134" y="3223"/>
                      </a:lnTo>
                      <a:lnTo>
                        <a:pt x="2030" y="3181"/>
                      </a:lnTo>
                      <a:lnTo>
                        <a:pt x="2009" y="3119"/>
                      </a:lnTo>
                      <a:lnTo>
                        <a:pt x="2051" y="3035"/>
                      </a:lnTo>
                      <a:lnTo>
                        <a:pt x="2092" y="2972"/>
                      </a:lnTo>
                      <a:lnTo>
                        <a:pt x="2134" y="3014"/>
                      </a:lnTo>
                      <a:lnTo>
                        <a:pt x="2134" y="3014"/>
                      </a:lnTo>
                      <a:lnTo>
                        <a:pt x="2113" y="2930"/>
                      </a:lnTo>
                      <a:lnTo>
                        <a:pt x="2155" y="2930"/>
                      </a:lnTo>
                      <a:lnTo>
                        <a:pt x="2197" y="2867"/>
                      </a:lnTo>
                      <a:lnTo>
                        <a:pt x="2134" y="2826"/>
                      </a:lnTo>
                      <a:lnTo>
                        <a:pt x="2051" y="2805"/>
                      </a:lnTo>
                      <a:lnTo>
                        <a:pt x="2092" y="2742"/>
                      </a:lnTo>
                      <a:lnTo>
                        <a:pt x="2051" y="2658"/>
                      </a:lnTo>
                      <a:lnTo>
                        <a:pt x="1988" y="2616"/>
                      </a:lnTo>
                      <a:lnTo>
                        <a:pt x="1904" y="2616"/>
                      </a:lnTo>
                      <a:lnTo>
                        <a:pt x="1883" y="2491"/>
                      </a:lnTo>
                      <a:lnTo>
                        <a:pt x="1716" y="2323"/>
                      </a:lnTo>
                      <a:lnTo>
                        <a:pt x="1611" y="2240"/>
                      </a:lnTo>
                      <a:lnTo>
                        <a:pt x="1569" y="2135"/>
                      </a:lnTo>
                      <a:lnTo>
                        <a:pt x="1569" y="2093"/>
                      </a:lnTo>
                      <a:lnTo>
                        <a:pt x="1611" y="2093"/>
                      </a:lnTo>
                      <a:lnTo>
                        <a:pt x="1632" y="2177"/>
                      </a:lnTo>
                      <a:lnTo>
                        <a:pt x="1737" y="2177"/>
                      </a:lnTo>
                      <a:lnTo>
                        <a:pt x="1841" y="2093"/>
                      </a:lnTo>
                      <a:lnTo>
                        <a:pt x="1883" y="2010"/>
                      </a:lnTo>
                      <a:lnTo>
                        <a:pt x="2092" y="1926"/>
                      </a:lnTo>
                      <a:lnTo>
                        <a:pt x="2260" y="1800"/>
                      </a:lnTo>
                      <a:lnTo>
                        <a:pt x="2344" y="1675"/>
                      </a:lnTo>
                      <a:lnTo>
                        <a:pt x="2448" y="1612"/>
                      </a:lnTo>
                      <a:lnTo>
                        <a:pt x="2448" y="1549"/>
                      </a:lnTo>
                      <a:lnTo>
                        <a:pt x="2574" y="1507"/>
                      </a:lnTo>
                      <a:lnTo>
                        <a:pt x="2678" y="1570"/>
                      </a:lnTo>
                      <a:lnTo>
                        <a:pt x="2762" y="1591"/>
                      </a:lnTo>
                      <a:lnTo>
                        <a:pt x="2867" y="1445"/>
                      </a:lnTo>
                      <a:lnTo>
                        <a:pt x="2867" y="1361"/>
                      </a:lnTo>
                      <a:lnTo>
                        <a:pt x="2741" y="1298"/>
                      </a:lnTo>
                      <a:lnTo>
                        <a:pt x="2469" y="1340"/>
                      </a:lnTo>
                      <a:lnTo>
                        <a:pt x="2364" y="1403"/>
                      </a:lnTo>
                      <a:lnTo>
                        <a:pt x="2197" y="1403"/>
                      </a:lnTo>
                      <a:lnTo>
                        <a:pt x="2113" y="1445"/>
                      </a:lnTo>
                      <a:lnTo>
                        <a:pt x="2009" y="1549"/>
                      </a:lnTo>
                      <a:lnTo>
                        <a:pt x="1820" y="1549"/>
                      </a:lnTo>
                      <a:lnTo>
                        <a:pt x="1716" y="1486"/>
                      </a:lnTo>
                      <a:lnTo>
                        <a:pt x="1611" y="1466"/>
                      </a:lnTo>
                      <a:lnTo>
                        <a:pt x="1507" y="1591"/>
                      </a:lnTo>
                      <a:lnTo>
                        <a:pt x="1423" y="1800"/>
                      </a:lnTo>
                      <a:lnTo>
                        <a:pt x="1297" y="1863"/>
                      </a:lnTo>
                      <a:lnTo>
                        <a:pt x="1193" y="1821"/>
                      </a:lnTo>
                      <a:lnTo>
                        <a:pt x="1172" y="1779"/>
                      </a:lnTo>
                      <a:lnTo>
                        <a:pt x="1004" y="1612"/>
                      </a:lnTo>
                      <a:lnTo>
                        <a:pt x="858" y="1486"/>
                      </a:lnTo>
                      <a:lnTo>
                        <a:pt x="774" y="1277"/>
                      </a:lnTo>
                      <a:lnTo>
                        <a:pt x="795" y="1047"/>
                      </a:lnTo>
                      <a:lnTo>
                        <a:pt x="879" y="838"/>
                      </a:lnTo>
                      <a:lnTo>
                        <a:pt x="984" y="733"/>
                      </a:lnTo>
                      <a:lnTo>
                        <a:pt x="1109" y="670"/>
                      </a:lnTo>
                      <a:lnTo>
                        <a:pt x="1276" y="754"/>
                      </a:lnTo>
                      <a:lnTo>
                        <a:pt x="1465" y="775"/>
                      </a:lnTo>
                      <a:lnTo>
                        <a:pt x="1674" y="670"/>
                      </a:lnTo>
                      <a:lnTo>
                        <a:pt x="1820" y="670"/>
                      </a:lnTo>
                      <a:lnTo>
                        <a:pt x="1883" y="754"/>
                      </a:lnTo>
                      <a:lnTo>
                        <a:pt x="1988" y="754"/>
                      </a:lnTo>
                      <a:lnTo>
                        <a:pt x="2051" y="712"/>
                      </a:lnTo>
                      <a:lnTo>
                        <a:pt x="2281" y="733"/>
                      </a:lnTo>
                      <a:lnTo>
                        <a:pt x="2427" y="733"/>
                      </a:lnTo>
                      <a:lnTo>
                        <a:pt x="2448" y="712"/>
                      </a:lnTo>
                      <a:lnTo>
                        <a:pt x="2574" y="712"/>
                      </a:lnTo>
                      <a:lnTo>
                        <a:pt x="2678" y="754"/>
                      </a:lnTo>
                      <a:lnTo>
                        <a:pt x="2720" y="817"/>
                      </a:lnTo>
                      <a:lnTo>
                        <a:pt x="2825" y="859"/>
                      </a:lnTo>
                      <a:lnTo>
                        <a:pt x="3264" y="754"/>
                      </a:lnTo>
                      <a:lnTo>
                        <a:pt x="3453" y="629"/>
                      </a:lnTo>
                      <a:lnTo>
                        <a:pt x="3494" y="524"/>
                      </a:lnTo>
                      <a:lnTo>
                        <a:pt x="3578" y="524"/>
                      </a:lnTo>
                      <a:lnTo>
                        <a:pt x="3620" y="440"/>
                      </a:lnTo>
                      <a:lnTo>
                        <a:pt x="3704" y="398"/>
                      </a:lnTo>
                      <a:lnTo>
                        <a:pt x="3766" y="294"/>
                      </a:lnTo>
                      <a:lnTo>
                        <a:pt x="3808" y="210"/>
                      </a:lnTo>
                      <a:lnTo>
                        <a:pt x="3871" y="147"/>
                      </a:lnTo>
                      <a:lnTo>
                        <a:pt x="3808" y="106"/>
                      </a:lnTo>
                      <a:lnTo>
                        <a:pt x="3787" y="43"/>
                      </a:lnTo>
                      <a:lnTo>
                        <a:pt x="3620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29" name="Google Shape;2929;p66"/>
                <p:cNvSpPr/>
                <p:nvPr/>
              </p:nvSpPr>
              <p:spPr>
                <a:xfrm>
                  <a:off x="5587700" y="3253200"/>
                  <a:ext cx="145450" cy="131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18" h="5253" extrusionOk="0">
                      <a:moveTo>
                        <a:pt x="922" y="1"/>
                      </a:moveTo>
                      <a:lnTo>
                        <a:pt x="775" y="22"/>
                      </a:lnTo>
                      <a:lnTo>
                        <a:pt x="712" y="84"/>
                      </a:lnTo>
                      <a:lnTo>
                        <a:pt x="566" y="189"/>
                      </a:lnTo>
                      <a:lnTo>
                        <a:pt x="482" y="210"/>
                      </a:lnTo>
                      <a:lnTo>
                        <a:pt x="398" y="294"/>
                      </a:lnTo>
                      <a:lnTo>
                        <a:pt x="252" y="294"/>
                      </a:lnTo>
                      <a:lnTo>
                        <a:pt x="147" y="356"/>
                      </a:lnTo>
                      <a:lnTo>
                        <a:pt x="189" y="440"/>
                      </a:lnTo>
                      <a:lnTo>
                        <a:pt x="168" y="524"/>
                      </a:lnTo>
                      <a:lnTo>
                        <a:pt x="43" y="608"/>
                      </a:lnTo>
                      <a:lnTo>
                        <a:pt x="1" y="670"/>
                      </a:lnTo>
                      <a:lnTo>
                        <a:pt x="147" y="712"/>
                      </a:lnTo>
                      <a:lnTo>
                        <a:pt x="252" y="649"/>
                      </a:lnTo>
                      <a:lnTo>
                        <a:pt x="273" y="608"/>
                      </a:lnTo>
                      <a:lnTo>
                        <a:pt x="315" y="670"/>
                      </a:lnTo>
                      <a:lnTo>
                        <a:pt x="503" y="754"/>
                      </a:lnTo>
                      <a:lnTo>
                        <a:pt x="566" y="859"/>
                      </a:lnTo>
                      <a:lnTo>
                        <a:pt x="524" y="921"/>
                      </a:lnTo>
                      <a:lnTo>
                        <a:pt x="566" y="1047"/>
                      </a:lnTo>
                      <a:lnTo>
                        <a:pt x="691" y="1131"/>
                      </a:lnTo>
                      <a:lnTo>
                        <a:pt x="796" y="1152"/>
                      </a:lnTo>
                      <a:lnTo>
                        <a:pt x="901" y="1131"/>
                      </a:lnTo>
                      <a:lnTo>
                        <a:pt x="984" y="1172"/>
                      </a:lnTo>
                      <a:lnTo>
                        <a:pt x="1026" y="1131"/>
                      </a:lnTo>
                      <a:lnTo>
                        <a:pt x="1110" y="1152"/>
                      </a:lnTo>
                      <a:lnTo>
                        <a:pt x="1298" y="1131"/>
                      </a:lnTo>
                      <a:lnTo>
                        <a:pt x="1340" y="1152"/>
                      </a:lnTo>
                      <a:lnTo>
                        <a:pt x="1424" y="1131"/>
                      </a:lnTo>
                      <a:lnTo>
                        <a:pt x="1361" y="1068"/>
                      </a:lnTo>
                      <a:lnTo>
                        <a:pt x="1654" y="1089"/>
                      </a:lnTo>
                      <a:lnTo>
                        <a:pt x="1717" y="1172"/>
                      </a:lnTo>
                      <a:lnTo>
                        <a:pt x="1675" y="1298"/>
                      </a:lnTo>
                      <a:lnTo>
                        <a:pt x="1633" y="1277"/>
                      </a:lnTo>
                      <a:lnTo>
                        <a:pt x="1549" y="1361"/>
                      </a:lnTo>
                      <a:lnTo>
                        <a:pt x="1507" y="1465"/>
                      </a:lnTo>
                      <a:lnTo>
                        <a:pt x="1445" y="1361"/>
                      </a:lnTo>
                      <a:lnTo>
                        <a:pt x="1256" y="1277"/>
                      </a:lnTo>
                      <a:lnTo>
                        <a:pt x="1194" y="1298"/>
                      </a:lnTo>
                      <a:lnTo>
                        <a:pt x="1131" y="1465"/>
                      </a:lnTo>
                      <a:lnTo>
                        <a:pt x="1026" y="1507"/>
                      </a:lnTo>
                      <a:lnTo>
                        <a:pt x="922" y="1465"/>
                      </a:lnTo>
                      <a:lnTo>
                        <a:pt x="817" y="1465"/>
                      </a:lnTo>
                      <a:lnTo>
                        <a:pt x="775" y="1403"/>
                      </a:lnTo>
                      <a:lnTo>
                        <a:pt x="629" y="1444"/>
                      </a:lnTo>
                      <a:lnTo>
                        <a:pt x="566" y="1507"/>
                      </a:lnTo>
                      <a:lnTo>
                        <a:pt x="608" y="1570"/>
                      </a:lnTo>
                      <a:lnTo>
                        <a:pt x="733" y="1591"/>
                      </a:lnTo>
                      <a:lnTo>
                        <a:pt x="838" y="1654"/>
                      </a:lnTo>
                      <a:lnTo>
                        <a:pt x="901" y="1779"/>
                      </a:lnTo>
                      <a:lnTo>
                        <a:pt x="942" y="1821"/>
                      </a:lnTo>
                      <a:lnTo>
                        <a:pt x="1005" y="1800"/>
                      </a:lnTo>
                      <a:lnTo>
                        <a:pt x="1026" y="1884"/>
                      </a:lnTo>
                      <a:lnTo>
                        <a:pt x="1026" y="1968"/>
                      </a:lnTo>
                      <a:lnTo>
                        <a:pt x="984" y="1988"/>
                      </a:lnTo>
                      <a:lnTo>
                        <a:pt x="942" y="2072"/>
                      </a:lnTo>
                      <a:lnTo>
                        <a:pt x="1047" y="2240"/>
                      </a:lnTo>
                      <a:lnTo>
                        <a:pt x="1152" y="2281"/>
                      </a:lnTo>
                      <a:lnTo>
                        <a:pt x="1256" y="2240"/>
                      </a:lnTo>
                      <a:lnTo>
                        <a:pt x="1403" y="2114"/>
                      </a:lnTo>
                      <a:lnTo>
                        <a:pt x="1361" y="2009"/>
                      </a:lnTo>
                      <a:lnTo>
                        <a:pt x="1466" y="1863"/>
                      </a:lnTo>
                      <a:lnTo>
                        <a:pt x="1507" y="1821"/>
                      </a:lnTo>
                      <a:lnTo>
                        <a:pt x="1528" y="1758"/>
                      </a:lnTo>
                      <a:lnTo>
                        <a:pt x="1570" y="1612"/>
                      </a:lnTo>
                      <a:lnTo>
                        <a:pt x="1633" y="1507"/>
                      </a:lnTo>
                      <a:lnTo>
                        <a:pt x="1633" y="1654"/>
                      </a:lnTo>
                      <a:lnTo>
                        <a:pt x="1549" y="1716"/>
                      </a:lnTo>
                      <a:lnTo>
                        <a:pt x="1612" y="1863"/>
                      </a:lnTo>
                      <a:lnTo>
                        <a:pt x="1654" y="1988"/>
                      </a:lnTo>
                      <a:lnTo>
                        <a:pt x="1717" y="2072"/>
                      </a:lnTo>
                      <a:lnTo>
                        <a:pt x="1738" y="2009"/>
                      </a:lnTo>
                      <a:lnTo>
                        <a:pt x="1779" y="2009"/>
                      </a:lnTo>
                      <a:lnTo>
                        <a:pt x="1842" y="2030"/>
                      </a:lnTo>
                      <a:lnTo>
                        <a:pt x="1842" y="2135"/>
                      </a:lnTo>
                      <a:lnTo>
                        <a:pt x="1884" y="2093"/>
                      </a:lnTo>
                      <a:lnTo>
                        <a:pt x="1947" y="2093"/>
                      </a:lnTo>
                      <a:lnTo>
                        <a:pt x="1968" y="2135"/>
                      </a:lnTo>
                      <a:lnTo>
                        <a:pt x="2051" y="2177"/>
                      </a:lnTo>
                      <a:lnTo>
                        <a:pt x="2156" y="2135"/>
                      </a:lnTo>
                      <a:lnTo>
                        <a:pt x="2240" y="2135"/>
                      </a:lnTo>
                      <a:lnTo>
                        <a:pt x="2240" y="2177"/>
                      </a:lnTo>
                      <a:lnTo>
                        <a:pt x="2093" y="2177"/>
                      </a:lnTo>
                      <a:lnTo>
                        <a:pt x="2093" y="2281"/>
                      </a:lnTo>
                      <a:lnTo>
                        <a:pt x="2240" y="2302"/>
                      </a:lnTo>
                      <a:lnTo>
                        <a:pt x="2240" y="2323"/>
                      </a:lnTo>
                      <a:lnTo>
                        <a:pt x="2261" y="2386"/>
                      </a:lnTo>
                      <a:lnTo>
                        <a:pt x="2407" y="2449"/>
                      </a:lnTo>
                      <a:lnTo>
                        <a:pt x="2575" y="2449"/>
                      </a:lnTo>
                      <a:lnTo>
                        <a:pt x="2930" y="2553"/>
                      </a:lnTo>
                      <a:lnTo>
                        <a:pt x="3286" y="2658"/>
                      </a:lnTo>
                      <a:lnTo>
                        <a:pt x="3391" y="2658"/>
                      </a:lnTo>
                      <a:lnTo>
                        <a:pt x="3537" y="2721"/>
                      </a:lnTo>
                      <a:lnTo>
                        <a:pt x="3558" y="2825"/>
                      </a:lnTo>
                      <a:lnTo>
                        <a:pt x="3725" y="2867"/>
                      </a:lnTo>
                      <a:lnTo>
                        <a:pt x="3830" y="2867"/>
                      </a:lnTo>
                      <a:lnTo>
                        <a:pt x="3914" y="2825"/>
                      </a:lnTo>
                      <a:lnTo>
                        <a:pt x="3914" y="2825"/>
                      </a:lnTo>
                      <a:lnTo>
                        <a:pt x="3830" y="2951"/>
                      </a:lnTo>
                      <a:lnTo>
                        <a:pt x="3851" y="2972"/>
                      </a:lnTo>
                      <a:lnTo>
                        <a:pt x="3935" y="2951"/>
                      </a:lnTo>
                      <a:lnTo>
                        <a:pt x="3955" y="3014"/>
                      </a:lnTo>
                      <a:lnTo>
                        <a:pt x="4081" y="2972"/>
                      </a:lnTo>
                      <a:lnTo>
                        <a:pt x="4018" y="3035"/>
                      </a:lnTo>
                      <a:lnTo>
                        <a:pt x="4060" y="3076"/>
                      </a:lnTo>
                      <a:lnTo>
                        <a:pt x="4039" y="3139"/>
                      </a:lnTo>
                      <a:lnTo>
                        <a:pt x="4081" y="3181"/>
                      </a:lnTo>
                      <a:lnTo>
                        <a:pt x="4186" y="3160"/>
                      </a:lnTo>
                      <a:lnTo>
                        <a:pt x="4081" y="3265"/>
                      </a:lnTo>
                      <a:lnTo>
                        <a:pt x="4081" y="3328"/>
                      </a:lnTo>
                      <a:lnTo>
                        <a:pt x="4227" y="3453"/>
                      </a:lnTo>
                      <a:lnTo>
                        <a:pt x="4186" y="3558"/>
                      </a:lnTo>
                      <a:lnTo>
                        <a:pt x="4227" y="3641"/>
                      </a:lnTo>
                      <a:lnTo>
                        <a:pt x="4332" y="3704"/>
                      </a:lnTo>
                      <a:lnTo>
                        <a:pt x="4479" y="3809"/>
                      </a:lnTo>
                      <a:lnTo>
                        <a:pt x="4499" y="3872"/>
                      </a:lnTo>
                      <a:lnTo>
                        <a:pt x="4374" y="3872"/>
                      </a:lnTo>
                      <a:lnTo>
                        <a:pt x="4353" y="3955"/>
                      </a:lnTo>
                      <a:lnTo>
                        <a:pt x="4437" y="4018"/>
                      </a:lnTo>
                      <a:lnTo>
                        <a:pt x="4541" y="4081"/>
                      </a:lnTo>
                      <a:lnTo>
                        <a:pt x="4667" y="4060"/>
                      </a:lnTo>
                      <a:lnTo>
                        <a:pt x="4751" y="4081"/>
                      </a:lnTo>
                      <a:lnTo>
                        <a:pt x="4688" y="4081"/>
                      </a:lnTo>
                      <a:lnTo>
                        <a:pt x="4562" y="4123"/>
                      </a:lnTo>
                      <a:lnTo>
                        <a:pt x="4499" y="4102"/>
                      </a:lnTo>
                      <a:lnTo>
                        <a:pt x="4458" y="4123"/>
                      </a:lnTo>
                      <a:lnTo>
                        <a:pt x="4499" y="4206"/>
                      </a:lnTo>
                      <a:lnTo>
                        <a:pt x="4583" y="4227"/>
                      </a:lnTo>
                      <a:lnTo>
                        <a:pt x="4562" y="4395"/>
                      </a:lnTo>
                      <a:lnTo>
                        <a:pt x="4541" y="4416"/>
                      </a:lnTo>
                      <a:lnTo>
                        <a:pt x="4541" y="4499"/>
                      </a:lnTo>
                      <a:lnTo>
                        <a:pt x="4499" y="4583"/>
                      </a:lnTo>
                      <a:lnTo>
                        <a:pt x="4458" y="4604"/>
                      </a:lnTo>
                      <a:lnTo>
                        <a:pt x="4541" y="4709"/>
                      </a:lnTo>
                      <a:lnTo>
                        <a:pt x="4667" y="4625"/>
                      </a:lnTo>
                      <a:lnTo>
                        <a:pt x="4709" y="4688"/>
                      </a:lnTo>
                      <a:lnTo>
                        <a:pt x="4792" y="4688"/>
                      </a:lnTo>
                      <a:lnTo>
                        <a:pt x="4897" y="4625"/>
                      </a:lnTo>
                      <a:lnTo>
                        <a:pt x="5064" y="4625"/>
                      </a:lnTo>
                      <a:lnTo>
                        <a:pt x="5127" y="4583"/>
                      </a:lnTo>
                      <a:lnTo>
                        <a:pt x="5169" y="4478"/>
                      </a:lnTo>
                      <a:lnTo>
                        <a:pt x="5169" y="4583"/>
                      </a:lnTo>
                      <a:lnTo>
                        <a:pt x="5106" y="4688"/>
                      </a:lnTo>
                      <a:lnTo>
                        <a:pt x="5127" y="4750"/>
                      </a:lnTo>
                      <a:lnTo>
                        <a:pt x="5190" y="4792"/>
                      </a:lnTo>
                      <a:lnTo>
                        <a:pt x="5316" y="4897"/>
                      </a:lnTo>
                      <a:lnTo>
                        <a:pt x="5295" y="4939"/>
                      </a:lnTo>
                      <a:lnTo>
                        <a:pt x="5336" y="5022"/>
                      </a:lnTo>
                      <a:lnTo>
                        <a:pt x="5504" y="5211"/>
                      </a:lnTo>
                      <a:lnTo>
                        <a:pt x="5629" y="5232"/>
                      </a:lnTo>
                      <a:lnTo>
                        <a:pt x="5692" y="5253"/>
                      </a:lnTo>
                      <a:lnTo>
                        <a:pt x="5713" y="3851"/>
                      </a:lnTo>
                      <a:lnTo>
                        <a:pt x="5713" y="3788"/>
                      </a:lnTo>
                      <a:lnTo>
                        <a:pt x="5713" y="3704"/>
                      </a:lnTo>
                      <a:lnTo>
                        <a:pt x="5734" y="3537"/>
                      </a:lnTo>
                      <a:lnTo>
                        <a:pt x="5818" y="1382"/>
                      </a:lnTo>
                      <a:lnTo>
                        <a:pt x="5713" y="1403"/>
                      </a:lnTo>
                      <a:lnTo>
                        <a:pt x="5629" y="1382"/>
                      </a:lnTo>
                      <a:lnTo>
                        <a:pt x="5629" y="1298"/>
                      </a:lnTo>
                      <a:lnTo>
                        <a:pt x="5650" y="1256"/>
                      </a:lnTo>
                      <a:lnTo>
                        <a:pt x="5546" y="1193"/>
                      </a:lnTo>
                      <a:lnTo>
                        <a:pt x="5441" y="1193"/>
                      </a:lnTo>
                      <a:lnTo>
                        <a:pt x="5316" y="1172"/>
                      </a:lnTo>
                      <a:lnTo>
                        <a:pt x="5232" y="1152"/>
                      </a:lnTo>
                      <a:lnTo>
                        <a:pt x="5169" y="1172"/>
                      </a:lnTo>
                      <a:lnTo>
                        <a:pt x="4813" y="1026"/>
                      </a:lnTo>
                      <a:lnTo>
                        <a:pt x="4667" y="984"/>
                      </a:lnTo>
                      <a:lnTo>
                        <a:pt x="4562" y="963"/>
                      </a:lnTo>
                      <a:lnTo>
                        <a:pt x="4458" y="880"/>
                      </a:lnTo>
                      <a:lnTo>
                        <a:pt x="4248" y="838"/>
                      </a:lnTo>
                      <a:lnTo>
                        <a:pt x="4060" y="754"/>
                      </a:lnTo>
                      <a:lnTo>
                        <a:pt x="3976" y="670"/>
                      </a:lnTo>
                      <a:lnTo>
                        <a:pt x="3830" y="649"/>
                      </a:lnTo>
                      <a:lnTo>
                        <a:pt x="3537" y="838"/>
                      </a:lnTo>
                      <a:lnTo>
                        <a:pt x="3537" y="880"/>
                      </a:lnTo>
                      <a:lnTo>
                        <a:pt x="3600" y="984"/>
                      </a:lnTo>
                      <a:lnTo>
                        <a:pt x="3558" y="1068"/>
                      </a:lnTo>
                      <a:lnTo>
                        <a:pt x="3391" y="1089"/>
                      </a:lnTo>
                      <a:lnTo>
                        <a:pt x="3286" y="1131"/>
                      </a:lnTo>
                      <a:lnTo>
                        <a:pt x="3223" y="1131"/>
                      </a:lnTo>
                      <a:lnTo>
                        <a:pt x="3181" y="1089"/>
                      </a:lnTo>
                      <a:lnTo>
                        <a:pt x="3119" y="1172"/>
                      </a:lnTo>
                      <a:lnTo>
                        <a:pt x="3119" y="1277"/>
                      </a:lnTo>
                      <a:lnTo>
                        <a:pt x="2993" y="1340"/>
                      </a:lnTo>
                      <a:lnTo>
                        <a:pt x="2888" y="1361"/>
                      </a:lnTo>
                      <a:lnTo>
                        <a:pt x="2805" y="1465"/>
                      </a:lnTo>
                      <a:lnTo>
                        <a:pt x="2805" y="1612"/>
                      </a:lnTo>
                      <a:lnTo>
                        <a:pt x="2763" y="1654"/>
                      </a:lnTo>
                      <a:lnTo>
                        <a:pt x="2700" y="1696"/>
                      </a:lnTo>
                      <a:lnTo>
                        <a:pt x="2658" y="1800"/>
                      </a:lnTo>
                      <a:lnTo>
                        <a:pt x="2554" y="1821"/>
                      </a:lnTo>
                      <a:lnTo>
                        <a:pt x="2449" y="1821"/>
                      </a:lnTo>
                      <a:lnTo>
                        <a:pt x="2386" y="1779"/>
                      </a:lnTo>
                      <a:lnTo>
                        <a:pt x="2261" y="1675"/>
                      </a:lnTo>
                      <a:lnTo>
                        <a:pt x="2240" y="1570"/>
                      </a:lnTo>
                      <a:lnTo>
                        <a:pt x="2177" y="1591"/>
                      </a:lnTo>
                      <a:lnTo>
                        <a:pt x="2156" y="1465"/>
                      </a:lnTo>
                      <a:lnTo>
                        <a:pt x="2156" y="1361"/>
                      </a:lnTo>
                      <a:lnTo>
                        <a:pt x="2072" y="1298"/>
                      </a:lnTo>
                      <a:lnTo>
                        <a:pt x="2031" y="1382"/>
                      </a:lnTo>
                      <a:lnTo>
                        <a:pt x="2051" y="1507"/>
                      </a:lnTo>
                      <a:lnTo>
                        <a:pt x="1989" y="1507"/>
                      </a:lnTo>
                      <a:lnTo>
                        <a:pt x="1926" y="1444"/>
                      </a:lnTo>
                      <a:lnTo>
                        <a:pt x="1863" y="1298"/>
                      </a:lnTo>
                      <a:lnTo>
                        <a:pt x="1842" y="1047"/>
                      </a:lnTo>
                      <a:lnTo>
                        <a:pt x="1821" y="880"/>
                      </a:lnTo>
                      <a:lnTo>
                        <a:pt x="1863" y="775"/>
                      </a:lnTo>
                      <a:lnTo>
                        <a:pt x="1947" y="670"/>
                      </a:lnTo>
                      <a:lnTo>
                        <a:pt x="1884" y="566"/>
                      </a:lnTo>
                      <a:lnTo>
                        <a:pt x="1821" y="503"/>
                      </a:lnTo>
                      <a:lnTo>
                        <a:pt x="1821" y="335"/>
                      </a:lnTo>
                      <a:lnTo>
                        <a:pt x="1842" y="294"/>
                      </a:lnTo>
                      <a:lnTo>
                        <a:pt x="1779" y="231"/>
                      </a:lnTo>
                      <a:lnTo>
                        <a:pt x="1612" y="210"/>
                      </a:lnTo>
                      <a:lnTo>
                        <a:pt x="1424" y="231"/>
                      </a:lnTo>
                      <a:lnTo>
                        <a:pt x="1235" y="105"/>
                      </a:lnTo>
                      <a:lnTo>
                        <a:pt x="922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30" name="Google Shape;2930;p66"/>
                <p:cNvSpPr/>
                <p:nvPr/>
              </p:nvSpPr>
              <p:spPr>
                <a:xfrm>
                  <a:off x="5268100" y="3181025"/>
                  <a:ext cx="143350" cy="12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34" h="5190" extrusionOk="0">
                      <a:moveTo>
                        <a:pt x="4060" y="0"/>
                      </a:moveTo>
                      <a:lnTo>
                        <a:pt x="3955" y="147"/>
                      </a:lnTo>
                      <a:lnTo>
                        <a:pt x="3955" y="209"/>
                      </a:lnTo>
                      <a:lnTo>
                        <a:pt x="3892" y="314"/>
                      </a:lnTo>
                      <a:lnTo>
                        <a:pt x="3892" y="398"/>
                      </a:lnTo>
                      <a:lnTo>
                        <a:pt x="3767" y="837"/>
                      </a:lnTo>
                      <a:lnTo>
                        <a:pt x="3579" y="1109"/>
                      </a:lnTo>
                      <a:lnTo>
                        <a:pt x="3516" y="1360"/>
                      </a:lnTo>
                      <a:lnTo>
                        <a:pt x="3265" y="1716"/>
                      </a:lnTo>
                      <a:lnTo>
                        <a:pt x="3307" y="1779"/>
                      </a:lnTo>
                      <a:lnTo>
                        <a:pt x="3014" y="1842"/>
                      </a:lnTo>
                      <a:lnTo>
                        <a:pt x="2783" y="1967"/>
                      </a:lnTo>
                      <a:lnTo>
                        <a:pt x="2637" y="1967"/>
                      </a:lnTo>
                      <a:lnTo>
                        <a:pt x="2595" y="1883"/>
                      </a:lnTo>
                      <a:lnTo>
                        <a:pt x="2470" y="1842"/>
                      </a:lnTo>
                      <a:lnTo>
                        <a:pt x="2177" y="1842"/>
                      </a:lnTo>
                      <a:lnTo>
                        <a:pt x="2093" y="1925"/>
                      </a:lnTo>
                      <a:lnTo>
                        <a:pt x="1758" y="2051"/>
                      </a:lnTo>
                      <a:lnTo>
                        <a:pt x="1444" y="2030"/>
                      </a:lnTo>
                      <a:lnTo>
                        <a:pt x="1361" y="2072"/>
                      </a:lnTo>
                      <a:lnTo>
                        <a:pt x="1235" y="2051"/>
                      </a:lnTo>
                      <a:lnTo>
                        <a:pt x="1214" y="2134"/>
                      </a:lnTo>
                      <a:lnTo>
                        <a:pt x="1047" y="2176"/>
                      </a:lnTo>
                      <a:lnTo>
                        <a:pt x="942" y="2155"/>
                      </a:lnTo>
                      <a:lnTo>
                        <a:pt x="921" y="2051"/>
                      </a:lnTo>
                      <a:lnTo>
                        <a:pt x="796" y="1946"/>
                      </a:lnTo>
                      <a:lnTo>
                        <a:pt x="754" y="1883"/>
                      </a:lnTo>
                      <a:lnTo>
                        <a:pt x="566" y="1758"/>
                      </a:lnTo>
                      <a:lnTo>
                        <a:pt x="440" y="1549"/>
                      </a:lnTo>
                      <a:lnTo>
                        <a:pt x="377" y="1570"/>
                      </a:lnTo>
                      <a:lnTo>
                        <a:pt x="314" y="1653"/>
                      </a:lnTo>
                      <a:lnTo>
                        <a:pt x="168" y="1842"/>
                      </a:lnTo>
                      <a:lnTo>
                        <a:pt x="84" y="1988"/>
                      </a:lnTo>
                      <a:lnTo>
                        <a:pt x="84" y="2072"/>
                      </a:lnTo>
                      <a:lnTo>
                        <a:pt x="105" y="2155"/>
                      </a:lnTo>
                      <a:lnTo>
                        <a:pt x="84" y="2239"/>
                      </a:lnTo>
                      <a:lnTo>
                        <a:pt x="1" y="2281"/>
                      </a:lnTo>
                      <a:lnTo>
                        <a:pt x="22" y="2490"/>
                      </a:lnTo>
                      <a:lnTo>
                        <a:pt x="210" y="2699"/>
                      </a:lnTo>
                      <a:lnTo>
                        <a:pt x="231" y="2804"/>
                      </a:lnTo>
                      <a:lnTo>
                        <a:pt x="189" y="2762"/>
                      </a:lnTo>
                      <a:lnTo>
                        <a:pt x="168" y="2804"/>
                      </a:lnTo>
                      <a:lnTo>
                        <a:pt x="210" y="2930"/>
                      </a:lnTo>
                      <a:lnTo>
                        <a:pt x="335" y="2971"/>
                      </a:lnTo>
                      <a:lnTo>
                        <a:pt x="419" y="2971"/>
                      </a:lnTo>
                      <a:lnTo>
                        <a:pt x="607" y="2909"/>
                      </a:lnTo>
                      <a:lnTo>
                        <a:pt x="733" y="2825"/>
                      </a:lnTo>
                      <a:lnTo>
                        <a:pt x="838" y="2867"/>
                      </a:lnTo>
                      <a:lnTo>
                        <a:pt x="733" y="2867"/>
                      </a:lnTo>
                      <a:lnTo>
                        <a:pt x="607" y="2971"/>
                      </a:lnTo>
                      <a:lnTo>
                        <a:pt x="398" y="3013"/>
                      </a:lnTo>
                      <a:lnTo>
                        <a:pt x="314" y="3097"/>
                      </a:lnTo>
                      <a:lnTo>
                        <a:pt x="210" y="3097"/>
                      </a:lnTo>
                      <a:lnTo>
                        <a:pt x="210" y="3139"/>
                      </a:lnTo>
                      <a:lnTo>
                        <a:pt x="335" y="3181"/>
                      </a:lnTo>
                      <a:lnTo>
                        <a:pt x="503" y="3243"/>
                      </a:lnTo>
                      <a:lnTo>
                        <a:pt x="649" y="3411"/>
                      </a:lnTo>
                      <a:lnTo>
                        <a:pt x="712" y="3515"/>
                      </a:lnTo>
                      <a:lnTo>
                        <a:pt x="733" y="3620"/>
                      </a:lnTo>
                      <a:lnTo>
                        <a:pt x="649" y="3746"/>
                      </a:lnTo>
                      <a:lnTo>
                        <a:pt x="566" y="3829"/>
                      </a:lnTo>
                      <a:lnTo>
                        <a:pt x="607" y="3871"/>
                      </a:lnTo>
                      <a:lnTo>
                        <a:pt x="712" y="3955"/>
                      </a:lnTo>
                      <a:lnTo>
                        <a:pt x="733" y="4227"/>
                      </a:lnTo>
                      <a:lnTo>
                        <a:pt x="733" y="4352"/>
                      </a:lnTo>
                      <a:lnTo>
                        <a:pt x="817" y="4499"/>
                      </a:lnTo>
                      <a:lnTo>
                        <a:pt x="858" y="4499"/>
                      </a:lnTo>
                      <a:lnTo>
                        <a:pt x="963" y="4436"/>
                      </a:lnTo>
                      <a:lnTo>
                        <a:pt x="1005" y="4499"/>
                      </a:lnTo>
                      <a:lnTo>
                        <a:pt x="1130" y="4499"/>
                      </a:lnTo>
                      <a:lnTo>
                        <a:pt x="1214" y="4541"/>
                      </a:lnTo>
                      <a:lnTo>
                        <a:pt x="1361" y="4541"/>
                      </a:lnTo>
                      <a:lnTo>
                        <a:pt x="1444" y="4457"/>
                      </a:lnTo>
                      <a:lnTo>
                        <a:pt x="1528" y="4499"/>
                      </a:lnTo>
                      <a:lnTo>
                        <a:pt x="1591" y="4457"/>
                      </a:lnTo>
                      <a:lnTo>
                        <a:pt x="1654" y="4352"/>
                      </a:lnTo>
                      <a:lnTo>
                        <a:pt x="1654" y="4290"/>
                      </a:lnTo>
                      <a:lnTo>
                        <a:pt x="1674" y="4373"/>
                      </a:lnTo>
                      <a:lnTo>
                        <a:pt x="1654" y="4478"/>
                      </a:lnTo>
                      <a:lnTo>
                        <a:pt x="1695" y="4603"/>
                      </a:lnTo>
                      <a:lnTo>
                        <a:pt x="1737" y="4792"/>
                      </a:lnTo>
                      <a:lnTo>
                        <a:pt x="1695" y="4896"/>
                      </a:lnTo>
                      <a:lnTo>
                        <a:pt x="1779" y="4896"/>
                      </a:lnTo>
                      <a:lnTo>
                        <a:pt x="1905" y="4750"/>
                      </a:lnTo>
                      <a:lnTo>
                        <a:pt x="1988" y="4708"/>
                      </a:lnTo>
                      <a:lnTo>
                        <a:pt x="2051" y="4771"/>
                      </a:lnTo>
                      <a:lnTo>
                        <a:pt x="2114" y="4750"/>
                      </a:lnTo>
                      <a:lnTo>
                        <a:pt x="2135" y="4687"/>
                      </a:lnTo>
                      <a:lnTo>
                        <a:pt x="2302" y="4687"/>
                      </a:lnTo>
                      <a:lnTo>
                        <a:pt x="2386" y="4583"/>
                      </a:lnTo>
                      <a:lnTo>
                        <a:pt x="2428" y="4583"/>
                      </a:lnTo>
                      <a:lnTo>
                        <a:pt x="2532" y="4645"/>
                      </a:lnTo>
                      <a:lnTo>
                        <a:pt x="2616" y="4583"/>
                      </a:lnTo>
                      <a:lnTo>
                        <a:pt x="2658" y="4645"/>
                      </a:lnTo>
                      <a:lnTo>
                        <a:pt x="2658" y="4750"/>
                      </a:lnTo>
                      <a:lnTo>
                        <a:pt x="2721" y="4792"/>
                      </a:lnTo>
                      <a:lnTo>
                        <a:pt x="2825" y="4813"/>
                      </a:lnTo>
                      <a:lnTo>
                        <a:pt x="2804" y="4750"/>
                      </a:lnTo>
                      <a:lnTo>
                        <a:pt x="2825" y="4666"/>
                      </a:lnTo>
                      <a:lnTo>
                        <a:pt x="2888" y="4750"/>
                      </a:lnTo>
                      <a:lnTo>
                        <a:pt x="2993" y="4771"/>
                      </a:lnTo>
                      <a:lnTo>
                        <a:pt x="3035" y="4750"/>
                      </a:lnTo>
                      <a:lnTo>
                        <a:pt x="3097" y="4813"/>
                      </a:lnTo>
                      <a:lnTo>
                        <a:pt x="3139" y="4792"/>
                      </a:lnTo>
                      <a:lnTo>
                        <a:pt x="3160" y="4855"/>
                      </a:lnTo>
                      <a:lnTo>
                        <a:pt x="3223" y="4917"/>
                      </a:lnTo>
                      <a:lnTo>
                        <a:pt x="3181" y="5022"/>
                      </a:lnTo>
                      <a:lnTo>
                        <a:pt x="3244" y="5189"/>
                      </a:lnTo>
                      <a:lnTo>
                        <a:pt x="3348" y="5168"/>
                      </a:lnTo>
                      <a:lnTo>
                        <a:pt x="3579" y="5064"/>
                      </a:lnTo>
                      <a:lnTo>
                        <a:pt x="3746" y="5022"/>
                      </a:lnTo>
                      <a:lnTo>
                        <a:pt x="3955" y="4896"/>
                      </a:lnTo>
                      <a:lnTo>
                        <a:pt x="4060" y="4666"/>
                      </a:lnTo>
                      <a:lnTo>
                        <a:pt x="4060" y="4583"/>
                      </a:lnTo>
                      <a:lnTo>
                        <a:pt x="4102" y="4457"/>
                      </a:lnTo>
                      <a:lnTo>
                        <a:pt x="4143" y="4478"/>
                      </a:lnTo>
                      <a:lnTo>
                        <a:pt x="4185" y="4478"/>
                      </a:lnTo>
                      <a:lnTo>
                        <a:pt x="4269" y="4290"/>
                      </a:lnTo>
                      <a:lnTo>
                        <a:pt x="4227" y="4269"/>
                      </a:lnTo>
                      <a:lnTo>
                        <a:pt x="4185" y="4227"/>
                      </a:lnTo>
                      <a:lnTo>
                        <a:pt x="4185" y="4164"/>
                      </a:lnTo>
                      <a:lnTo>
                        <a:pt x="4206" y="4185"/>
                      </a:lnTo>
                      <a:lnTo>
                        <a:pt x="4290" y="4227"/>
                      </a:lnTo>
                      <a:lnTo>
                        <a:pt x="4353" y="4143"/>
                      </a:lnTo>
                      <a:lnTo>
                        <a:pt x="4311" y="4059"/>
                      </a:lnTo>
                      <a:lnTo>
                        <a:pt x="4269" y="4059"/>
                      </a:lnTo>
                      <a:lnTo>
                        <a:pt x="4206" y="4039"/>
                      </a:lnTo>
                      <a:lnTo>
                        <a:pt x="4290" y="3976"/>
                      </a:lnTo>
                      <a:lnTo>
                        <a:pt x="4290" y="3871"/>
                      </a:lnTo>
                      <a:lnTo>
                        <a:pt x="4143" y="3871"/>
                      </a:lnTo>
                      <a:lnTo>
                        <a:pt x="4185" y="3808"/>
                      </a:lnTo>
                      <a:lnTo>
                        <a:pt x="4164" y="3746"/>
                      </a:lnTo>
                      <a:lnTo>
                        <a:pt x="4164" y="3746"/>
                      </a:lnTo>
                      <a:lnTo>
                        <a:pt x="4227" y="3767"/>
                      </a:lnTo>
                      <a:lnTo>
                        <a:pt x="4353" y="3725"/>
                      </a:lnTo>
                      <a:lnTo>
                        <a:pt x="4374" y="3620"/>
                      </a:lnTo>
                      <a:lnTo>
                        <a:pt x="4457" y="3515"/>
                      </a:lnTo>
                      <a:lnTo>
                        <a:pt x="4478" y="3390"/>
                      </a:lnTo>
                      <a:lnTo>
                        <a:pt x="4457" y="3306"/>
                      </a:lnTo>
                      <a:lnTo>
                        <a:pt x="4499" y="3348"/>
                      </a:lnTo>
                      <a:lnTo>
                        <a:pt x="4562" y="3453"/>
                      </a:lnTo>
                      <a:lnTo>
                        <a:pt x="4625" y="3348"/>
                      </a:lnTo>
                      <a:lnTo>
                        <a:pt x="4708" y="3243"/>
                      </a:lnTo>
                      <a:lnTo>
                        <a:pt x="4667" y="3097"/>
                      </a:lnTo>
                      <a:lnTo>
                        <a:pt x="4813" y="2971"/>
                      </a:lnTo>
                      <a:lnTo>
                        <a:pt x="4834" y="2783"/>
                      </a:lnTo>
                      <a:lnTo>
                        <a:pt x="4897" y="2699"/>
                      </a:lnTo>
                      <a:lnTo>
                        <a:pt x="4918" y="2469"/>
                      </a:lnTo>
                      <a:lnTo>
                        <a:pt x="4980" y="2406"/>
                      </a:lnTo>
                      <a:lnTo>
                        <a:pt x="4980" y="2344"/>
                      </a:lnTo>
                      <a:lnTo>
                        <a:pt x="5106" y="2197"/>
                      </a:lnTo>
                      <a:lnTo>
                        <a:pt x="5148" y="2281"/>
                      </a:lnTo>
                      <a:lnTo>
                        <a:pt x="5190" y="2239"/>
                      </a:lnTo>
                      <a:lnTo>
                        <a:pt x="5148" y="2072"/>
                      </a:lnTo>
                      <a:lnTo>
                        <a:pt x="5148" y="2072"/>
                      </a:lnTo>
                      <a:lnTo>
                        <a:pt x="5336" y="2260"/>
                      </a:lnTo>
                      <a:lnTo>
                        <a:pt x="5462" y="2260"/>
                      </a:lnTo>
                      <a:lnTo>
                        <a:pt x="5545" y="2197"/>
                      </a:lnTo>
                      <a:lnTo>
                        <a:pt x="5629" y="2239"/>
                      </a:lnTo>
                      <a:lnTo>
                        <a:pt x="5713" y="2197"/>
                      </a:lnTo>
                      <a:lnTo>
                        <a:pt x="5734" y="2093"/>
                      </a:lnTo>
                      <a:lnTo>
                        <a:pt x="5629" y="2072"/>
                      </a:lnTo>
                      <a:lnTo>
                        <a:pt x="5608" y="2030"/>
                      </a:lnTo>
                      <a:lnTo>
                        <a:pt x="5503" y="1883"/>
                      </a:lnTo>
                      <a:lnTo>
                        <a:pt x="5420" y="1883"/>
                      </a:lnTo>
                      <a:lnTo>
                        <a:pt x="5190" y="1674"/>
                      </a:lnTo>
                      <a:lnTo>
                        <a:pt x="5106" y="1632"/>
                      </a:lnTo>
                      <a:lnTo>
                        <a:pt x="5085" y="1528"/>
                      </a:lnTo>
                      <a:lnTo>
                        <a:pt x="5022" y="1465"/>
                      </a:lnTo>
                      <a:lnTo>
                        <a:pt x="5043" y="1423"/>
                      </a:lnTo>
                      <a:lnTo>
                        <a:pt x="5190" y="1360"/>
                      </a:lnTo>
                      <a:lnTo>
                        <a:pt x="5231" y="1256"/>
                      </a:lnTo>
                      <a:lnTo>
                        <a:pt x="5148" y="1193"/>
                      </a:lnTo>
                      <a:lnTo>
                        <a:pt x="4980" y="1005"/>
                      </a:lnTo>
                      <a:lnTo>
                        <a:pt x="4918" y="879"/>
                      </a:lnTo>
                      <a:lnTo>
                        <a:pt x="4834" y="795"/>
                      </a:lnTo>
                      <a:lnTo>
                        <a:pt x="4876" y="712"/>
                      </a:lnTo>
                      <a:lnTo>
                        <a:pt x="4918" y="691"/>
                      </a:lnTo>
                      <a:lnTo>
                        <a:pt x="4918" y="628"/>
                      </a:lnTo>
                      <a:lnTo>
                        <a:pt x="4876" y="607"/>
                      </a:lnTo>
                      <a:lnTo>
                        <a:pt x="4750" y="482"/>
                      </a:lnTo>
                      <a:lnTo>
                        <a:pt x="4813" y="461"/>
                      </a:lnTo>
                      <a:lnTo>
                        <a:pt x="4939" y="482"/>
                      </a:lnTo>
                      <a:lnTo>
                        <a:pt x="5085" y="461"/>
                      </a:lnTo>
                      <a:lnTo>
                        <a:pt x="4980" y="314"/>
                      </a:lnTo>
                      <a:lnTo>
                        <a:pt x="4834" y="272"/>
                      </a:lnTo>
                      <a:lnTo>
                        <a:pt x="4897" y="209"/>
                      </a:lnTo>
                      <a:lnTo>
                        <a:pt x="4876" y="168"/>
                      </a:lnTo>
                      <a:lnTo>
                        <a:pt x="4939" y="147"/>
                      </a:lnTo>
                      <a:lnTo>
                        <a:pt x="4939" y="105"/>
                      </a:lnTo>
                      <a:lnTo>
                        <a:pt x="4813" y="84"/>
                      </a:lnTo>
                      <a:lnTo>
                        <a:pt x="4667" y="84"/>
                      </a:lnTo>
                      <a:lnTo>
                        <a:pt x="4604" y="42"/>
                      </a:lnTo>
                      <a:lnTo>
                        <a:pt x="4164" y="42"/>
                      </a:lnTo>
                      <a:lnTo>
                        <a:pt x="4060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31" name="Google Shape;2931;p66"/>
                <p:cNvSpPr/>
                <p:nvPr/>
              </p:nvSpPr>
              <p:spPr>
                <a:xfrm>
                  <a:off x="5068275" y="3161675"/>
                  <a:ext cx="431050" cy="22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42" h="8872" extrusionOk="0">
                      <a:moveTo>
                        <a:pt x="16991" y="8202"/>
                      </a:moveTo>
                      <a:lnTo>
                        <a:pt x="16886" y="8265"/>
                      </a:lnTo>
                      <a:lnTo>
                        <a:pt x="16928" y="8286"/>
                      </a:lnTo>
                      <a:lnTo>
                        <a:pt x="16907" y="8307"/>
                      </a:lnTo>
                      <a:cubicBezTo>
                        <a:pt x="16886" y="8307"/>
                        <a:pt x="16823" y="8349"/>
                        <a:pt x="16802" y="8349"/>
                      </a:cubicBezTo>
                      <a:lnTo>
                        <a:pt x="16802" y="8307"/>
                      </a:lnTo>
                      <a:lnTo>
                        <a:pt x="16782" y="8349"/>
                      </a:lnTo>
                      <a:cubicBezTo>
                        <a:pt x="16677" y="8370"/>
                        <a:pt x="16572" y="8370"/>
                        <a:pt x="16489" y="8390"/>
                      </a:cubicBezTo>
                      <a:lnTo>
                        <a:pt x="16593" y="8286"/>
                      </a:lnTo>
                      <a:lnTo>
                        <a:pt x="16551" y="8265"/>
                      </a:lnTo>
                      <a:lnTo>
                        <a:pt x="16468" y="8307"/>
                      </a:lnTo>
                      <a:lnTo>
                        <a:pt x="16384" y="8307"/>
                      </a:lnTo>
                      <a:lnTo>
                        <a:pt x="16342" y="8349"/>
                      </a:lnTo>
                      <a:lnTo>
                        <a:pt x="16363" y="8390"/>
                      </a:lnTo>
                      <a:lnTo>
                        <a:pt x="16300" y="8453"/>
                      </a:lnTo>
                      <a:lnTo>
                        <a:pt x="16196" y="8453"/>
                      </a:lnTo>
                      <a:lnTo>
                        <a:pt x="16258" y="8495"/>
                      </a:lnTo>
                      <a:lnTo>
                        <a:pt x="16384" y="8474"/>
                      </a:lnTo>
                      <a:lnTo>
                        <a:pt x="16447" y="8411"/>
                      </a:lnTo>
                      <a:cubicBezTo>
                        <a:pt x="16489" y="8411"/>
                        <a:pt x="16551" y="8411"/>
                        <a:pt x="16614" y="8390"/>
                      </a:cubicBezTo>
                      <a:lnTo>
                        <a:pt x="16614" y="8390"/>
                      </a:lnTo>
                      <a:lnTo>
                        <a:pt x="16593" y="8411"/>
                      </a:lnTo>
                      <a:lnTo>
                        <a:pt x="16677" y="8411"/>
                      </a:lnTo>
                      <a:lnTo>
                        <a:pt x="16719" y="8474"/>
                      </a:lnTo>
                      <a:lnTo>
                        <a:pt x="16802" y="8370"/>
                      </a:lnTo>
                      <a:cubicBezTo>
                        <a:pt x="16823" y="8370"/>
                        <a:pt x="16886" y="8349"/>
                        <a:pt x="16907" y="8349"/>
                      </a:cubicBezTo>
                      <a:lnTo>
                        <a:pt x="16907" y="8370"/>
                      </a:lnTo>
                      <a:lnTo>
                        <a:pt x="17012" y="8390"/>
                      </a:lnTo>
                      <a:lnTo>
                        <a:pt x="17200" y="8307"/>
                      </a:lnTo>
                      <a:lnTo>
                        <a:pt x="17242" y="8244"/>
                      </a:lnTo>
                      <a:lnTo>
                        <a:pt x="17200" y="8202"/>
                      </a:lnTo>
                      <a:lnTo>
                        <a:pt x="17033" y="8244"/>
                      </a:lnTo>
                      <a:lnTo>
                        <a:pt x="16991" y="8202"/>
                      </a:lnTo>
                      <a:close/>
                      <a:moveTo>
                        <a:pt x="16070" y="8411"/>
                      </a:moveTo>
                      <a:lnTo>
                        <a:pt x="16007" y="8443"/>
                      </a:lnTo>
                      <a:lnTo>
                        <a:pt x="16007" y="8443"/>
                      </a:lnTo>
                      <a:cubicBezTo>
                        <a:pt x="16026" y="8475"/>
                        <a:pt x="16037" y="8501"/>
                        <a:pt x="16036" y="8525"/>
                      </a:cubicBezTo>
                      <a:lnTo>
                        <a:pt x="16036" y="8525"/>
                      </a:lnTo>
                      <a:lnTo>
                        <a:pt x="16049" y="8474"/>
                      </a:lnTo>
                      <a:lnTo>
                        <a:pt x="16133" y="8453"/>
                      </a:lnTo>
                      <a:lnTo>
                        <a:pt x="16196" y="8453"/>
                      </a:lnTo>
                      <a:lnTo>
                        <a:pt x="16237" y="8411"/>
                      </a:lnTo>
                      <a:close/>
                      <a:moveTo>
                        <a:pt x="16036" y="8525"/>
                      </a:moveTo>
                      <a:lnTo>
                        <a:pt x="16028" y="8558"/>
                      </a:lnTo>
                      <a:cubicBezTo>
                        <a:pt x="16034" y="8547"/>
                        <a:pt x="16036" y="8536"/>
                        <a:pt x="16036" y="8525"/>
                      </a:cubicBezTo>
                      <a:close/>
                      <a:moveTo>
                        <a:pt x="105" y="0"/>
                      </a:moveTo>
                      <a:lnTo>
                        <a:pt x="22" y="42"/>
                      </a:lnTo>
                      <a:lnTo>
                        <a:pt x="1" y="105"/>
                      </a:lnTo>
                      <a:lnTo>
                        <a:pt x="22" y="251"/>
                      </a:lnTo>
                      <a:lnTo>
                        <a:pt x="168" y="565"/>
                      </a:lnTo>
                      <a:lnTo>
                        <a:pt x="252" y="628"/>
                      </a:lnTo>
                      <a:lnTo>
                        <a:pt x="524" y="879"/>
                      </a:lnTo>
                      <a:lnTo>
                        <a:pt x="587" y="879"/>
                      </a:lnTo>
                      <a:lnTo>
                        <a:pt x="754" y="1067"/>
                      </a:lnTo>
                      <a:lnTo>
                        <a:pt x="838" y="1088"/>
                      </a:lnTo>
                      <a:lnTo>
                        <a:pt x="900" y="1067"/>
                      </a:lnTo>
                      <a:lnTo>
                        <a:pt x="1089" y="1214"/>
                      </a:lnTo>
                      <a:lnTo>
                        <a:pt x="1298" y="1528"/>
                      </a:lnTo>
                      <a:lnTo>
                        <a:pt x="1507" y="1716"/>
                      </a:lnTo>
                      <a:lnTo>
                        <a:pt x="1570" y="1716"/>
                      </a:lnTo>
                      <a:lnTo>
                        <a:pt x="1570" y="1883"/>
                      </a:lnTo>
                      <a:lnTo>
                        <a:pt x="1612" y="1925"/>
                      </a:lnTo>
                      <a:lnTo>
                        <a:pt x="1633" y="2092"/>
                      </a:lnTo>
                      <a:lnTo>
                        <a:pt x="1716" y="2155"/>
                      </a:lnTo>
                      <a:lnTo>
                        <a:pt x="1842" y="2155"/>
                      </a:lnTo>
                      <a:lnTo>
                        <a:pt x="2009" y="2344"/>
                      </a:lnTo>
                      <a:lnTo>
                        <a:pt x="2093" y="2406"/>
                      </a:lnTo>
                      <a:lnTo>
                        <a:pt x="2156" y="2406"/>
                      </a:lnTo>
                      <a:lnTo>
                        <a:pt x="2198" y="2448"/>
                      </a:lnTo>
                      <a:lnTo>
                        <a:pt x="2135" y="2532"/>
                      </a:lnTo>
                      <a:lnTo>
                        <a:pt x="2219" y="2616"/>
                      </a:lnTo>
                      <a:lnTo>
                        <a:pt x="2261" y="2762"/>
                      </a:lnTo>
                      <a:lnTo>
                        <a:pt x="2261" y="2783"/>
                      </a:lnTo>
                      <a:lnTo>
                        <a:pt x="2365" y="3097"/>
                      </a:lnTo>
                      <a:lnTo>
                        <a:pt x="2428" y="3264"/>
                      </a:lnTo>
                      <a:lnTo>
                        <a:pt x="2574" y="3306"/>
                      </a:lnTo>
                      <a:lnTo>
                        <a:pt x="2763" y="3411"/>
                      </a:lnTo>
                      <a:lnTo>
                        <a:pt x="2763" y="3515"/>
                      </a:lnTo>
                      <a:lnTo>
                        <a:pt x="2888" y="3787"/>
                      </a:lnTo>
                      <a:lnTo>
                        <a:pt x="3035" y="3892"/>
                      </a:lnTo>
                      <a:lnTo>
                        <a:pt x="3056" y="4185"/>
                      </a:lnTo>
                      <a:lnTo>
                        <a:pt x="3265" y="4561"/>
                      </a:lnTo>
                      <a:lnTo>
                        <a:pt x="3265" y="4729"/>
                      </a:lnTo>
                      <a:lnTo>
                        <a:pt x="3307" y="4875"/>
                      </a:lnTo>
                      <a:lnTo>
                        <a:pt x="3516" y="5043"/>
                      </a:lnTo>
                      <a:lnTo>
                        <a:pt x="3725" y="5294"/>
                      </a:lnTo>
                      <a:lnTo>
                        <a:pt x="3788" y="5440"/>
                      </a:lnTo>
                      <a:lnTo>
                        <a:pt x="3934" y="5461"/>
                      </a:lnTo>
                      <a:lnTo>
                        <a:pt x="3997" y="5545"/>
                      </a:lnTo>
                      <a:lnTo>
                        <a:pt x="4123" y="5608"/>
                      </a:lnTo>
                      <a:lnTo>
                        <a:pt x="4144" y="5775"/>
                      </a:lnTo>
                      <a:lnTo>
                        <a:pt x="4290" y="5859"/>
                      </a:lnTo>
                      <a:lnTo>
                        <a:pt x="4437" y="6005"/>
                      </a:lnTo>
                      <a:lnTo>
                        <a:pt x="4709" y="6173"/>
                      </a:lnTo>
                      <a:lnTo>
                        <a:pt x="4750" y="6298"/>
                      </a:lnTo>
                      <a:lnTo>
                        <a:pt x="4918" y="6361"/>
                      </a:lnTo>
                      <a:lnTo>
                        <a:pt x="5253" y="6633"/>
                      </a:lnTo>
                      <a:lnTo>
                        <a:pt x="5274" y="6779"/>
                      </a:lnTo>
                      <a:lnTo>
                        <a:pt x="5357" y="6800"/>
                      </a:lnTo>
                      <a:lnTo>
                        <a:pt x="5441" y="6926"/>
                      </a:lnTo>
                      <a:lnTo>
                        <a:pt x="5483" y="6884"/>
                      </a:lnTo>
                      <a:lnTo>
                        <a:pt x="5483" y="6779"/>
                      </a:lnTo>
                      <a:lnTo>
                        <a:pt x="5462" y="6717"/>
                      </a:lnTo>
                      <a:lnTo>
                        <a:pt x="5462" y="6675"/>
                      </a:lnTo>
                      <a:lnTo>
                        <a:pt x="5566" y="6696"/>
                      </a:lnTo>
                      <a:lnTo>
                        <a:pt x="5797" y="6905"/>
                      </a:lnTo>
                      <a:lnTo>
                        <a:pt x="5859" y="6884"/>
                      </a:lnTo>
                      <a:lnTo>
                        <a:pt x="5859" y="6717"/>
                      </a:lnTo>
                      <a:lnTo>
                        <a:pt x="5901" y="6633"/>
                      </a:lnTo>
                      <a:lnTo>
                        <a:pt x="5985" y="6675"/>
                      </a:lnTo>
                      <a:cubicBezTo>
                        <a:pt x="5985" y="6696"/>
                        <a:pt x="6006" y="6696"/>
                        <a:pt x="6006" y="6717"/>
                      </a:cubicBezTo>
                      <a:lnTo>
                        <a:pt x="6090" y="6842"/>
                      </a:lnTo>
                      <a:lnTo>
                        <a:pt x="6110" y="6842"/>
                      </a:lnTo>
                      <a:cubicBezTo>
                        <a:pt x="6173" y="6905"/>
                        <a:pt x="6215" y="6989"/>
                        <a:pt x="6278" y="7030"/>
                      </a:cubicBezTo>
                      <a:lnTo>
                        <a:pt x="6236" y="7051"/>
                      </a:lnTo>
                      <a:lnTo>
                        <a:pt x="6236" y="7198"/>
                      </a:lnTo>
                      <a:lnTo>
                        <a:pt x="6194" y="7323"/>
                      </a:lnTo>
                      <a:lnTo>
                        <a:pt x="6069" y="7344"/>
                      </a:lnTo>
                      <a:lnTo>
                        <a:pt x="6069" y="7449"/>
                      </a:lnTo>
                      <a:lnTo>
                        <a:pt x="5985" y="7470"/>
                      </a:lnTo>
                      <a:lnTo>
                        <a:pt x="5922" y="7428"/>
                      </a:lnTo>
                      <a:lnTo>
                        <a:pt x="5880" y="7428"/>
                      </a:lnTo>
                      <a:lnTo>
                        <a:pt x="5880" y="7512"/>
                      </a:lnTo>
                      <a:lnTo>
                        <a:pt x="5964" y="7554"/>
                      </a:lnTo>
                      <a:lnTo>
                        <a:pt x="6194" y="7554"/>
                      </a:lnTo>
                      <a:lnTo>
                        <a:pt x="6320" y="7512"/>
                      </a:lnTo>
                      <a:lnTo>
                        <a:pt x="6382" y="7616"/>
                      </a:lnTo>
                      <a:lnTo>
                        <a:pt x="6445" y="7658"/>
                      </a:lnTo>
                      <a:lnTo>
                        <a:pt x="6529" y="7637"/>
                      </a:lnTo>
                      <a:lnTo>
                        <a:pt x="6613" y="7637"/>
                      </a:lnTo>
                      <a:lnTo>
                        <a:pt x="6550" y="7679"/>
                      </a:lnTo>
                      <a:lnTo>
                        <a:pt x="6466" y="7826"/>
                      </a:lnTo>
                      <a:lnTo>
                        <a:pt x="6529" y="7867"/>
                      </a:lnTo>
                      <a:lnTo>
                        <a:pt x="6696" y="7888"/>
                      </a:lnTo>
                      <a:lnTo>
                        <a:pt x="6822" y="7951"/>
                      </a:lnTo>
                      <a:lnTo>
                        <a:pt x="6926" y="7888"/>
                      </a:lnTo>
                      <a:lnTo>
                        <a:pt x="6989" y="7951"/>
                      </a:lnTo>
                      <a:lnTo>
                        <a:pt x="7178" y="7951"/>
                      </a:lnTo>
                      <a:lnTo>
                        <a:pt x="7366" y="8077"/>
                      </a:lnTo>
                      <a:lnTo>
                        <a:pt x="7638" y="8160"/>
                      </a:lnTo>
                      <a:lnTo>
                        <a:pt x="7743" y="8035"/>
                      </a:lnTo>
                      <a:lnTo>
                        <a:pt x="7805" y="8035"/>
                      </a:lnTo>
                      <a:lnTo>
                        <a:pt x="7889" y="8139"/>
                      </a:lnTo>
                      <a:lnTo>
                        <a:pt x="7994" y="8160"/>
                      </a:lnTo>
                      <a:lnTo>
                        <a:pt x="8077" y="8077"/>
                      </a:lnTo>
                      <a:lnTo>
                        <a:pt x="8140" y="8077"/>
                      </a:lnTo>
                      <a:lnTo>
                        <a:pt x="8287" y="8181"/>
                      </a:lnTo>
                      <a:lnTo>
                        <a:pt x="8454" y="8181"/>
                      </a:lnTo>
                      <a:lnTo>
                        <a:pt x="8747" y="8370"/>
                      </a:lnTo>
                      <a:lnTo>
                        <a:pt x="9061" y="8474"/>
                      </a:lnTo>
                      <a:lnTo>
                        <a:pt x="9186" y="8390"/>
                      </a:lnTo>
                      <a:lnTo>
                        <a:pt x="9395" y="8390"/>
                      </a:lnTo>
                      <a:lnTo>
                        <a:pt x="9521" y="8495"/>
                      </a:lnTo>
                      <a:lnTo>
                        <a:pt x="9647" y="8390"/>
                      </a:lnTo>
                      <a:lnTo>
                        <a:pt x="9793" y="8411"/>
                      </a:lnTo>
                      <a:lnTo>
                        <a:pt x="9960" y="8495"/>
                      </a:lnTo>
                      <a:lnTo>
                        <a:pt x="10149" y="8495"/>
                      </a:lnTo>
                      <a:lnTo>
                        <a:pt x="10295" y="8411"/>
                      </a:lnTo>
                      <a:lnTo>
                        <a:pt x="10379" y="8411"/>
                      </a:lnTo>
                      <a:lnTo>
                        <a:pt x="10483" y="8516"/>
                      </a:lnTo>
                      <a:lnTo>
                        <a:pt x="10609" y="8558"/>
                      </a:lnTo>
                      <a:lnTo>
                        <a:pt x="10776" y="8683"/>
                      </a:lnTo>
                      <a:lnTo>
                        <a:pt x="10902" y="8662"/>
                      </a:lnTo>
                      <a:lnTo>
                        <a:pt x="10986" y="8725"/>
                      </a:lnTo>
                      <a:lnTo>
                        <a:pt x="11048" y="8704"/>
                      </a:lnTo>
                      <a:lnTo>
                        <a:pt x="11028" y="8516"/>
                      </a:lnTo>
                      <a:lnTo>
                        <a:pt x="10965" y="8474"/>
                      </a:lnTo>
                      <a:lnTo>
                        <a:pt x="11007" y="8453"/>
                      </a:lnTo>
                      <a:cubicBezTo>
                        <a:pt x="11132" y="8453"/>
                        <a:pt x="11237" y="8474"/>
                        <a:pt x="11341" y="8495"/>
                      </a:cubicBezTo>
                      <a:lnTo>
                        <a:pt x="11467" y="8579"/>
                      </a:lnTo>
                      <a:lnTo>
                        <a:pt x="11488" y="8662"/>
                      </a:lnTo>
                      <a:lnTo>
                        <a:pt x="11551" y="8579"/>
                      </a:lnTo>
                      <a:lnTo>
                        <a:pt x="11634" y="8516"/>
                      </a:lnTo>
                      <a:cubicBezTo>
                        <a:pt x="11697" y="8579"/>
                        <a:pt x="11781" y="8600"/>
                        <a:pt x="11864" y="8621"/>
                      </a:cubicBezTo>
                      <a:lnTo>
                        <a:pt x="11844" y="8662"/>
                      </a:lnTo>
                      <a:lnTo>
                        <a:pt x="11864" y="8704"/>
                      </a:lnTo>
                      <a:lnTo>
                        <a:pt x="12053" y="8767"/>
                      </a:lnTo>
                      <a:lnTo>
                        <a:pt x="12157" y="8704"/>
                      </a:lnTo>
                      <a:lnTo>
                        <a:pt x="12220" y="8725"/>
                      </a:lnTo>
                      <a:lnTo>
                        <a:pt x="12220" y="8704"/>
                      </a:lnTo>
                      <a:cubicBezTo>
                        <a:pt x="12262" y="8725"/>
                        <a:pt x="12304" y="8725"/>
                        <a:pt x="12325" y="8767"/>
                      </a:cubicBezTo>
                      <a:lnTo>
                        <a:pt x="12388" y="8809"/>
                      </a:lnTo>
                      <a:lnTo>
                        <a:pt x="12492" y="8872"/>
                      </a:lnTo>
                      <a:lnTo>
                        <a:pt x="12597" y="8830"/>
                      </a:lnTo>
                      <a:lnTo>
                        <a:pt x="12680" y="8830"/>
                      </a:lnTo>
                      <a:lnTo>
                        <a:pt x="12722" y="8872"/>
                      </a:lnTo>
                      <a:lnTo>
                        <a:pt x="12848" y="8809"/>
                      </a:lnTo>
                      <a:lnTo>
                        <a:pt x="12911" y="8725"/>
                      </a:lnTo>
                      <a:lnTo>
                        <a:pt x="13015" y="8767"/>
                      </a:lnTo>
                      <a:lnTo>
                        <a:pt x="13141" y="8704"/>
                      </a:lnTo>
                      <a:lnTo>
                        <a:pt x="13245" y="8725"/>
                      </a:lnTo>
                      <a:lnTo>
                        <a:pt x="13371" y="8621"/>
                      </a:lnTo>
                      <a:lnTo>
                        <a:pt x="13413" y="8704"/>
                      </a:lnTo>
                      <a:lnTo>
                        <a:pt x="13517" y="8683"/>
                      </a:lnTo>
                      <a:lnTo>
                        <a:pt x="13664" y="8704"/>
                      </a:lnTo>
                      <a:lnTo>
                        <a:pt x="13580" y="8662"/>
                      </a:lnTo>
                      <a:lnTo>
                        <a:pt x="13894" y="8662"/>
                      </a:lnTo>
                      <a:lnTo>
                        <a:pt x="13936" y="8683"/>
                      </a:lnTo>
                      <a:lnTo>
                        <a:pt x="13936" y="8662"/>
                      </a:lnTo>
                      <a:lnTo>
                        <a:pt x="14166" y="8662"/>
                      </a:lnTo>
                      <a:lnTo>
                        <a:pt x="14250" y="8683"/>
                      </a:lnTo>
                      <a:lnTo>
                        <a:pt x="14313" y="8683"/>
                      </a:lnTo>
                      <a:lnTo>
                        <a:pt x="14396" y="8704"/>
                      </a:lnTo>
                      <a:lnTo>
                        <a:pt x="14480" y="8683"/>
                      </a:lnTo>
                      <a:lnTo>
                        <a:pt x="14564" y="8683"/>
                      </a:lnTo>
                      <a:lnTo>
                        <a:pt x="14626" y="8725"/>
                      </a:lnTo>
                      <a:lnTo>
                        <a:pt x="14731" y="8683"/>
                      </a:lnTo>
                      <a:lnTo>
                        <a:pt x="14794" y="8704"/>
                      </a:lnTo>
                      <a:lnTo>
                        <a:pt x="14877" y="8704"/>
                      </a:lnTo>
                      <a:lnTo>
                        <a:pt x="14898" y="8683"/>
                      </a:lnTo>
                      <a:lnTo>
                        <a:pt x="15024" y="8621"/>
                      </a:lnTo>
                      <a:lnTo>
                        <a:pt x="15212" y="8662"/>
                      </a:lnTo>
                      <a:lnTo>
                        <a:pt x="15359" y="8579"/>
                      </a:lnTo>
                      <a:lnTo>
                        <a:pt x="15547" y="8579"/>
                      </a:lnTo>
                      <a:lnTo>
                        <a:pt x="15631" y="8600"/>
                      </a:lnTo>
                      <a:lnTo>
                        <a:pt x="15652" y="8579"/>
                      </a:lnTo>
                      <a:cubicBezTo>
                        <a:pt x="15683" y="8589"/>
                        <a:pt x="15714" y="8594"/>
                        <a:pt x="15748" y="8594"/>
                      </a:cubicBezTo>
                      <a:cubicBezTo>
                        <a:pt x="15782" y="8594"/>
                        <a:pt x="15819" y="8589"/>
                        <a:pt x="15861" y="8579"/>
                      </a:cubicBezTo>
                      <a:cubicBezTo>
                        <a:pt x="15882" y="8579"/>
                        <a:pt x="15924" y="8558"/>
                        <a:pt x="15945" y="8516"/>
                      </a:cubicBezTo>
                      <a:lnTo>
                        <a:pt x="15986" y="8453"/>
                      </a:lnTo>
                      <a:lnTo>
                        <a:pt x="16007" y="8443"/>
                      </a:lnTo>
                      <a:lnTo>
                        <a:pt x="16007" y="8443"/>
                      </a:lnTo>
                      <a:cubicBezTo>
                        <a:pt x="16001" y="8433"/>
                        <a:pt x="15994" y="8423"/>
                        <a:pt x="15986" y="8411"/>
                      </a:cubicBezTo>
                      <a:lnTo>
                        <a:pt x="16049" y="8390"/>
                      </a:lnTo>
                      <a:lnTo>
                        <a:pt x="16091" y="8286"/>
                      </a:lnTo>
                      <a:lnTo>
                        <a:pt x="16091" y="8181"/>
                      </a:lnTo>
                      <a:lnTo>
                        <a:pt x="15965" y="8139"/>
                      </a:lnTo>
                      <a:lnTo>
                        <a:pt x="15861" y="8202"/>
                      </a:lnTo>
                      <a:lnTo>
                        <a:pt x="15924" y="8244"/>
                      </a:lnTo>
                      <a:lnTo>
                        <a:pt x="15840" y="8349"/>
                      </a:lnTo>
                      <a:lnTo>
                        <a:pt x="15735" y="8370"/>
                      </a:lnTo>
                      <a:lnTo>
                        <a:pt x="15714" y="8390"/>
                      </a:lnTo>
                      <a:lnTo>
                        <a:pt x="15673" y="8390"/>
                      </a:lnTo>
                      <a:cubicBezTo>
                        <a:pt x="15652" y="8390"/>
                        <a:pt x="15631" y="8411"/>
                        <a:pt x="15610" y="8453"/>
                      </a:cubicBezTo>
                      <a:lnTo>
                        <a:pt x="15526" y="8453"/>
                      </a:lnTo>
                      <a:lnTo>
                        <a:pt x="15442" y="8390"/>
                      </a:lnTo>
                      <a:lnTo>
                        <a:pt x="15296" y="8390"/>
                      </a:lnTo>
                      <a:lnTo>
                        <a:pt x="15149" y="8453"/>
                      </a:lnTo>
                      <a:lnTo>
                        <a:pt x="15003" y="8349"/>
                      </a:lnTo>
                      <a:lnTo>
                        <a:pt x="14836" y="8307"/>
                      </a:lnTo>
                      <a:lnTo>
                        <a:pt x="14773" y="8349"/>
                      </a:lnTo>
                      <a:lnTo>
                        <a:pt x="14626" y="8265"/>
                      </a:lnTo>
                      <a:lnTo>
                        <a:pt x="14354" y="8307"/>
                      </a:lnTo>
                      <a:lnTo>
                        <a:pt x="14166" y="8411"/>
                      </a:lnTo>
                      <a:lnTo>
                        <a:pt x="14166" y="8453"/>
                      </a:lnTo>
                      <a:lnTo>
                        <a:pt x="13999" y="8453"/>
                      </a:lnTo>
                      <a:lnTo>
                        <a:pt x="13894" y="8411"/>
                      </a:lnTo>
                      <a:lnTo>
                        <a:pt x="13894" y="8474"/>
                      </a:lnTo>
                      <a:cubicBezTo>
                        <a:pt x="13852" y="8474"/>
                        <a:pt x="13769" y="8474"/>
                        <a:pt x="13727" y="8495"/>
                      </a:cubicBezTo>
                      <a:lnTo>
                        <a:pt x="13685" y="8453"/>
                      </a:lnTo>
                      <a:lnTo>
                        <a:pt x="13685" y="8370"/>
                      </a:lnTo>
                      <a:lnTo>
                        <a:pt x="13559" y="8349"/>
                      </a:lnTo>
                      <a:lnTo>
                        <a:pt x="13580" y="8453"/>
                      </a:lnTo>
                      <a:lnTo>
                        <a:pt x="13538" y="8474"/>
                      </a:lnTo>
                      <a:lnTo>
                        <a:pt x="13538" y="8370"/>
                      </a:lnTo>
                      <a:lnTo>
                        <a:pt x="13434" y="8286"/>
                      </a:lnTo>
                      <a:lnTo>
                        <a:pt x="13329" y="8349"/>
                      </a:lnTo>
                      <a:lnTo>
                        <a:pt x="13224" y="8265"/>
                      </a:lnTo>
                      <a:lnTo>
                        <a:pt x="13120" y="8202"/>
                      </a:lnTo>
                      <a:lnTo>
                        <a:pt x="12994" y="8286"/>
                      </a:lnTo>
                      <a:lnTo>
                        <a:pt x="12994" y="8349"/>
                      </a:lnTo>
                      <a:lnTo>
                        <a:pt x="13224" y="8411"/>
                      </a:lnTo>
                      <a:lnTo>
                        <a:pt x="13308" y="8495"/>
                      </a:lnTo>
                      <a:lnTo>
                        <a:pt x="13162" y="8495"/>
                      </a:lnTo>
                      <a:lnTo>
                        <a:pt x="13162" y="8516"/>
                      </a:lnTo>
                      <a:lnTo>
                        <a:pt x="13099" y="8579"/>
                      </a:lnTo>
                      <a:lnTo>
                        <a:pt x="13057" y="8579"/>
                      </a:lnTo>
                      <a:cubicBezTo>
                        <a:pt x="13094" y="8560"/>
                        <a:pt x="13098" y="8492"/>
                        <a:pt x="13055" y="8492"/>
                      </a:cubicBezTo>
                      <a:cubicBezTo>
                        <a:pt x="13049" y="8492"/>
                        <a:pt x="13043" y="8493"/>
                        <a:pt x="13036" y="8495"/>
                      </a:cubicBezTo>
                      <a:lnTo>
                        <a:pt x="12952" y="8495"/>
                      </a:lnTo>
                      <a:lnTo>
                        <a:pt x="12932" y="8390"/>
                      </a:lnTo>
                      <a:lnTo>
                        <a:pt x="12848" y="8370"/>
                      </a:lnTo>
                      <a:lnTo>
                        <a:pt x="12743" y="8390"/>
                      </a:lnTo>
                      <a:lnTo>
                        <a:pt x="12639" y="8370"/>
                      </a:lnTo>
                      <a:lnTo>
                        <a:pt x="12492" y="8411"/>
                      </a:lnTo>
                      <a:lnTo>
                        <a:pt x="12408" y="8516"/>
                      </a:lnTo>
                      <a:lnTo>
                        <a:pt x="12388" y="8600"/>
                      </a:lnTo>
                      <a:lnTo>
                        <a:pt x="12283" y="8600"/>
                      </a:lnTo>
                      <a:lnTo>
                        <a:pt x="12283" y="8579"/>
                      </a:lnTo>
                      <a:lnTo>
                        <a:pt x="12283" y="8558"/>
                      </a:lnTo>
                      <a:lnTo>
                        <a:pt x="12304" y="8558"/>
                      </a:lnTo>
                      <a:cubicBezTo>
                        <a:pt x="12325" y="8558"/>
                        <a:pt x="12304" y="8516"/>
                        <a:pt x="12304" y="8516"/>
                      </a:cubicBezTo>
                      <a:lnTo>
                        <a:pt x="12325" y="8495"/>
                      </a:lnTo>
                      <a:lnTo>
                        <a:pt x="12367" y="8370"/>
                      </a:lnTo>
                      <a:lnTo>
                        <a:pt x="12178" y="8307"/>
                      </a:lnTo>
                      <a:lnTo>
                        <a:pt x="12053" y="8390"/>
                      </a:lnTo>
                      <a:lnTo>
                        <a:pt x="12011" y="8516"/>
                      </a:lnTo>
                      <a:cubicBezTo>
                        <a:pt x="11885" y="8495"/>
                        <a:pt x="11781" y="8474"/>
                        <a:pt x="11676" y="8453"/>
                      </a:cubicBezTo>
                      <a:lnTo>
                        <a:pt x="11781" y="8411"/>
                      </a:lnTo>
                      <a:lnTo>
                        <a:pt x="11802" y="8349"/>
                      </a:lnTo>
                      <a:lnTo>
                        <a:pt x="11676" y="8181"/>
                      </a:lnTo>
                      <a:lnTo>
                        <a:pt x="11530" y="8160"/>
                      </a:lnTo>
                      <a:lnTo>
                        <a:pt x="11362" y="8202"/>
                      </a:lnTo>
                      <a:lnTo>
                        <a:pt x="11237" y="8181"/>
                      </a:lnTo>
                      <a:lnTo>
                        <a:pt x="11111" y="8202"/>
                      </a:lnTo>
                      <a:lnTo>
                        <a:pt x="11111" y="8244"/>
                      </a:lnTo>
                      <a:cubicBezTo>
                        <a:pt x="11069" y="8244"/>
                        <a:pt x="11069" y="8244"/>
                        <a:pt x="11048" y="8202"/>
                      </a:cubicBezTo>
                      <a:lnTo>
                        <a:pt x="11069" y="8056"/>
                      </a:lnTo>
                      <a:lnTo>
                        <a:pt x="11028" y="7972"/>
                      </a:lnTo>
                      <a:lnTo>
                        <a:pt x="10923" y="7951"/>
                      </a:lnTo>
                      <a:lnTo>
                        <a:pt x="10902" y="7930"/>
                      </a:lnTo>
                      <a:lnTo>
                        <a:pt x="10797" y="7930"/>
                      </a:lnTo>
                      <a:lnTo>
                        <a:pt x="10714" y="7972"/>
                      </a:lnTo>
                      <a:lnTo>
                        <a:pt x="10609" y="7972"/>
                      </a:lnTo>
                      <a:lnTo>
                        <a:pt x="10525" y="7930"/>
                      </a:lnTo>
                      <a:lnTo>
                        <a:pt x="10400" y="7972"/>
                      </a:lnTo>
                      <a:lnTo>
                        <a:pt x="10274" y="7930"/>
                      </a:lnTo>
                      <a:lnTo>
                        <a:pt x="10191" y="7846"/>
                      </a:lnTo>
                      <a:lnTo>
                        <a:pt x="10191" y="7763"/>
                      </a:lnTo>
                      <a:lnTo>
                        <a:pt x="10086" y="7595"/>
                      </a:lnTo>
                      <a:lnTo>
                        <a:pt x="10086" y="7449"/>
                      </a:lnTo>
                      <a:lnTo>
                        <a:pt x="9939" y="7449"/>
                      </a:lnTo>
                      <a:lnTo>
                        <a:pt x="9856" y="7470"/>
                      </a:lnTo>
                      <a:lnTo>
                        <a:pt x="9772" y="7386"/>
                      </a:lnTo>
                      <a:lnTo>
                        <a:pt x="9667" y="7386"/>
                      </a:lnTo>
                      <a:lnTo>
                        <a:pt x="9542" y="7282"/>
                      </a:lnTo>
                      <a:lnTo>
                        <a:pt x="9458" y="7240"/>
                      </a:lnTo>
                      <a:lnTo>
                        <a:pt x="9354" y="7261"/>
                      </a:lnTo>
                      <a:lnTo>
                        <a:pt x="9270" y="7261"/>
                      </a:lnTo>
                      <a:lnTo>
                        <a:pt x="9144" y="7114"/>
                      </a:lnTo>
                      <a:lnTo>
                        <a:pt x="9040" y="7114"/>
                      </a:lnTo>
                      <a:lnTo>
                        <a:pt x="9019" y="7344"/>
                      </a:lnTo>
                      <a:lnTo>
                        <a:pt x="8935" y="7449"/>
                      </a:lnTo>
                      <a:lnTo>
                        <a:pt x="8684" y="7491"/>
                      </a:lnTo>
                      <a:lnTo>
                        <a:pt x="8370" y="7449"/>
                      </a:lnTo>
                      <a:lnTo>
                        <a:pt x="8015" y="7449"/>
                      </a:lnTo>
                      <a:lnTo>
                        <a:pt x="7805" y="7365"/>
                      </a:lnTo>
                      <a:lnTo>
                        <a:pt x="7763" y="7323"/>
                      </a:lnTo>
                      <a:lnTo>
                        <a:pt x="7784" y="7219"/>
                      </a:lnTo>
                      <a:lnTo>
                        <a:pt x="7701" y="7072"/>
                      </a:lnTo>
                      <a:lnTo>
                        <a:pt x="7450" y="7051"/>
                      </a:lnTo>
                      <a:lnTo>
                        <a:pt x="7240" y="7010"/>
                      </a:lnTo>
                      <a:lnTo>
                        <a:pt x="7136" y="6926"/>
                      </a:lnTo>
                      <a:lnTo>
                        <a:pt x="6947" y="6926"/>
                      </a:lnTo>
                      <a:lnTo>
                        <a:pt x="6906" y="6968"/>
                      </a:lnTo>
                      <a:lnTo>
                        <a:pt x="6843" y="7030"/>
                      </a:lnTo>
                      <a:lnTo>
                        <a:pt x="6759" y="6947"/>
                      </a:lnTo>
                      <a:lnTo>
                        <a:pt x="6592" y="6926"/>
                      </a:lnTo>
                      <a:lnTo>
                        <a:pt x="6487" y="6926"/>
                      </a:lnTo>
                      <a:cubicBezTo>
                        <a:pt x="6403" y="6842"/>
                        <a:pt x="6320" y="6758"/>
                        <a:pt x="6278" y="6654"/>
                      </a:cubicBezTo>
                      <a:lnTo>
                        <a:pt x="6278" y="6486"/>
                      </a:lnTo>
                      <a:lnTo>
                        <a:pt x="6320" y="6173"/>
                      </a:lnTo>
                      <a:lnTo>
                        <a:pt x="6278" y="5963"/>
                      </a:lnTo>
                      <a:lnTo>
                        <a:pt x="6382" y="5712"/>
                      </a:lnTo>
                      <a:lnTo>
                        <a:pt x="6320" y="5649"/>
                      </a:lnTo>
                      <a:lnTo>
                        <a:pt x="6320" y="5461"/>
                      </a:lnTo>
                      <a:lnTo>
                        <a:pt x="6424" y="5398"/>
                      </a:lnTo>
                      <a:lnTo>
                        <a:pt x="6487" y="5336"/>
                      </a:lnTo>
                      <a:lnTo>
                        <a:pt x="6445" y="5231"/>
                      </a:lnTo>
                      <a:lnTo>
                        <a:pt x="6382" y="5168"/>
                      </a:lnTo>
                      <a:lnTo>
                        <a:pt x="6278" y="5085"/>
                      </a:lnTo>
                      <a:lnTo>
                        <a:pt x="6215" y="4959"/>
                      </a:lnTo>
                      <a:lnTo>
                        <a:pt x="6131" y="4938"/>
                      </a:lnTo>
                      <a:lnTo>
                        <a:pt x="6110" y="4854"/>
                      </a:lnTo>
                      <a:lnTo>
                        <a:pt x="6006" y="4813"/>
                      </a:lnTo>
                      <a:lnTo>
                        <a:pt x="5818" y="4833"/>
                      </a:lnTo>
                      <a:lnTo>
                        <a:pt x="5713" y="4813"/>
                      </a:lnTo>
                      <a:lnTo>
                        <a:pt x="5692" y="4624"/>
                      </a:lnTo>
                      <a:lnTo>
                        <a:pt x="5608" y="4520"/>
                      </a:lnTo>
                      <a:lnTo>
                        <a:pt x="5546" y="4561"/>
                      </a:lnTo>
                      <a:lnTo>
                        <a:pt x="5587" y="4457"/>
                      </a:lnTo>
                      <a:lnTo>
                        <a:pt x="5483" y="4415"/>
                      </a:lnTo>
                      <a:lnTo>
                        <a:pt x="5462" y="4122"/>
                      </a:lnTo>
                      <a:lnTo>
                        <a:pt x="5336" y="4185"/>
                      </a:lnTo>
                      <a:lnTo>
                        <a:pt x="5274" y="4122"/>
                      </a:lnTo>
                      <a:lnTo>
                        <a:pt x="5043" y="4122"/>
                      </a:lnTo>
                      <a:lnTo>
                        <a:pt x="4855" y="3996"/>
                      </a:lnTo>
                      <a:lnTo>
                        <a:pt x="4855" y="3892"/>
                      </a:lnTo>
                      <a:lnTo>
                        <a:pt x="4960" y="3850"/>
                      </a:lnTo>
                      <a:lnTo>
                        <a:pt x="5085" y="3766"/>
                      </a:lnTo>
                      <a:lnTo>
                        <a:pt x="5002" y="3704"/>
                      </a:lnTo>
                      <a:lnTo>
                        <a:pt x="4876" y="3745"/>
                      </a:lnTo>
                      <a:lnTo>
                        <a:pt x="4813" y="3704"/>
                      </a:lnTo>
                      <a:lnTo>
                        <a:pt x="4667" y="3766"/>
                      </a:lnTo>
                      <a:lnTo>
                        <a:pt x="4750" y="3683"/>
                      </a:lnTo>
                      <a:lnTo>
                        <a:pt x="4876" y="3578"/>
                      </a:lnTo>
                      <a:lnTo>
                        <a:pt x="5064" y="3557"/>
                      </a:lnTo>
                      <a:lnTo>
                        <a:pt x="5043" y="3432"/>
                      </a:lnTo>
                      <a:lnTo>
                        <a:pt x="4855" y="3222"/>
                      </a:lnTo>
                      <a:lnTo>
                        <a:pt x="4750" y="3222"/>
                      </a:lnTo>
                      <a:lnTo>
                        <a:pt x="4625" y="3285"/>
                      </a:lnTo>
                      <a:lnTo>
                        <a:pt x="4478" y="3369"/>
                      </a:lnTo>
                      <a:lnTo>
                        <a:pt x="4332" y="3369"/>
                      </a:lnTo>
                      <a:lnTo>
                        <a:pt x="4416" y="3348"/>
                      </a:lnTo>
                      <a:lnTo>
                        <a:pt x="4457" y="3285"/>
                      </a:lnTo>
                      <a:lnTo>
                        <a:pt x="4520" y="3264"/>
                      </a:lnTo>
                      <a:lnTo>
                        <a:pt x="4562" y="3180"/>
                      </a:lnTo>
                      <a:lnTo>
                        <a:pt x="4541" y="3097"/>
                      </a:lnTo>
                      <a:lnTo>
                        <a:pt x="4416" y="3055"/>
                      </a:lnTo>
                      <a:lnTo>
                        <a:pt x="4206" y="3055"/>
                      </a:lnTo>
                      <a:lnTo>
                        <a:pt x="4081" y="2929"/>
                      </a:lnTo>
                      <a:lnTo>
                        <a:pt x="4081" y="2846"/>
                      </a:lnTo>
                      <a:lnTo>
                        <a:pt x="4039" y="2678"/>
                      </a:lnTo>
                      <a:lnTo>
                        <a:pt x="3809" y="2448"/>
                      </a:lnTo>
                      <a:lnTo>
                        <a:pt x="3725" y="2427"/>
                      </a:lnTo>
                      <a:lnTo>
                        <a:pt x="3662" y="2448"/>
                      </a:lnTo>
                      <a:lnTo>
                        <a:pt x="3558" y="2364"/>
                      </a:lnTo>
                      <a:lnTo>
                        <a:pt x="3516" y="2155"/>
                      </a:lnTo>
                      <a:lnTo>
                        <a:pt x="3369" y="2009"/>
                      </a:lnTo>
                      <a:lnTo>
                        <a:pt x="3160" y="1883"/>
                      </a:lnTo>
                      <a:lnTo>
                        <a:pt x="3035" y="1883"/>
                      </a:lnTo>
                      <a:lnTo>
                        <a:pt x="2993" y="1925"/>
                      </a:lnTo>
                      <a:lnTo>
                        <a:pt x="2930" y="1883"/>
                      </a:lnTo>
                      <a:lnTo>
                        <a:pt x="2888" y="1716"/>
                      </a:lnTo>
                      <a:lnTo>
                        <a:pt x="2825" y="1800"/>
                      </a:lnTo>
                      <a:lnTo>
                        <a:pt x="2763" y="1716"/>
                      </a:lnTo>
                      <a:lnTo>
                        <a:pt x="2763" y="1528"/>
                      </a:lnTo>
                      <a:lnTo>
                        <a:pt x="2658" y="1402"/>
                      </a:lnTo>
                      <a:lnTo>
                        <a:pt x="2533" y="1381"/>
                      </a:lnTo>
                      <a:lnTo>
                        <a:pt x="2470" y="1297"/>
                      </a:lnTo>
                      <a:lnTo>
                        <a:pt x="2135" y="1088"/>
                      </a:lnTo>
                      <a:lnTo>
                        <a:pt x="2030" y="1088"/>
                      </a:lnTo>
                      <a:lnTo>
                        <a:pt x="1905" y="942"/>
                      </a:lnTo>
                      <a:lnTo>
                        <a:pt x="1779" y="900"/>
                      </a:lnTo>
                      <a:lnTo>
                        <a:pt x="1737" y="837"/>
                      </a:lnTo>
                      <a:lnTo>
                        <a:pt x="1716" y="649"/>
                      </a:lnTo>
                      <a:lnTo>
                        <a:pt x="1612" y="586"/>
                      </a:lnTo>
                      <a:lnTo>
                        <a:pt x="1528" y="460"/>
                      </a:lnTo>
                      <a:lnTo>
                        <a:pt x="1486" y="439"/>
                      </a:lnTo>
                      <a:lnTo>
                        <a:pt x="1403" y="272"/>
                      </a:lnTo>
                      <a:lnTo>
                        <a:pt x="1277" y="230"/>
                      </a:lnTo>
                      <a:lnTo>
                        <a:pt x="1152" y="230"/>
                      </a:lnTo>
                      <a:lnTo>
                        <a:pt x="1068" y="251"/>
                      </a:lnTo>
                      <a:lnTo>
                        <a:pt x="1005" y="209"/>
                      </a:lnTo>
                      <a:lnTo>
                        <a:pt x="859" y="209"/>
                      </a:lnTo>
                      <a:lnTo>
                        <a:pt x="670" y="251"/>
                      </a:lnTo>
                      <a:lnTo>
                        <a:pt x="587" y="209"/>
                      </a:lnTo>
                      <a:lnTo>
                        <a:pt x="336" y="21"/>
                      </a:lnTo>
                      <a:lnTo>
                        <a:pt x="105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932" name="Google Shape;2932;p66"/>
              <p:cNvSpPr/>
              <p:nvPr/>
            </p:nvSpPr>
            <p:spPr>
              <a:xfrm>
                <a:off x="5139425" y="3145975"/>
                <a:ext cx="62800" cy="82150"/>
              </a:xfrm>
              <a:custGeom>
                <a:avLst/>
                <a:gdLst/>
                <a:ahLst/>
                <a:cxnLst/>
                <a:rect l="l" t="t" r="r" b="b"/>
                <a:pathLst>
                  <a:path w="2512" h="3286" extrusionOk="0">
                    <a:moveTo>
                      <a:pt x="126" y="0"/>
                    </a:moveTo>
                    <a:lnTo>
                      <a:pt x="42" y="84"/>
                    </a:lnTo>
                    <a:lnTo>
                      <a:pt x="0" y="210"/>
                    </a:lnTo>
                    <a:lnTo>
                      <a:pt x="126" y="419"/>
                    </a:lnTo>
                    <a:lnTo>
                      <a:pt x="189" y="879"/>
                    </a:lnTo>
                    <a:lnTo>
                      <a:pt x="251" y="1047"/>
                    </a:lnTo>
                    <a:lnTo>
                      <a:pt x="314" y="1172"/>
                    </a:lnTo>
                    <a:lnTo>
                      <a:pt x="314" y="1360"/>
                    </a:lnTo>
                    <a:lnTo>
                      <a:pt x="251" y="1402"/>
                    </a:lnTo>
                    <a:lnTo>
                      <a:pt x="293" y="1507"/>
                    </a:lnTo>
                    <a:lnTo>
                      <a:pt x="356" y="1611"/>
                    </a:lnTo>
                    <a:lnTo>
                      <a:pt x="335" y="1674"/>
                    </a:lnTo>
                    <a:lnTo>
                      <a:pt x="419" y="1758"/>
                    </a:lnTo>
                    <a:lnTo>
                      <a:pt x="565" y="1863"/>
                    </a:lnTo>
                    <a:lnTo>
                      <a:pt x="649" y="2009"/>
                    </a:lnTo>
                    <a:lnTo>
                      <a:pt x="754" y="2072"/>
                    </a:lnTo>
                    <a:lnTo>
                      <a:pt x="837" y="2176"/>
                    </a:lnTo>
                    <a:lnTo>
                      <a:pt x="754" y="2281"/>
                    </a:lnTo>
                    <a:lnTo>
                      <a:pt x="733" y="2344"/>
                    </a:lnTo>
                    <a:lnTo>
                      <a:pt x="816" y="2407"/>
                    </a:lnTo>
                    <a:lnTo>
                      <a:pt x="1005" y="2490"/>
                    </a:lnTo>
                    <a:lnTo>
                      <a:pt x="1193" y="2616"/>
                    </a:lnTo>
                    <a:lnTo>
                      <a:pt x="1172" y="2720"/>
                    </a:lnTo>
                    <a:lnTo>
                      <a:pt x="1339" y="2867"/>
                    </a:lnTo>
                    <a:lnTo>
                      <a:pt x="1486" y="2867"/>
                    </a:lnTo>
                    <a:lnTo>
                      <a:pt x="1528" y="2909"/>
                    </a:lnTo>
                    <a:lnTo>
                      <a:pt x="1611" y="3013"/>
                    </a:lnTo>
                    <a:lnTo>
                      <a:pt x="1800" y="3118"/>
                    </a:lnTo>
                    <a:lnTo>
                      <a:pt x="1988" y="3139"/>
                    </a:lnTo>
                    <a:lnTo>
                      <a:pt x="2051" y="3223"/>
                    </a:lnTo>
                    <a:lnTo>
                      <a:pt x="2197" y="3264"/>
                    </a:lnTo>
                    <a:lnTo>
                      <a:pt x="2218" y="3244"/>
                    </a:lnTo>
                    <a:lnTo>
                      <a:pt x="2281" y="3285"/>
                    </a:lnTo>
                    <a:lnTo>
                      <a:pt x="2386" y="3223"/>
                    </a:lnTo>
                    <a:lnTo>
                      <a:pt x="2386" y="3181"/>
                    </a:lnTo>
                    <a:lnTo>
                      <a:pt x="2344" y="3181"/>
                    </a:lnTo>
                    <a:lnTo>
                      <a:pt x="2386" y="3118"/>
                    </a:lnTo>
                    <a:lnTo>
                      <a:pt x="2323" y="3076"/>
                    </a:lnTo>
                    <a:lnTo>
                      <a:pt x="2407" y="3118"/>
                    </a:lnTo>
                    <a:lnTo>
                      <a:pt x="2407" y="3181"/>
                    </a:lnTo>
                    <a:lnTo>
                      <a:pt x="2407" y="3223"/>
                    </a:lnTo>
                    <a:lnTo>
                      <a:pt x="2511" y="3244"/>
                    </a:lnTo>
                    <a:lnTo>
                      <a:pt x="2511" y="3118"/>
                    </a:lnTo>
                    <a:lnTo>
                      <a:pt x="2386" y="2846"/>
                    </a:lnTo>
                    <a:lnTo>
                      <a:pt x="2344" y="2846"/>
                    </a:lnTo>
                    <a:lnTo>
                      <a:pt x="2344" y="2804"/>
                    </a:lnTo>
                    <a:lnTo>
                      <a:pt x="2323" y="2762"/>
                    </a:lnTo>
                    <a:lnTo>
                      <a:pt x="2281" y="2741"/>
                    </a:lnTo>
                    <a:lnTo>
                      <a:pt x="2239" y="2553"/>
                    </a:lnTo>
                    <a:lnTo>
                      <a:pt x="2281" y="2511"/>
                    </a:lnTo>
                    <a:lnTo>
                      <a:pt x="2239" y="2448"/>
                    </a:lnTo>
                    <a:lnTo>
                      <a:pt x="2176" y="2448"/>
                    </a:lnTo>
                    <a:lnTo>
                      <a:pt x="2009" y="2344"/>
                    </a:lnTo>
                    <a:lnTo>
                      <a:pt x="1967" y="2197"/>
                    </a:lnTo>
                    <a:lnTo>
                      <a:pt x="1967" y="1904"/>
                    </a:lnTo>
                    <a:lnTo>
                      <a:pt x="1904" y="1821"/>
                    </a:lnTo>
                    <a:lnTo>
                      <a:pt x="1904" y="1716"/>
                    </a:lnTo>
                    <a:lnTo>
                      <a:pt x="1925" y="1674"/>
                    </a:lnTo>
                    <a:lnTo>
                      <a:pt x="1904" y="1381"/>
                    </a:lnTo>
                    <a:lnTo>
                      <a:pt x="1967" y="1339"/>
                    </a:lnTo>
                    <a:lnTo>
                      <a:pt x="1904" y="1088"/>
                    </a:lnTo>
                    <a:lnTo>
                      <a:pt x="1779" y="879"/>
                    </a:lnTo>
                    <a:lnTo>
                      <a:pt x="1360" y="461"/>
                    </a:lnTo>
                    <a:lnTo>
                      <a:pt x="1277" y="314"/>
                    </a:lnTo>
                    <a:lnTo>
                      <a:pt x="1235" y="335"/>
                    </a:lnTo>
                    <a:lnTo>
                      <a:pt x="1172" y="398"/>
                    </a:lnTo>
                    <a:lnTo>
                      <a:pt x="1088" y="398"/>
                    </a:lnTo>
                    <a:lnTo>
                      <a:pt x="1067" y="419"/>
                    </a:lnTo>
                    <a:lnTo>
                      <a:pt x="1067" y="523"/>
                    </a:lnTo>
                    <a:lnTo>
                      <a:pt x="984" y="565"/>
                    </a:lnTo>
                    <a:lnTo>
                      <a:pt x="921" y="523"/>
                    </a:lnTo>
                    <a:lnTo>
                      <a:pt x="816" y="523"/>
                    </a:lnTo>
                    <a:lnTo>
                      <a:pt x="670" y="628"/>
                    </a:lnTo>
                    <a:lnTo>
                      <a:pt x="523" y="607"/>
                    </a:lnTo>
                    <a:lnTo>
                      <a:pt x="523" y="523"/>
                    </a:lnTo>
                    <a:lnTo>
                      <a:pt x="607" y="440"/>
                    </a:lnTo>
                    <a:lnTo>
                      <a:pt x="607" y="251"/>
                    </a:lnTo>
                    <a:lnTo>
                      <a:pt x="544" y="189"/>
                    </a:lnTo>
                    <a:lnTo>
                      <a:pt x="419" y="189"/>
                    </a:lnTo>
                    <a:lnTo>
                      <a:pt x="398" y="126"/>
                    </a:lnTo>
                    <a:lnTo>
                      <a:pt x="231" y="84"/>
                    </a:lnTo>
                    <a:lnTo>
                      <a:pt x="12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3" name="Google Shape;2933;p66"/>
              <p:cNvSpPr/>
              <p:nvPr/>
            </p:nvSpPr>
            <p:spPr>
              <a:xfrm>
                <a:off x="5279075" y="3142825"/>
                <a:ext cx="137075" cy="92625"/>
              </a:xfrm>
              <a:custGeom>
                <a:avLst/>
                <a:gdLst/>
                <a:ahLst/>
                <a:cxnLst/>
                <a:rect l="l" t="t" r="r" b="b"/>
                <a:pathLst>
                  <a:path w="5483" h="3705" extrusionOk="0">
                    <a:moveTo>
                      <a:pt x="4186" y="1"/>
                    </a:moveTo>
                    <a:lnTo>
                      <a:pt x="4144" y="22"/>
                    </a:lnTo>
                    <a:lnTo>
                      <a:pt x="4165" y="126"/>
                    </a:lnTo>
                    <a:lnTo>
                      <a:pt x="4039" y="252"/>
                    </a:lnTo>
                    <a:lnTo>
                      <a:pt x="3976" y="231"/>
                    </a:lnTo>
                    <a:lnTo>
                      <a:pt x="4039" y="126"/>
                    </a:lnTo>
                    <a:lnTo>
                      <a:pt x="4018" y="43"/>
                    </a:lnTo>
                    <a:lnTo>
                      <a:pt x="3935" y="43"/>
                    </a:lnTo>
                    <a:lnTo>
                      <a:pt x="3851" y="273"/>
                    </a:lnTo>
                    <a:lnTo>
                      <a:pt x="3767" y="315"/>
                    </a:lnTo>
                    <a:lnTo>
                      <a:pt x="3642" y="587"/>
                    </a:lnTo>
                    <a:lnTo>
                      <a:pt x="3642" y="754"/>
                    </a:lnTo>
                    <a:lnTo>
                      <a:pt x="3432" y="963"/>
                    </a:lnTo>
                    <a:lnTo>
                      <a:pt x="3328" y="963"/>
                    </a:lnTo>
                    <a:lnTo>
                      <a:pt x="3140" y="1005"/>
                    </a:lnTo>
                    <a:lnTo>
                      <a:pt x="3098" y="1089"/>
                    </a:lnTo>
                    <a:lnTo>
                      <a:pt x="3181" y="1089"/>
                    </a:lnTo>
                    <a:lnTo>
                      <a:pt x="3119" y="1152"/>
                    </a:lnTo>
                    <a:lnTo>
                      <a:pt x="3181" y="1173"/>
                    </a:lnTo>
                    <a:lnTo>
                      <a:pt x="3307" y="1152"/>
                    </a:lnTo>
                    <a:lnTo>
                      <a:pt x="3244" y="1214"/>
                    </a:lnTo>
                    <a:lnTo>
                      <a:pt x="3181" y="1277"/>
                    </a:lnTo>
                    <a:lnTo>
                      <a:pt x="3140" y="1298"/>
                    </a:lnTo>
                    <a:lnTo>
                      <a:pt x="3140" y="1319"/>
                    </a:lnTo>
                    <a:lnTo>
                      <a:pt x="3223" y="1528"/>
                    </a:lnTo>
                    <a:lnTo>
                      <a:pt x="3181" y="1633"/>
                    </a:lnTo>
                    <a:lnTo>
                      <a:pt x="3098" y="1591"/>
                    </a:lnTo>
                    <a:lnTo>
                      <a:pt x="3098" y="1465"/>
                    </a:lnTo>
                    <a:lnTo>
                      <a:pt x="3077" y="1361"/>
                    </a:lnTo>
                    <a:lnTo>
                      <a:pt x="3035" y="1361"/>
                    </a:lnTo>
                    <a:lnTo>
                      <a:pt x="3035" y="1319"/>
                    </a:lnTo>
                    <a:lnTo>
                      <a:pt x="2993" y="1319"/>
                    </a:lnTo>
                    <a:lnTo>
                      <a:pt x="2930" y="1424"/>
                    </a:lnTo>
                    <a:lnTo>
                      <a:pt x="2972" y="1675"/>
                    </a:lnTo>
                    <a:lnTo>
                      <a:pt x="2909" y="1717"/>
                    </a:lnTo>
                    <a:lnTo>
                      <a:pt x="2805" y="1612"/>
                    </a:lnTo>
                    <a:lnTo>
                      <a:pt x="2700" y="1465"/>
                    </a:lnTo>
                    <a:lnTo>
                      <a:pt x="2658" y="1465"/>
                    </a:lnTo>
                    <a:lnTo>
                      <a:pt x="2554" y="1403"/>
                    </a:lnTo>
                    <a:lnTo>
                      <a:pt x="2470" y="1507"/>
                    </a:lnTo>
                    <a:lnTo>
                      <a:pt x="2470" y="1633"/>
                    </a:lnTo>
                    <a:lnTo>
                      <a:pt x="2344" y="1779"/>
                    </a:lnTo>
                    <a:lnTo>
                      <a:pt x="2261" y="1884"/>
                    </a:lnTo>
                    <a:lnTo>
                      <a:pt x="2093" y="2030"/>
                    </a:lnTo>
                    <a:lnTo>
                      <a:pt x="2072" y="2135"/>
                    </a:lnTo>
                    <a:lnTo>
                      <a:pt x="1926" y="2323"/>
                    </a:lnTo>
                    <a:lnTo>
                      <a:pt x="1779" y="2449"/>
                    </a:lnTo>
                    <a:lnTo>
                      <a:pt x="1319" y="2554"/>
                    </a:lnTo>
                    <a:lnTo>
                      <a:pt x="1256" y="2574"/>
                    </a:lnTo>
                    <a:lnTo>
                      <a:pt x="1298" y="2742"/>
                    </a:lnTo>
                    <a:lnTo>
                      <a:pt x="1340" y="2784"/>
                    </a:lnTo>
                    <a:lnTo>
                      <a:pt x="1256" y="2763"/>
                    </a:lnTo>
                    <a:lnTo>
                      <a:pt x="1173" y="2826"/>
                    </a:lnTo>
                    <a:lnTo>
                      <a:pt x="1047" y="2846"/>
                    </a:lnTo>
                    <a:lnTo>
                      <a:pt x="984" y="2888"/>
                    </a:lnTo>
                    <a:lnTo>
                      <a:pt x="943" y="3035"/>
                    </a:lnTo>
                    <a:lnTo>
                      <a:pt x="943" y="3181"/>
                    </a:lnTo>
                    <a:lnTo>
                      <a:pt x="838" y="3349"/>
                    </a:lnTo>
                    <a:lnTo>
                      <a:pt x="838" y="3370"/>
                    </a:lnTo>
                    <a:lnTo>
                      <a:pt x="629" y="3349"/>
                    </a:lnTo>
                    <a:lnTo>
                      <a:pt x="399" y="3265"/>
                    </a:lnTo>
                    <a:lnTo>
                      <a:pt x="210" y="3265"/>
                    </a:lnTo>
                    <a:lnTo>
                      <a:pt x="168" y="3181"/>
                    </a:lnTo>
                    <a:lnTo>
                      <a:pt x="64" y="3056"/>
                    </a:lnTo>
                    <a:lnTo>
                      <a:pt x="1" y="3077"/>
                    </a:lnTo>
                    <a:lnTo>
                      <a:pt x="127" y="3286"/>
                    </a:lnTo>
                    <a:lnTo>
                      <a:pt x="315" y="3411"/>
                    </a:lnTo>
                    <a:lnTo>
                      <a:pt x="357" y="3474"/>
                    </a:lnTo>
                    <a:lnTo>
                      <a:pt x="482" y="3579"/>
                    </a:lnTo>
                    <a:lnTo>
                      <a:pt x="503" y="3683"/>
                    </a:lnTo>
                    <a:lnTo>
                      <a:pt x="608" y="3704"/>
                    </a:lnTo>
                    <a:lnTo>
                      <a:pt x="775" y="3662"/>
                    </a:lnTo>
                    <a:lnTo>
                      <a:pt x="796" y="3579"/>
                    </a:lnTo>
                    <a:lnTo>
                      <a:pt x="922" y="3600"/>
                    </a:lnTo>
                    <a:lnTo>
                      <a:pt x="1005" y="3558"/>
                    </a:lnTo>
                    <a:lnTo>
                      <a:pt x="1319" y="3579"/>
                    </a:lnTo>
                    <a:lnTo>
                      <a:pt x="1654" y="3453"/>
                    </a:lnTo>
                    <a:lnTo>
                      <a:pt x="1738" y="3370"/>
                    </a:lnTo>
                    <a:lnTo>
                      <a:pt x="2031" y="3370"/>
                    </a:lnTo>
                    <a:lnTo>
                      <a:pt x="2156" y="3411"/>
                    </a:lnTo>
                    <a:lnTo>
                      <a:pt x="2198" y="3495"/>
                    </a:lnTo>
                    <a:lnTo>
                      <a:pt x="2344" y="3495"/>
                    </a:lnTo>
                    <a:lnTo>
                      <a:pt x="2575" y="3370"/>
                    </a:lnTo>
                    <a:lnTo>
                      <a:pt x="2868" y="3307"/>
                    </a:lnTo>
                    <a:lnTo>
                      <a:pt x="2826" y="3244"/>
                    </a:lnTo>
                    <a:lnTo>
                      <a:pt x="3077" y="2888"/>
                    </a:lnTo>
                    <a:lnTo>
                      <a:pt x="3140" y="2637"/>
                    </a:lnTo>
                    <a:lnTo>
                      <a:pt x="3328" y="2365"/>
                    </a:lnTo>
                    <a:lnTo>
                      <a:pt x="3453" y="1926"/>
                    </a:lnTo>
                    <a:lnTo>
                      <a:pt x="3453" y="1842"/>
                    </a:lnTo>
                    <a:lnTo>
                      <a:pt x="3516" y="1737"/>
                    </a:lnTo>
                    <a:lnTo>
                      <a:pt x="3516" y="1675"/>
                    </a:lnTo>
                    <a:lnTo>
                      <a:pt x="3621" y="1528"/>
                    </a:lnTo>
                    <a:lnTo>
                      <a:pt x="3725" y="1570"/>
                    </a:lnTo>
                    <a:lnTo>
                      <a:pt x="4165" y="1570"/>
                    </a:lnTo>
                    <a:lnTo>
                      <a:pt x="4228" y="1612"/>
                    </a:lnTo>
                    <a:lnTo>
                      <a:pt x="4374" y="1612"/>
                    </a:lnTo>
                    <a:lnTo>
                      <a:pt x="4500" y="1633"/>
                    </a:lnTo>
                    <a:lnTo>
                      <a:pt x="4500" y="1591"/>
                    </a:lnTo>
                    <a:lnTo>
                      <a:pt x="4667" y="1675"/>
                    </a:lnTo>
                    <a:lnTo>
                      <a:pt x="4751" y="1696"/>
                    </a:lnTo>
                    <a:lnTo>
                      <a:pt x="4876" y="1633"/>
                    </a:lnTo>
                    <a:lnTo>
                      <a:pt x="5023" y="1612"/>
                    </a:lnTo>
                    <a:lnTo>
                      <a:pt x="5023" y="1528"/>
                    </a:lnTo>
                    <a:lnTo>
                      <a:pt x="4876" y="1403"/>
                    </a:lnTo>
                    <a:lnTo>
                      <a:pt x="4876" y="1277"/>
                    </a:lnTo>
                    <a:lnTo>
                      <a:pt x="4918" y="1214"/>
                    </a:lnTo>
                    <a:lnTo>
                      <a:pt x="5169" y="1256"/>
                    </a:lnTo>
                    <a:lnTo>
                      <a:pt x="5357" y="1193"/>
                    </a:lnTo>
                    <a:lnTo>
                      <a:pt x="5483" y="1089"/>
                    </a:lnTo>
                    <a:lnTo>
                      <a:pt x="5441" y="1005"/>
                    </a:lnTo>
                    <a:lnTo>
                      <a:pt x="5357" y="1005"/>
                    </a:lnTo>
                    <a:lnTo>
                      <a:pt x="5232" y="984"/>
                    </a:lnTo>
                    <a:lnTo>
                      <a:pt x="5127" y="880"/>
                    </a:lnTo>
                    <a:lnTo>
                      <a:pt x="5023" y="901"/>
                    </a:lnTo>
                    <a:lnTo>
                      <a:pt x="4897" y="775"/>
                    </a:lnTo>
                    <a:lnTo>
                      <a:pt x="4813" y="775"/>
                    </a:lnTo>
                    <a:lnTo>
                      <a:pt x="4709" y="859"/>
                    </a:lnTo>
                    <a:lnTo>
                      <a:pt x="4667" y="796"/>
                    </a:lnTo>
                    <a:lnTo>
                      <a:pt x="4792" y="691"/>
                    </a:lnTo>
                    <a:lnTo>
                      <a:pt x="4709" y="629"/>
                    </a:lnTo>
                    <a:lnTo>
                      <a:pt x="4688" y="649"/>
                    </a:lnTo>
                    <a:lnTo>
                      <a:pt x="4604" y="754"/>
                    </a:lnTo>
                    <a:lnTo>
                      <a:pt x="4562" y="670"/>
                    </a:lnTo>
                    <a:lnTo>
                      <a:pt x="4500" y="670"/>
                    </a:lnTo>
                    <a:lnTo>
                      <a:pt x="4500" y="482"/>
                    </a:lnTo>
                    <a:lnTo>
                      <a:pt x="4604" y="461"/>
                    </a:lnTo>
                    <a:lnTo>
                      <a:pt x="4604" y="377"/>
                    </a:lnTo>
                    <a:lnTo>
                      <a:pt x="4458" y="273"/>
                    </a:lnTo>
                    <a:lnTo>
                      <a:pt x="4437" y="336"/>
                    </a:lnTo>
                    <a:lnTo>
                      <a:pt x="4290" y="231"/>
                    </a:lnTo>
                    <a:lnTo>
                      <a:pt x="4290" y="64"/>
                    </a:lnTo>
                    <a:lnTo>
                      <a:pt x="418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4" name="Google Shape;2934;p66"/>
              <p:cNvSpPr/>
              <p:nvPr/>
            </p:nvSpPr>
            <p:spPr>
              <a:xfrm>
                <a:off x="5150925" y="2887575"/>
                <a:ext cx="119300" cy="230700"/>
              </a:xfrm>
              <a:custGeom>
                <a:avLst/>
                <a:gdLst/>
                <a:ahLst/>
                <a:cxnLst/>
                <a:rect l="l" t="t" r="r" b="b"/>
                <a:pathLst>
                  <a:path w="4772" h="9228" extrusionOk="0">
                    <a:moveTo>
                      <a:pt x="1821" y="0"/>
                    </a:moveTo>
                    <a:lnTo>
                      <a:pt x="1737" y="84"/>
                    </a:lnTo>
                    <a:lnTo>
                      <a:pt x="1591" y="84"/>
                    </a:lnTo>
                    <a:lnTo>
                      <a:pt x="1465" y="126"/>
                    </a:lnTo>
                    <a:lnTo>
                      <a:pt x="1507" y="314"/>
                    </a:lnTo>
                    <a:lnTo>
                      <a:pt x="1298" y="398"/>
                    </a:lnTo>
                    <a:lnTo>
                      <a:pt x="1193" y="314"/>
                    </a:lnTo>
                    <a:lnTo>
                      <a:pt x="1026" y="377"/>
                    </a:lnTo>
                    <a:lnTo>
                      <a:pt x="1026" y="440"/>
                    </a:lnTo>
                    <a:lnTo>
                      <a:pt x="900" y="502"/>
                    </a:lnTo>
                    <a:lnTo>
                      <a:pt x="879" y="419"/>
                    </a:lnTo>
                    <a:lnTo>
                      <a:pt x="796" y="419"/>
                    </a:lnTo>
                    <a:lnTo>
                      <a:pt x="733" y="502"/>
                    </a:lnTo>
                    <a:lnTo>
                      <a:pt x="607" y="398"/>
                    </a:lnTo>
                    <a:lnTo>
                      <a:pt x="524" y="440"/>
                    </a:lnTo>
                    <a:lnTo>
                      <a:pt x="503" y="544"/>
                    </a:lnTo>
                    <a:lnTo>
                      <a:pt x="419" y="544"/>
                    </a:lnTo>
                    <a:lnTo>
                      <a:pt x="377" y="523"/>
                    </a:lnTo>
                    <a:lnTo>
                      <a:pt x="398" y="440"/>
                    </a:lnTo>
                    <a:lnTo>
                      <a:pt x="315" y="419"/>
                    </a:lnTo>
                    <a:lnTo>
                      <a:pt x="189" y="481"/>
                    </a:lnTo>
                    <a:lnTo>
                      <a:pt x="147" y="523"/>
                    </a:lnTo>
                    <a:lnTo>
                      <a:pt x="105" y="586"/>
                    </a:lnTo>
                    <a:lnTo>
                      <a:pt x="63" y="607"/>
                    </a:lnTo>
                    <a:lnTo>
                      <a:pt x="1" y="628"/>
                    </a:lnTo>
                    <a:lnTo>
                      <a:pt x="63" y="712"/>
                    </a:lnTo>
                    <a:lnTo>
                      <a:pt x="252" y="795"/>
                    </a:lnTo>
                    <a:lnTo>
                      <a:pt x="356" y="942"/>
                    </a:lnTo>
                    <a:lnTo>
                      <a:pt x="461" y="1025"/>
                    </a:lnTo>
                    <a:lnTo>
                      <a:pt x="482" y="1151"/>
                    </a:lnTo>
                    <a:lnTo>
                      <a:pt x="419" y="1235"/>
                    </a:lnTo>
                    <a:lnTo>
                      <a:pt x="628" y="1423"/>
                    </a:lnTo>
                    <a:lnTo>
                      <a:pt x="733" y="1632"/>
                    </a:lnTo>
                    <a:lnTo>
                      <a:pt x="984" y="1632"/>
                    </a:lnTo>
                    <a:lnTo>
                      <a:pt x="1131" y="1674"/>
                    </a:lnTo>
                    <a:lnTo>
                      <a:pt x="1256" y="1590"/>
                    </a:lnTo>
                    <a:lnTo>
                      <a:pt x="1423" y="1590"/>
                    </a:lnTo>
                    <a:lnTo>
                      <a:pt x="1507" y="1695"/>
                    </a:lnTo>
                    <a:lnTo>
                      <a:pt x="1654" y="1737"/>
                    </a:lnTo>
                    <a:lnTo>
                      <a:pt x="1675" y="1841"/>
                    </a:lnTo>
                    <a:lnTo>
                      <a:pt x="1654" y="1946"/>
                    </a:lnTo>
                    <a:lnTo>
                      <a:pt x="1842" y="1988"/>
                    </a:lnTo>
                    <a:lnTo>
                      <a:pt x="1842" y="2072"/>
                    </a:lnTo>
                    <a:lnTo>
                      <a:pt x="1758" y="2092"/>
                    </a:lnTo>
                    <a:lnTo>
                      <a:pt x="1675" y="2302"/>
                    </a:lnTo>
                    <a:lnTo>
                      <a:pt x="1633" y="2385"/>
                    </a:lnTo>
                    <a:lnTo>
                      <a:pt x="1507" y="2385"/>
                    </a:lnTo>
                    <a:lnTo>
                      <a:pt x="1340" y="2469"/>
                    </a:lnTo>
                    <a:lnTo>
                      <a:pt x="1256" y="2469"/>
                    </a:lnTo>
                    <a:lnTo>
                      <a:pt x="1256" y="2532"/>
                    </a:lnTo>
                    <a:lnTo>
                      <a:pt x="1403" y="2699"/>
                    </a:lnTo>
                    <a:lnTo>
                      <a:pt x="1319" y="2783"/>
                    </a:lnTo>
                    <a:lnTo>
                      <a:pt x="1340" y="2846"/>
                    </a:lnTo>
                    <a:lnTo>
                      <a:pt x="1423" y="2846"/>
                    </a:lnTo>
                    <a:lnTo>
                      <a:pt x="1507" y="3013"/>
                    </a:lnTo>
                    <a:lnTo>
                      <a:pt x="1675" y="3013"/>
                    </a:lnTo>
                    <a:lnTo>
                      <a:pt x="1863" y="3118"/>
                    </a:lnTo>
                    <a:lnTo>
                      <a:pt x="1968" y="3118"/>
                    </a:lnTo>
                    <a:lnTo>
                      <a:pt x="2114" y="3327"/>
                    </a:lnTo>
                    <a:lnTo>
                      <a:pt x="2281" y="3411"/>
                    </a:lnTo>
                    <a:lnTo>
                      <a:pt x="2407" y="3557"/>
                    </a:lnTo>
                    <a:lnTo>
                      <a:pt x="2386" y="3641"/>
                    </a:lnTo>
                    <a:lnTo>
                      <a:pt x="2574" y="3850"/>
                    </a:lnTo>
                    <a:lnTo>
                      <a:pt x="2616" y="3976"/>
                    </a:lnTo>
                    <a:lnTo>
                      <a:pt x="2700" y="4038"/>
                    </a:lnTo>
                    <a:lnTo>
                      <a:pt x="2825" y="4038"/>
                    </a:lnTo>
                    <a:lnTo>
                      <a:pt x="2909" y="4143"/>
                    </a:lnTo>
                    <a:lnTo>
                      <a:pt x="2909" y="4206"/>
                    </a:lnTo>
                    <a:lnTo>
                      <a:pt x="2993" y="4289"/>
                    </a:lnTo>
                    <a:lnTo>
                      <a:pt x="3035" y="4289"/>
                    </a:lnTo>
                    <a:lnTo>
                      <a:pt x="3118" y="4310"/>
                    </a:lnTo>
                    <a:lnTo>
                      <a:pt x="3097" y="4415"/>
                    </a:lnTo>
                    <a:lnTo>
                      <a:pt x="3139" y="4478"/>
                    </a:lnTo>
                    <a:lnTo>
                      <a:pt x="3286" y="4478"/>
                    </a:lnTo>
                    <a:lnTo>
                      <a:pt x="3348" y="4582"/>
                    </a:lnTo>
                    <a:lnTo>
                      <a:pt x="3411" y="4603"/>
                    </a:lnTo>
                    <a:lnTo>
                      <a:pt x="3516" y="4561"/>
                    </a:lnTo>
                    <a:lnTo>
                      <a:pt x="3558" y="4624"/>
                    </a:lnTo>
                    <a:lnTo>
                      <a:pt x="3495" y="4708"/>
                    </a:lnTo>
                    <a:lnTo>
                      <a:pt x="3453" y="4875"/>
                    </a:lnTo>
                    <a:lnTo>
                      <a:pt x="3516" y="4938"/>
                    </a:lnTo>
                    <a:lnTo>
                      <a:pt x="3600" y="4938"/>
                    </a:lnTo>
                    <a:lnTo>
                      <a:pt x="3600" y="5105"/>
                    </a:lnTo>
                    <a:lnTo>
                      <a:pt x="3432" y="5231"/>
                    </a:lnTo>
                    <a:lnTo>
                      <a:pt x="3453" y="5357"/>
                    </a:lnTo>
                    <a:lnTo>
                      <a:pt x="3495" y="5440"/>
                    </a:lnTo>
                    <a:lnTo>
                      <a:pt x="3516" y="5629"/>
                    </a:lnTo>
                    <a:lnTo>
                      <a:pt x="3411" y="5670"/>
                    </a:lnTo>
                    <a:lnTo>
                      <a:pt x="3390" y="5670"/>
                    </a:lnTo>
                    <a:lnTo>
                      <a:pt x="3453" y="5859"/>
                    </a:lnTo>
                    <a:lnTo>
                      <a:pt x="3558" y="5921"/>
                    </a:lnTo>
                    <a:lnTo>
                      <a:pt x="3662" y="6152"/>
                    </a:lnTo>
                    <a:lnTo>
                      <a:pt x="3641" y="6340"/>
                    </a:lnTo>
                    <a:lnTo>
                      <a:pt x="3662" y="6445"/>
                    </a:lnTo>
                    <a:lnTo>
                      <a:pt x="3641" y="6591"/>
                    </a:lnTo>
                    <a:lnTo>
                      <a:pt x="3662" y="6717"/>
                    </a:lnTo>
                    <a:lnTo>
                      <a:pt x="3558" y="6905"/>
                    </a:lnTo>
                    <a:lnTo>
                      <a:pt x="3495" y="6926"/>
                    </a:lnTo>
                    <a:lnTo>
                      <a:pt x="3453" y="7010"/>
                    </a:lnTo>
                    <a:lnTo>
                      <a:pt x="3307" y="7072"/>
                    </a:lnTo>
                    <a:lnTo>
                      <a:pt x="3139" y="7177"/>
                    </a:lnTo>
                    <a:lnTo>
                      <a:pt x="3076" y="7282"/>
                    </a:lnTo>
                    <a:lnTo>
                      <a:pt x="2867" y="7282"/>
                    </a:lnTo>
                    <a:lnTo>
                      <a:pt x="2763" y="7344"/>
                    </a:lnTo>
                    <a:lnTo>
                      <a:pt x="2784" y="7554"/>
                    </a:lnTo>
                    <a:lnTo>
                      <a:pt x="2909" y="7595"/>
                    </a:lnTo>
                    <a:lnTo>
                      <a:pt x="3014" y="7700"/>
                    </a:lnTo>
                    <a:lnTo>
                      <a:pt x="2993" y="7763"/>
                    </a:lnTo>
                    <a:lnTo>
                      <a:pt x="3035" y="7909"/>
                    </a:lnTo>
                    <a:lnTo>
                      <a:pt x="2867" y="7909"/>
                    </a:lnTo>
                    <a:lnTo>
                      <a:pt x="2825" y="7826"/>
                    </a:lnTo>
                    <a:lnTo>
                      <a:pt x="2721" y="7763"/>
                    </a:lnTo>
                    <a:lnTo>
                      <a:pt x="2449" y="7826"/>
                    </a:lnTo>
                    <a:lnTo>
                      <a:pt x="2386" y="7805"/>
                    </a:lnTo>
                    <a:lnTo>
                      <a:pt x="2260" y="7805"/>
                    </a:lnTo>
                    <a:lnTo>
                      <a:pt x="2198" y="7951"/>
                    </a:lnTo>
                    <a:lnTo>
                      <a:pt x="2072" y="7972"/>
                    </a:lnTo>
                    <a:lnTo>
                      <a:pt x="1968" y="8118"/>
                    </a:lnTo>
                    <a:lnTo>
                      <a:pt x="1988" y="8139"/>
                    </a:lnTo>
                    <a:lnTo>
                      <a:pt x="1988" y="8244"/>
                    </a:lnTo>
                    <a:lnTo>
                      <a:pt x="1988" y="8265"/>
                    </a:lnTo>
                    <a:lnTo>
                      <a:pt x="2093" y="8286"/>
                    </a:lnTo>
                    <a:lnTo>
                      <a:pt x="2156" y="8265"/>
                    </a:lnTo>
                    <a:lnTo>
                      <a:pt x="2198" y="8286"/>
                    </a:lnTo>
                    <a:lnTo>
                      <a:pt x="2281" y="8265"/>
                    </a:lnTo>
                    <a:lnTo>
                      <a:pt x="2407" y="8286"/>
                    </a:lnTo>
                    <a:lnTo>
                      <a:pt x="2491" y="8265"/>
                    </a:lnTo>
                    <a:lnTo>
                      <a:pt x="2449" y="8328"/>
                    </a:lnTo>
                    <a:lnTo>
                      <a:pt x="2281" y="8453"/>
                    </a:lnTo>
                    <a:lnTo>
                      <a:pt x="2198" y="8579"/>
                    </a:lnTo>
                    <a:lnTo>
                      <a:pt x="2198" y="8767"/>
                    </a:lnTo>
                    <a:lnTo>
                      <a:pt x="2177" y="8851"/>
                    </a:lnTo>
                    <a:lnTo>
                      <a:pt x="2240" y="8851"/>
                    </a:lnTo>
                    <a:lnTo>
                      <a:pt x="2198" y="8872"/>
                    </a:lnTo>
                    <a:lnTo>
                      <a:pt x="2198" y="9018"/>
                    </a:lnTo>
                    <a:lnTo>
                      <a:pt x="2281" y="9081"/>
                    </a:lnTo>
                    <a:lnTo>
                      <a:pt x="2344" y="9060"/>
                    </a:lnTo>
                    <a:lnTo>
                      <a:pt x="2344" y="9060"/>
                    </a:lnTo>
                    <a:lnTo>
                      <a:pt x="2281" y="9123"/>
                    </a:lnTo>
                    <a:lnTo>
                      <a:pt x="2177" y="9165"/>
                    </a:lnTo>
                    <a:lnTo>
                      <a:pt x="2072" y="9227"/>
                    </a:lnTo>
                    <a:lnTo>
                      <a:pt x="2240" y="9227"/>
                    </a:lnTo>
                    <a:lnTo>
                      <a:pt x="2470" y="9123"/>
                    </a:lnTo>
                    <a:lnTo>
                      <a:pt x="2470" y="9102"/>
                    </a:lnTo>
                    <a:lnTo>
                      <a:pt x="2491" y="9102"/>
                    </a:lnTo>
                    <a:lnTo>
                      <a:pt x="2574" y="9018"/>
                    </a:lnTo>
                    <a:lnTo>
                      <a:pt x="2595" y="8914"/>
                    </a:lnTo>
                    <a:lnTo>
                      <a:pt x="2616" y="8851"/>
                    </a:lnTo>
                    <a:lnTo>
                      <a:pt x="2700" y="8872"/>
                    </a:lnTo>
                    <a:lnTo>
                      <a:pt x="2721" y="8851"/>
                    </a:lnTo>
                    <a:lnTo>
                      <a:pt x="2867" y="8746"/>
                    </a:lnTo>
                    <a:lnTo>
                      <a:pt x="2909" y="8746"/>
                    </a:lnTo>
                    <a:lnTo>
                      <a:pt x="2930" y="8683"/>
                    </a:lnTo>
                    <a:lnTo>
                      <a:pt x="2993" y="8662"/>
                    </a:lnTo>
                    <a:lnTo>
                      <a:pt x="2972" y="8600"/>
                    </a:lnTo>
                    <a:lnTo>
                      <a:pt x="2972" y="8579"/>
                    </a:lnTo>
                    <a:lnTo>
                      <a:pt x="2930" y="8495"/>
                    </a:lnTo>
                    <a:lnTo>
                      <a:pt x="2993" y="8495"/>
                    </a:lnTo>
                    <a:lnTo>
                      <a:pt x="3035" y="8558"/>
                    </a:lnTo>
                    <a:lnTo>
                      <a:pt x="3097" y="8579"/>
                    </a:lnTo>
                    <a:lnTo>
                      <a:pt x="3139" y="8537"/>
                    </a:lnTo>
                    <a:lnTo>
                      <a:pt x="3139" y="8453"/>
                    </a:lnTo>
                    <a:lnTo>
                      <a:pt x="3035" y="8349"/>
                    </a:lnTo>
                    <a:lnTo>
                      <a:pt x="3160" y="8453"/>
                    </a:lnTo>
                    <a:lnTo>
                      <a:pt x="3244" y="8390"/>
                    </a:lnTo>
                    <a:lnTo>
                      <a:pt x="3223" y="8286"/>
                    </a:lnTo>
                    <a:lnTo>
                      <a:pt x="3244" y="8244"/>
                    </a:lnTo>
                    <a:lnTo>
                      <a:pt x="3097" y="8181"/>
                    </a:lnTo>
                    <a:lnTo>
                      <a:pt x="3160" y="8181"/>
                    </a:lnTo>
                    <a:lnTo>
                      <a:pt x="3223" y="8160"/>
                    </a:lnTo>
                    <a:lnTo>
                      <a:pt x="3223" y="8139"/>
                    </a:lnTo>
                    <a:lnTo>
                      <a:pt x="3139" y="8077"/>
                    </a:lnTo>
                    <a:lnTo>
                      <a:pt x="3244" y="8118"/>
                    </a:lnTo>
                    <a:lnTo>
                      <a:pt x="3286" y="8077"/>
                    </a:lnTo>
                    <a:lnTo>
                      <a:pt x="3307" y="8014"/>
                    </a:lnTo>
                    <a:lnTo>
                      <a:pt x="3307" y="8077"/>
                    </a:lnTo>
                    <a:lnTo>
                      <a:pt x="3286" y="8160"/>
                    </a:lnTo>
                    <a:lnTo>
                      <a:pt x="3307" y="8160"/>
                    </a:lnTo>
                    <a:lnTo>
                      <a:pt x="3411" y="8139"/>
                    </a:lnTo>
                    <a:lnTo>
                      <a:pt x="3495" y="8181"/>
                    </a:lnTo>
                    <a:lnTo>
                      <a:pt x="3620" y="8160"/>
                    </a:lnTo>
                    <a:lnTo>
                      <a:pt x="3872" y="8014"/>
                    </a:lnTo>
                    <a:lnTo>
                      <a:pt x="3955" y="7951"/>
                    </a:lnTo>
                    <a:lnTo>
                      <a:pt x="4060" y="7951"/>
                    </a:lnTo>
                    <a:lnTo>
                      <a:pt x="4060" y="7846"/>
                    </a:lnTo>
                    <a:lnTo>
                      <a:pt x="4164" y="7763"/>
                    </a:lnTo>
                    <a:lnTo>
                      <a:pt x="4269" y="7721"/>
                    </a:lnTo>
                    <a:lnTo>
                      <a:pt x="4395" y="7595"/>
                    </a:lnTo>
                    <a:lnTo>
                      <a:pt x="4457" y="7554"/>
                    </a:lnTo>
                    <a:lnTo>
                      <a:pt x="4478" y="7428"/>
                    </a:lnTo>
                    <a:lnTo>
                      <a:pt x="4541" y="7407"/>
                    </a:lnTo>
                    <a:lnTo>
                      <a:pt x="4604" y="7323"/>
                    </a:lnTo>
                    <a:lnTo>
                      <a:pt x="4583" y="7282"/>
                    </a:lnTo>
                    <a:lnTo>
                      <a:pt x="4604" y="7177"/>
                    </a:lnTo>
                    <a:lnTo>
                      <a:pt x="4541" y="7072"/>
                    </a:lnTo>
                    <a:lnTo>
                      <a:pt x="4646" y="6989"/>
                    </a:lnTo>
                    <a:lnTo>
                      <a:pt x="4646" y="6905"/>
                    </a:lnTo>
                    <a:lnTo>
                      <a:pt x="4688" y="6884"/>
                    </a:lnTo>
                    <a:lnTo>
                      <a:pt x="4688" y="6821"/>
                    </a:lnTo>
                    <a:lnTo>
                      <a:pt x="4646" y="6758"/>
                    </a:lnTo>
                    <a:lnTo>
                      <a:pt x="4646" y="6675"/>
                    </a:lnTo>
                    <a:lnTo>
                      <a:pt x="4688" y="6654"/>
                    </a:lnTo>
                    <a:lnTo>
                      <a:pt x="4709" y="6696"/>
                    </a:lnTo>
                    <a:lnTo>
                      <a:pt x="4709" y="6717"/>
                    </a:lnTo>
                    <a:lnTo>
                      <a:pt x="4729" y="6717"/>
                    </a:lnTo>
                    <a:lnTo>
                      <a:pt x="4771" y="6654"/>
                    </a:lnTo>
                    <a:lnTo>
                      <a:pt x="4688" y="6507"/>
                    </a:lnTo>
                    <a:lnTo>
                      <a:pt x="4667" y="6445"/>
                    </a:lnTo>
                    <a:lnTo>
                      <a:pt x="4604" y="6403"/>
                    </a:lnTo>
                    <a:lnTo>
                      <a:pt x="4604" y="6361"/>
                    </a:lnTo>
                    <a:lnTo>
                      <a:pt x="4583" y="6194"/>
                    </a:lnTo>
                    <a:lnTo>
                      <a:pt x="4604" y="6173"/>
                    </a:lnTo>
                    <a:lnTo>
                      <a:pt x="4562" y="6068"/>
                    </a:lnTo>
                    <a:lnTo>
                      <a:pt x="4583" y="6026"/>
                    </a:lnTo>
                    <a:lnTo>
                      <a:pt x="4583" y="5921"/>
                    </a:lnTo>
                    <a:lnTo>
                      <a:pt x="4541" y="5859"/>
                    </a:lnTo>
                    <a:lnTo>
                      <a:pt x="4499" y="5670"/>
                    </a:lnTo>
                    <a:lnTo>
                      <a:pt x="4457" y="5649"/>
                    </a:lnTo>
                    <a:lnTo>
                      <a:pt x="4437" y="5440"/>
                    </a:lnTo>
                    <a:lnTo>
                      <a:pt x="4332" y="5315"/>
                    </a:lnTo>
                    <a:lnTo>
                      <a:pt x="4353" y="5252"/>
                    </a:lnTo>
                    <a:lnTo>
                      <a:pt x="4332" y="5210"/>
                    </a:lnTo>
                    <a:lnTo>
                      <a:pt x="4332" y="5147"/>
                    </a:lnTo>
                    <a:lnTo>
                      <a:pt x="4185" y="5022"/>
                    </a:lnTo>
                    <a:lnTo>
                      <a:pt x="4185" y="4938"/>
                    </a:lnTo>
                    <a:lnTo>
                      <a:pt x="4164" y="4938"/>
                    </a:lnTo>
                    <a:lnTo>
                      <a:pt x="4144" y="4833"/>
                    </a:lnTo>
                    <a:lnTo>
                      <a:pt x="4060" y="4708"/>
                    </a:lnTo>
                    <a:lnTo>
                      <a:pt x="3809" y="4499"/>
                    </a:lnTo>
                    <a:lnTo>
                      <a:pt x="3746" y="4394"/>
                    </a:lnTo>
                    <a:lnTo>
                      <a:pt x="3453" y="4185"/>
                    </a:lnTo>
                    <a:lnTo>
                      <a:pt x="3139" y="4038"/>
                    </a:lnTo>
                    <a:lnTo>
                      <a:pt x="3139" y="3976"/>
                    </a:lnTo>
                    <a:lnTo>
                      <a:pt x="3014" y="3934"/>
                    </a:lnTo>
                    <a:lnTo>
                      <a:pt x="2784" y="3745"/>
                    </a:lnTo>
                    <a:lnTo>
                      <a:pt x="2763" y="3662"/>
                    </a:lnTo>
                    <a:lnTo>
                      <a:pt x="2721" y="3536"/>
                    </a:lnTo>
                    <a:lnTo>
                      <a:pt x="2721" y="3473"/>
                    </a:lnTo>
                    <a:lnTo>
                      <a:pt x="2721" y="3432"/>
                    </a:lnTo>
                    <a:lnTo>
                      <a:pt x="2679" y="3306"/>
                    </a:lnTo>
                    <a:lnTo>
                      <a:pt x="2595" y="3306"/>
                    </a:lnTo>
                    <a:lnTo>
                      <a:pt x="2470" y="3139"/>
                    </a:lnTo>
                    <a:lnTo>
                      <a:pt x="2281" y="3055"/>
                    </a:lnTo>
                    <a:lnTo>
                      <a:pt x="2177" y="3034"/>
                    </a:lnTo>
                    <a:lnTo>
                      <a:pt x="2281" y="2992"/>
                    </a:lnTo>
                    <a:lnTo>
                      <a:pt x="2281" y="2929"/>
                    </a:lnTo>
                    <a:lnTo>
                      <a:pt x="2177" y="2825"/>
                    </a:lnTo>
                    <a:lnTo>
                      <a:pt x="2240" y="2720"/>
                    </a:lnTo>
                    <a:lnTo>
                      <a:pt x="2281" y="2532"/>
                    </a:lnTo>
                    <a:lnTo>
                      <a:pt x="2260" y="2490"/>
                    </a:lnTo>
                    <a:lnTo>
                      <a:pt x="2198" y="2490"/>
                    </a:lnTo>
                    <a:lnTo>
                      <a:pt x="2198" y="2385"/>
                    </a:lnTo>
                    <a:lnTo>
                      <a:pt x="2260" y="2323"/>
                    </a:lnTo>
                    <a:lnTo>
                      <a:pt x="2281" y="2218"/>
                    </a:lnTo>
                    <a:lnTo>
                      <a:pt x="2344" y="2197"/>
                    </a:lnTo>
                    <a:lnTo>
                      <a:pt x="2365" y="2155"/>
                    </a:lnTo>
                    <a:lnTo>
                      <a:pt x="2386" y="2176"/>
                    </a:lnTo>
                    <a:lnTo>
                      <a:pt x="2449" y="2176"/>
                    </a:lnTo>
                    <a:lnTo>
                      <a:pt x="2553" y="2051"/>
                    </a:lnTo>
                    <a:lnTo>
                      <a:pt x="2574" y="2051"/>
                    </a:lnTo>
                    <a:lnTo>
                      <a:pt x="2616" y="1988"/>
                    </a:lnTo>
                    <a:lnTo>
                      <a:pt x="2574" y="1904"/>
                    </a:lnTo>
                    <a:lnTo>
                      <a:pt x="2595" y="1883"/>
                    </a:lnTo>
                    <a:lnTo>
                      <a:pt x="2595" y="1800"/>
                    </a:lnTo>
                    <a:lnTo>
                      <a:pt x="2595" y="1737"/>
                    </a:lnTo>
                    <a:lnTo>
                      <a:pt x="2574" y="1674"/>
                    </a:lnTo>
                    <a:lnTo>
                      <a:pt x="2616" y="1632"/>
                    </a:lnTo>
                    <a:lnTo>
                      <a:pt x="2616" y="1548"/>
                    </a:lnTo>
                    <a:lnTo>
                      <a:pt x="2679" y="1548"/>
                    </a:lnTo>
                    <a:lnTo>
                      <a:pt x="2700" y="1590"/>
                    </a:lnTo>
                    <a:lnTo>
                      <a:pt x="2721" y="1590"/>
                    </a:lnTo>
                    <a:lnTo>
                      <a:pt x="2804" y="1548"/>
                    </a:lnTo>
                    <a:lnTo>
                      <a:pt x="2888" y="1528"/>
                    </a:lnTo>
                    <a:lnTo>
                      <a:pt x="2930" y="1548"/>
                    </a:lnTo>
                    <a:lnTo>
                      <a:pt x="2972" y="1528"/>
                    </a:lnTo>
                    <a:lnTo>
                      <a:pt x="3014" y="1465"/>
                    </a:lnTo>
                    <a:lnTo>
                      <a:pt x="2993" y="1381"/>
                    </a:lnTo>
                    <a:lnTo>
                      <a:pt x="3014" y="1339"/>
                    </a:lnTo>
                    <a:lnTo>
                      <a:pt x="3118" y="1318"/>
                    </a:lnTo>
                    <a:lnTo>
                      <a:pt x="3223" y="1339"/>
                    </a:lnTo>
                    <a:lnTo>
                      <a:pt x="3328" y="1256"/>
                    </a:lnTo>
                    <a:lnTo>
                      <a:pt x="3390" y="1256"/>
                    </a:lnTo>
                    <a:lnTo>
                      <a:pt x="3432" y="1235"/>
                    </a:lnTo>
                    <a:lnTo>
                      <a:pt x="3495" y="1172"/>
                    </a:lnTo>
                    <a:lnTo>
                      <a:pt x="3453" y="1130"/>
                    </a:lnTo>
                    <a:lnTo>
                      <a:pt x="3348" y="1067"/>
                    </a:lnTo>
                    <a:lnTo>
                      <a:pt x="3286" y="1109"/>
                    </a:lnTo>
                    <a:lnTo>
                      <a:pt x="3223" y="1046"/>
                    </a:lnTo>
                    <a:lnTo>
                      <a:pt x="3118" y="1109"/>
                    </a:lnTo>
                    <a:lnTo>
                      <a:pt x="3014" y="1025"/>
                    </a:lnTo>
                    <a:lnTo>
                      <a:pt x="2888" y="1004"/>
                    </a:lnTo>
                    <a:lnTo>
                      <a:pt x="2867" y="900"/>
                    </a:lnTo>
                    <a:lnTo>
                      <a:pt x="2616" y="816"/>
                    </a:lnTo>
                    <a:lnTo>
                      <a:pt x="2595" y="712"/>
                    </a:lnTo>
                    <a:lnTo>
                      <a:pt x="2512" y="691"/>
                    </a:lnTo>
                    <a:lnTo>
                      <a:pt x="2574" y="481"/>
                    </a:lnTo>
                    <a:lnTo>
                      <a:pt x="2679" y="440"/>
                    </a:lnTo>
                    <a:lnTo>
                      <a:pt x="2679" y="335"/>
                    </a:lnTo>
                    <a:lnTo>
                      <a:pt x="2595" y="272"/>
                    </a:lnTo>
                    <a:lnTo>
                      <a:pt x="2449" y="314"/>
                    </a:lnTo>
                    <a:lnTo>
                      <a:pt x="2386" y="272"/>
                    </a:lnTo>
                    <a:lnTo>
                      <a:pt x="2114" y="272"/>
                    </a:lnTo>
                    <a:lnTo>
                      <a:pt x="2072" y="188"/>
                    </a:lnTo>
                    <a:lnTo>
                      <a:pt x="1947" y="168"/>
                    </a:lnTo>
                    <a:lnTo>
                      <a:pt x="1947" y="84"/>
                    </a:lnTo>
                    <a:lnTo>
                      <a:pt x="182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5" name="Google Shape;2935;p66"/>
              <p:cNvSpPr/>
              <p:nvPr/>
            </p:nvSpPr>
            <p:spPr>
              <a:xfrm>
                <a:off x="5166625" y="3025150"/>
                <a:ext cx="75875" cy="65400"/>
              </a:xfrm>
              <a:custGeom>
                <a:avLst/>
                <a:gdLst/>
                <a:ahLst/>
                <a:cxnLst/>
                <a:rect l="l" t="t" r="r" b="b"/>
                <a:pathLst>
                  <a:path w="3035" h="2616" extrusionOk="0">
                    <a:moveTo>
                      <a:pt x="2407" y="0"/>
                    </a:moveTo>
                    <a:lnTo>
                      <a:pt x="2239" y="42"/>
                    </a:lnTo>
                    <a:lnTo>
                      <a:pt x="2135" y="126"/>
                    </a:lnTo>
                    <a:lnTo>
                      <a:pt x="2260" y="251"/>
                    </a:lnTo>
                    <a:lnTo>
                      <a:pt x="2239" y="356"/>
                    </a:lnTo>
                    <a:lnTo>
                      <a:pt x="2260" y="460"/>
                    </a:lnTo>
                    <a:lnTo>
                      <a:pt x="2260" y="544"/>
                    </a:lnTo>
                    <a:lnTo>
                      <a:pt x="2072" y="481"/>
                    </a:lnTo>
                    <a:lnTo>
                      <a:pt x="1967" y="314"/>
                    </a:lnTo>
                    <a:lnTo>
                      <a:pt x="1821" y="314"/>
                    </a:lnTo>
                    <a:lnTo>
                      <a:pt x="1758" y="230"/>
                    </a:lnTo>
                    <a:lnTo>
                      <a:pt x="1632" y="126"/>
                    </a:lnTo>
                    <a:lnTo>
                      <a:pt x="1549" y="167"/>
                    </a:lnTo>
                    <a:lnTo>
                      <a:pt x="1444" y="105"/>
                    </a:lnTo>
                    <a:lnTo>
                      <a:pt x="1298" y="126"/>
                    </a:lnTo>
                    <a:lnTo>
                      <a:pt x="1151" y="63"/>
                    </a:lnTo>
                    <a:lnTo>
                      <a:pt x="1026" y="63"/>
                    </a:lnTo>
                    <a:lnTo>
                      <a:pt x="879" y="146"/>
                    </a:lnTo>
                    <a:lnTo>
                      <a:pt x="816" y="105"/>
                    </a:lnTo>
                    <a:lnTo>
                      <a:pt x="670" y="105"/>
                    </a:lnTo>
                    <a:lnTo>
                      <a:pt x="398" y="167"/>
                    </a:lnTo>
                    <a:lnTo>
                      <a:pt x="272" y="167"/>
                    </a:lnTo>
                    <a:lnTo>
                      <a:pt x="168" y="335"/>
                    </a:lnTo>
                    <a:lnTo>
                      <a:pt x="105" y="523"/>
                    </a:lnTo>
                    <a:lnTo>
                      <a:pt x="42" y="649"/>
                    </a:lnTo>
                    <a:lnTo>
                      <a:pt x="0" y="858"/>
                    </a:lnTo>
                    <a:lnTo>
                      <a:pt x="63" y="1088"/>
                    </a:lnTo>
                    <a:lnTo>
                      <a:pt x="168" y="1151"/>
                    </a:lnTo>
                    <a:lnTo>
                      <a:pt x="210" y="1255"/>
                    </a:lnTo>
                    <a:lnTo>
                      <a:pt x="189" y="1486"/>
                    </a:lnTo>
                    <a:lnTo>
                      <a:pt x="189" y="1569"/>
                    </a:lnTo>
                    <a:lnTo>
                      <a:pt x="272" y="1632"/>
                    </a:lnTo>
                    <a:lnTo>
                      <a:pt x="272" y="1779"/>
                    </a:lnTo>
                    <a:lnTo>
                      <a:pt x="356" y="1820"/>
                    </a:lnTo>
                    <a:lnTo>
                      <a:pt x="356" y="1925"/>
                    </a:lnTo>
                    <a:lnTo>
                      <a:pt x="419" y="2051"/>
                    </a:lnTo>
                    <a:lnTo>
                      <a:pt x="482" y="2030"/>
                    </a:lnTo>
                    <a:lnTo>
                      <a:pt x="523" y="2113"/>
                    </a:lnTo>
                    <a:lnTo>
                      <a:pt x="503" y="2218"/>
                    </a:lnTo>
                    <a:lnTo>
                      <a:pt x="565" y="2260"/>
                    </a:lnTo>
                    <a:lnTo>
                      <a:pt x="565" y="2364"/>
                    </a:lnTo>
                    <a:lnTo>
                      <a:pt x="733" y="2364"/>
                    </a:lnTo>
                    <a:lnTo>
                      <a:pt x="733" y="2260"/>
                    </a:lnTo>
                    <a:lnTo>
                      <a:pt x="795" y="2218"/>
                    </a:lnTo>
                    <a:lnTo>
                      <a:pt x="837" y="2155"/>
                    </a:lnTo>
                    <a:lnTo>
                      <a:pt x="837" y="2239"/>
                    </a:lnTo>
                    <a:lnTo>
                      <a:pt x="900" y="2323"/>
                    </a:lnTo>
                    <a:lnTo>
                      <a:pt x="879" y="2406"/>
                    </a:lnTo>
                    <a:lnTo>
                      <a:pt x="816" y="2469"/>
                    </a:lnTo>
                    <a:lnTo>
                      <a:pt x="837" y="2553"/>
                    </a:lnTo>
                    <a:lnTo>
                      <a:pt x="879" y="2574"/>
                    </a:lnTo>
                    <a:lnTo>
                      <a:pt x="921" y="2574"/>
                    </a:lnTo>
                    <a:lnTo>
                      <a:pt x="1026" y="2511"/>
                    </a:lnTo>
                    <a:lnTo>
                      <a:pt x="1026" y="2469"/>
                    </a:lnTo>
                    <a:lnTo>
                      <a:pt x="1088" y="2532"/>
                    </a:lnTo>
                    <a:lnTo>
                      <a:pt x="1214" y="2553"/>
                    </a:lnTo>
                    <a:lnTo>
                      <a:pt x="1235" y="2532"/>
                    </a:lnTo>
                    <a:lnTo>
                      <a:pt x="1340" y="2615"/>
                    </a:lnTo>
                    <a:lnTo>
                      <a:pt x="1444" y="2469"/>
                    </a:lnTo>
                    <a:lnTo>
                      <a:pt x="1570" y="2448"/>
                    </a:lnTo>
                    <a:lnTo>
                      <a:pt x="1632" y="2302"/>
                    </a:lnTo>
                    <a:lnTo>
                      <a:pt x="1758" y="2302"/>
                    </a:lnTo>
                    <a:lnTo>
                      <a:pt x="1821" y="2323"/>
                    </a:lnTo>
                    <a:lnTo>
                      <a:pt x="2093" y="2260"/>
                    </a:lnTo>
                    <a:lnTo>
                      <a:pt x="2197" y="2323"/>
                    </a:lnTo>
                    <a:lnTo>
                      <a:pt x="2239" y="2406"/>
                    </a:lnTo>
                    <a:lnTo>
                      <a:pt x="2407" y="2406"/>
                    </a:lnTo>
                    <a:lnTo>
                      <a:pt x="2365" y="2260"/>
                    </a:lnTo>
                    <a:lnTo>
                      <a:pt x="2386" y="2197"/>
                    </a:lnTo>
                    <a:lnTo>
                      <a:pt x="2281" y="2092"/>
                    </a:lnTo>
                    <a:lnTo>
                      <a:pt x="2156" y="2051"/>
                    </a:lnTo>
                    <a:lnTo>
                      <a:pt x="2135" y="1841"/>
                    </a:lnTo>
                    <a:lnTo>
                      <a:pt x="2239" y="1779"/>
                    </a:lnTo>
                    <a:lnTo>
                      <a:pt x="2448" y="1779"/>
                    </a:lnTo>
                    <a:lnTo>
                      <a:pt x="2511" y="1674"/>
                    </a:lnTo>
                    <a:lnTo>
                      <a:pt x="2679" y="1569"/>
                    </a:lnTo>
                    <a:lnTo>
                      <a:pt x="2825" y="1507"/>
                    </a:lnTo>
                    <a:lnTo>
                      <a:pt x="2867" y="1423"/>
                    </a:lnTo>
                    <a:lnTo>
                      <a:pt x="2930" y="1402"/>
                    </a:lnTo>
                    <a:lnTo>
                      <a:pt x="3034" y="1214"/>
                    </a:lnTo>
                    <a:lnTo>
                      <a:pt x="3013" y="1088"/>
                    </a:lnTo>
                    <a:lnTo>
                      <a:pt x="3034" y="942"/>
                    </a:lnTo>
                    <a:lnTo>
                      <a:pt x="3013" y="837"/>
                    </a:lnTo>
                    <a:lnTo>
                      <a:pt x="3034" y="649"/>
                    </a:lnTo>
                    <a:lnTo>
                      <a:pt x="2930" y="418"/>
                    </a:lnTo>
                    <a:lnTo>
                      <a:pt x="2825" y="356"/>
                    </a:lnTo>
                    <a:lnTo>
                      <a:pt x="2762" y="167"/>
                    </a:lnTo>
                    <a:lnTo>
                      <a:pt x="2679" y="167"/>
                    </a:lnTo>
                    <a:lnTo>
                      <a:pt x="2574" y="126"/>
                    </a:lnTo>
                    <a:lnTo>
                      <a:pt x="2469" y="105"/>
                    </a:lnTo>
                    <a:lnTo>
                      <a:pt x="240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6" name="Google Shape;2936;p66"/>
              <p:cNvSpPr/>
              <p:nvPr/>
            </p:nvSpPr>
            <p:spPr>
              <a:xfrm>
                <a:off x="4941700" y="2836825"/>
                <a:ext cx="74300" cy="95750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3830" extrusionOk="0">
                    <a:moveTo>
                      <a:pt x="209" y="1"/>
                    </a:moveTo>
                    <a:lnTo>
                      <a:pt x="189" y="63"/>
                    </a:lnTo>
                    <a:lnTo>
                      <a:pt x="147" y="63"/>
                    </a:lnTo>
                    <a:lnTo>
                      <a:pt x="147" y="147"/>
                    </a:lnTo>
                    <a:lnTo>
                      <a:pt x="189" y="210"/>
                    </a:lnTo>
                    <a:lnTo>
                      <a:pt x="147" y="356"/>
                    </a:lnTo>
                    <a:lnTo>
                      <a:pt x="21" y="482"/>
                    </a:lnTo>
                    <a:lnTo>
                      <a:pt x="0" y="628"/>
                    </a:lnTo>
                    <a:lnTo>
                      <a:pt x="293" y="733"/>
                    </a:lnTo>
                    <a:lnTo>
                      <a:pt x="398" y="670"/>
                    </a:lnTo>
                    <a:lnTo>
                      <a:pt x="523" y="691"/>
                    </a:lnTo>
                    <a:lnTo>
                      <a:pt x="502" y="754"/>
                    </a:lnTo>
                    <a:lnTo>
                      <a:pt x="544" y="900"/>
                    </a:lnTo>
                    <a:lnTo>
                      <a:pt x="481" y="963"/>
                    </a:lnTo>
                    <a:lnTo>
                      <a:pt x="398" y="942"/>
                    </a:lnTo>
                    <a:lnTo>
                      <a:pt x="314" y="984"/>
                    </a:lnTo>
                    <a:lnTo>
                      <a:pt x="272" y="1151"/>
                    </a:lnTo>
                    <a:lnTo>
                      <a:pt x="168" y="1172"/>
                    </a:lnTo>
                    <a:lnTo>
                      <a:pt x="168" y="1402"/>
                    </a:lnTo>
                    <a:lnTo>
                      <a:pt x="293" y="1570"/>
                    </a:lnTo>
                    <a:lnTo>
                      <a:pt x="419" y="1612"/>
                    </a:lnTo>
                    <a:lnTo>
                      <a:pt x="586" y="1800"/>
                    </a:lnTo>
                    <a:lnTo>
                      <a:pt x="586" y="1988"/>
                    </a:lnTo>
                    <a:lnTo>
                      <a:pt x="628" y="2114"/>
                    </a:lnTo>
                    <a:lnTo>
                      <a:pt x="607" y="2218"/>
                    </a:lnTo>
                    <a:lnTo>
                      <a:pt x="628" y="2407"/>
                    </a:lnTo>
                    <a:lnTo>
                      <a:pt x="816" y="2637"/>
                    </a:lnTo>
                    <a:lnTo>
                      <a:pt x="816" y="2783"/>
                    </a:lnTo>
                    <a:lnTo>
                      <a:pt x="837" y="2888"/>
                    </a:lnTo>
                    <a:lnTo>
                      <a:pt x="879" y="3076"/>
                    </a:lnTo>
                    <a:lnTo>
                      <a:pt x="921" y="3055"/>
                    </a:lnTo>
                    <a:lnTo>
                      <a:pt x="984" y="3160"/>
                    </a:lnTo>
                    <a:lnTo>
                      <a:pt x="1005" y="3202"/>
                    </a:lnTo>
                    <a:lnTo>
                      <a:pt x="1046" y="3202"/>
                    </a:lnTo>
                    <a:lnTo>
                      <a:pt x="1067" y="3139"/>
                    </a:lnTo>
                    <a:lnTo>
                      <a:pt x="1130" y="3097"/>
                    </a:lnTo>
                    <a:lnTo>
                      <a:pt x="1214" y="3160"/>
                    </a:lnTo>
                    <a:lnTo>
                      <a:pt x="1214" y="3181"/>
                    </a:lnTo>
                    <a:lnTo>
                      <a:pt x="1256" y="3160"/>
                    </a:lnTo>
                    <a:lnTo>
                      <a:pt x="1298" y="3055"/>
                    </a:lnTo>
                    <a:lnTo>
                      <a:pt x="1214" y="2930"/>
                    </a:lnTo>
                    <a:lnTo>
                      <a:pt x="1256" y="2888"/>
                    </a:lnTo>
                    <a:lnTo>
                      <a:pt x="1256" y="2783"/>
                    </a:lnTo>
                    <a:lnTo>
                      <a:pt x="1318" y="2721"/>
                    </a:lnTo>
                    <a:lnTo>
                      <a:pt x="1318" y="2742"/>
                    </a:lnTo>
                    <a:lnTo>
                      <a:pt x="1256" y="2951"/>
                    </a:lnTo>
                    <a:lnTo>
                      <a:pt x="1339" y="3055"/>
                    </a:lnTo>
                    <a:lnTo>
                      <a:pt x="1423" y="2930"/>
                    </a:lnTo>
                    <a:lnTo>
                      <a:pt x="1507" y="2888"/>
                    </a:lnTo>
                    <a:lnTo>
                      <a:pt x="1507" y="2888"/>
                    </a:lnTo>
                    <a:lnTo>
                      <a:pt x="1465" y="2951"/>
                    </a:lnTo>
                    <a:lnTo>
                      <a:pt x="1423" y="2972"/>
                    </a:lnTo>
                    <a:lnTo>
                      <a:pt x="1360" y="3076"/>
                    </a:lnTo>
                    <a:lnTo>
                      <a:pt x="1465" y="3139"/>
                    </a:lnTo>
                    <a:lnTo>
                      <a:pt x="1549" y="2951"/>
                    </a:lnTo>
                    <a:lnTo>
                      <a:pt x="1653" y="2930"/>
                    </a:lnTo>
                    <a:lnTo>
                      <a:pt x="1674" y="2762"/>
                    </a:lnTo>
                    <a:lnTo>
                      <a:pt x="1590" y="2637"/>
                    </a:lnTo>
                    <a:lnTo>
                      <a:pt x="1528" y="2616"/>
                    </a:lnTo>
                    <a:lnTo>
                      <a:pt x="1632" y="2553"/>
                    </a:lnTo>
                    <a:lnTo>
                      <a:pt x="1653" y="2511"/>
                    </a:lnTo>
                    <a:lnTo>
                      <a:pt x="1570" y="2365"/>
                    </a:lnTo>
                    <a:lnTo>
                      <a:pt x="1549" y="2156"/>
                    </a:lnTo>
                    <a:lnTo>
                      <a:pt x="1590" y="2344"/>
                    </a:lnTo>
                    <a:lnTo>
                      <a:pt x="1716" y="2449"/>
                    </a:lnTo>
                    <a:lnTo>
                      <a:pt x="1779" y="2428"/>
                    </a:lnTo>
                    <a:lnTo>
                      <a:pt x="1779" y="2470"/>
                    </a:lnTo>
                    <a:lnTo>
                      <a:pt x="1988" y="2574"/>
                    </a:lnTo>
                    <a:lnTo>
                      <a:pt x="2093" y="2511"/>
                    </a:lnTo>
                    <a:lnTo>
                      <a:pt x="2155" y="2532"/>
                    </a:lnTo>
                    <a:lnTo>
                      <a:pt x="2155" y="2470"/>
                    </a:lnTo>
                    <a:lnTo>
                      <a:pt x="2197" y="2470"/>
                    </a:lnTo>
                    <a:lnTo>
                      <a:pt x="2365" y="2888"/>
                    </a:lnTo>
                    <a:lnTo>
                      <a:pt x="2448" y="2951"/>
                    </a:lnTo>
                    <a:lnTo>
                      <a:pt x="2448" y="3034"/>
                    </a:lnTo>
                    <a:lnTo>
                      <a:pt x="2406" y="3160"/>
                    </a:lnTo>
                    <a:lnTo>
                      <a:pt x="2469" y="3181"/>
                    </a:lnTo>
                    <a:lnTo>
                      <a:pt x="2406" y="3348"/>
                    </a:lnTo>
                    <a:lnTo>
                      <a:pt x="2448" y="3369"/>
                    </a:lnTo>
                    <a:lnTo>
                      <a:pt x="2511" y="3306"/>
                    </a:lnTo>
                    <a:lnTo>
                      <a:pt x="2553" y="3265"/>
                    </a:lnTo>
                    <a:lnTo>
                      <a:pt x="2553" y="3265"/>
                    </a:lnTo>
                    <a:lnTo>
                      <a:pt x="2511" y="3369"/>
                    </a:lnTo>
                    <a:lnTo>
                      <a:pt x="2490" y="3411"/>
                    </a:lnTo>
                    <a:lnTo>
                      <a:pt x="2553" y="3495"/>
                    </a:lnTo>
                    <a:lnTo>
                      <a:pt x="2637" y="3620"/>
                    </a:lnTo>
                    <a:lnTo>
                      <a:pt x="2720" y="3830"/>
                    </a:lnTo>
                    <a:lnTo>
                      <a:pt x="2762" y="3830"/>
                    </a:lnTo>
                    <a:lnTo>
                      <a:pt x="2720" y="3683"/>
                    </a:lnTo>
                    <a:lnTo>
                      <a:pt x="2720" y="3620"/>
                    </a:lnTo>
                    <a:lnTo>
                      <a:pt x="2762" y="3516"/>
                    </a:lnTo>
                    <a:lnTo>
                      <a:pt x="2867" y="3390"/>
                    </a:lnTo>
                    <a:lnTo>
                      <a:pt x="2909" y="3411"/>
                    </a:lnTo>
                    <a:lnTo>
                      <a:pt x="2971" y="3286"/>
                    </a:lnTo>
                    <a:lnTo>
                      <a:pt x="2971" y="3160"/>
                    </a:lnTo>
                    <a:lnTo>
                      <a:pt x="2930" y="3139"/>
                    </a:lnTo>
                    <a:lnTo>
                      <a:pt x="2909" y="3076"/>
                    </a:lnTo>
                    <a:lnTo>
                      <a:pt x="2909" y="3034"/>
                    </a:lnTo>
                    <a:lnTo>
                      <a:pt x="2888" y="2972"/>
                    </a:lnTo>
                    <a:lnTo>
                      <a:pt x="2867" y="2888"/>
                    </a:lnTo>
                    <a:lnTo>
                      <a:pt x="2804" y="2742"/>
                    </a:lnTo>
                    <a:lnTo>
                      <a:pt x="2783" y="2511"/>
                    </a:lnTo>
                    <a:lnTo>
                      <a:pt x="2720" y="2428"/>
                    </a:lnTo>
                    <a:lnTo>
                      <a:pt x="2720" y="2302"/>
                    </a:lnTo>
                    <a:lnTo>
                      <a:pt x="2699" y="2135"/>
                    </a:lnTo>
                    <a:lnTo>
                      <a:pt x="2637" y="2051"/>
                    </a:lnTo>
                    <a:lnTo>
                      <a:pt x="2595" y="2009"/>
                    </a:lnTo>
                    <a:lnTo>
                      <a:pt x="2511" y="2009"/>
                    </a:lnTo>
                    <a:lnTo>
                      <a:pt x="2448" y="1946"/>
                    </a:lnTo>
                    <a:lnTo>
                      <a:pt x="2386" y="2009"/>
                    </a:lnTo>
                    <a:lnTo>
                      <a:pt x="2406" y="2051"/>
                    </a:lnTo>
                    <a:lnTo>
                      <a:pt x="2386" y="2114"/>
                    </a:lnTo>
                    <a:lnTo>
                      <a:pt x="2386" y="2156"/>
                    </a:lnTo>
                    <a:lnTo>
                      <a:pt x="2344" y="2239"/>
                    </a:lnTo>
                    <a:lnTo>
                      <a:pt x="2365" y="2302"/>
                    </a:lnTo>
                    <a:lnTo>
                      <a:pt x="2365" y="2365"/>
                    </a:lnTo>
                    <a:lnTo>
                      <a:pt x="2281" y="2365"/>
                    </a:lnTo>
                    <a:lnTo>
                      <a:pt x="2197" y="2260"/>
                    </a:lnTo>
                    <a:lnTo>
                      <a:pt x="2093" y="2156"/>
                    </a:lnTo>
                    <a:lnTo>
                      <a:pt x="2093" y="2114"/>
                    </a:lnTo>
                    <a:lnTo>
                      <a:pt x="2030" y="2051"/>
                    </a:lnTo>
                    <a:lnTo>
                      <a:pt x="1967" y="1905"/>
                    </a:lnTo>
                    <a:lnTo>
                      <a:pt x="1967" y="1821"/>
                    </a:lnTo>
                    <a:lnTo>
                      <a:pt x="2030" y="1800"/>
                    </a:lnTo>
                    <a:lnTo>
                      <a:pt x="2051" y="1716"/>
                    </a:lnTo>
                    <a:lnTo>
                      <a:pt x="2155" y="1633"/>
                    </a:lnTo>
                    <a:lnTo>
                      <a:pt x="2176" y="1695"/>
                    </a:lnTo>
                    <a:lnTo>
                      <a:pt x="2260" y="1695"/>
                    </a:lnTo>
                    <a:lnTo>
                      <a:pt x="2302" y="1633"/>
                    </a:lnTo>
                    <a:lnTo>
                      <a:pt x="2302" y="1570"/>
                    </a:lnTo>
                    <a:lnTo>
                      <a:pt x="2365" y="1528"/>
                    </a:lnTo>
                    <a:lnTo>
                      <a:pt x="2448" y="1319"/>
                    </a:lnTo>
                    <a:lnTo>
                      <a:pt x="2469" y="1193"/>
                    </a:lnTo>
                    <a:lnTo>
                      <a:pt x="2511" y="1068"/>
                    </a:lnTo>
                    <a:lnTo>
                      <a:pt x="2469" y="1047"/>
                    </a:lnTo>
                    <a:lnTo>
                      <a:pt x="2365" y="942"/>
                    </a:lnTo>
                    <a:lnTo>
                      <a:pt x="2302" y="963"/>
                    </a:lnTo>
                    <a:lnTo>
                      <a:pt x="2260" y="942"/>
                    </a:lnTo>
                    <a:lnTo>
                      <a:pt x="2176" y="942"/>
                    </a:lnTo>
                    <a:lnTo>
                      <a:pt x="1967" y="963"/>
                    </a:lnTo>
                    <a:lnTo>
                      <a:pt x="1779" y="942"/>
                    </a:lnTo>
                    <a:lnTo>
                      <a:pt x="1423" y="942"/>
                    </a:lnTo>
                    <a:lnTo>
                      <a:pt x="1298" y="879"/>
                    </a:lnTo>
                    <a:lnTo>
                      <a:pt x="1193" y="900"/>
                    </a:lnTo>
                    <a:lnTo>
                      <a:pt x="1067" y="858"/>
                    </a:lnTo>
                    <a:lnTo>
                      <a:pt x="1067" y="775"/>
                    </a:lnTo>
                    <a:lnTo>
                      <a:pt x="1026" y="649"/>
                    </a:lnTo>
                    <a:lnTo>
                      <a:pt x="1026" y="565"/>
                    </a:lnTo>
                    <a:lnTo>
                      <a:pt x="1005" y="440"/>
                    </a:lnTo>
                    <a:lnTo>
                      <a:pt x="921" y="314"/>
                    </a:lnTo>
                    <a:lnTo>
                      <a:pt x="879" y="314"/>
                    </a:lnTo>
                    <a:lnTo>
                      <a:pt x="837" y="356"/>
                    </a:lnTo>
                    <a:lnTo>
                      <a:pt x="733" y="314"/>
                    </a:lnTo>
                    <a:lnTo>
                      <a:pt x="691" y="252"/>
                    </a:lnTo>
                    <a:lnTo>
                      <a:pt x="607" y="168"/>
                    </a:lnTo>
                    <a:lnTo>
                      <a:pt x="544" y="168"/>
                    </a:lnTo>
                    <a:lnTo>
                      <a:pt x="523" y="252"/>
                    </a:lnTo>
                    <a:lnTo>
                      <a:pt x="607" y="314"/>
                    </a:lnTo>
                    <a:lnTo>
                      <a:pt x="544" y="335"/>
                    </a:lnTo>
                    <a:lnTo>
                      <a:pt x="419" y="314"/>
                    </a:lnTo>
                    <a:lnTo>
                      <a:pt x="356" y="210"/>
                    </a:lnTo>
                    <a:lnTo>
                      <a:pt x="356" y="147"/>
                    </a:lnTo>
                    <a:lnTo>
                      <a:pt x="272" y="42"/>
                    </a:lnTo>
                    <a:lnTo>
                      <a:pt x="20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7" name="Google Shape;2937;p66"/>
              <p:cNvSpPr/>
              <p:nvPr/>
            </p:nvSpPr>
            <p:spPr>
              <a:xfrm>
                <a:off x="3787225" y="2293850"/>
                <a:ext cx="55475" cy="68025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2721" extrusionOk="0">
                    <a:moveTo>
                      <a:pt x="1298" y="1"/>
                    </a:moveTo>
                    <a:lnTo>
                      <a:pt x="1152" y="168"/>
                    </a:lnTo>
                    <a:lnTo>
                      <a:pt x="984" y="231"/>
                    </a:lnTo>
                    <a:lnTo>
                      <a:pt x="880" y="231"/>
                    </a:lnTo>
                    <a:lnTo>
                      <a:pt x="817" y="336"/>
                    </a:lnTo>
                    <a:lnTo>
                      <a:pt x="754" y="482"/>
                    </a:lnTo>
                    <a:lnTo>
                      <a:pt x="649" y="545"/>
                    </a:lnTo>
                    <a:lnTo>
                      <a:pt x="524" y="545"/>
                    </a:lnTo>
                    <a:lnTo>
                      <a:pt x="357" y="649"/>
                    </a:lnTo>
                    <a:lnTo>
                      <a:pt x="315" y="629"/>
                    </a:lnTo>
                    <a:lnTo>
                      <a:pt x="231" y="629"/>
                    </a:lnTo>
                    <a:lnTo>
                      <a:pt x="210" y="754"/>
                    </a:lnTo>
                    <a:lnTo>
                      <a:pt x="126" y="838"/>
                    </a:lnTo>
                    <a:lnTo>
                      <a:pt x="189" y="901"/>
                    </a:lnTo>
                    <a:lnTo>
                      <a:pt x="231" y="859"/>
                    </a:lnTo>
                    <a:lnTo>
                      <a:pt x="357" y="1005"/>
                    </a:lnTo>
                    <a:lnTo>
                      <a:pt x="336" y="838"/>
                    </a:lnTo>
                    <a:lnTo>
                      <a:pt x="357" y="754"/>
                    </a:lnTo>
                    <a:lnTo>
                      <a:pt x="545" y="629"/>
                    </a:lnTo>
                    <a:lnTo>
                      <a:pt x="566" y="649"/>
                    </a:lnTo>
                    <a:lnTo>
                      <a:pt x="670" y="629"/>
                    </a:lnTo>
                    <a:lnTo>
                      <a:pt x="817" y="649"/>
                    </a:lnTo>
                    <a:lnTo>
                      <a:pt x="859" y="629"/>
                    </a:lnTo>
                    <a:lnTo>
                      <a:pt x="859" y="629"/>
                    </a:lnTo>
                    <a:cubicBezTo>
                      <a:pt x="859" y="649"/>
                      <a:pt x="838" y="649"/>
                      <a:pt x="838" y="691"/>
                    </a:cubicBezTo>
                    <a:lnTo>
                      <a:pt x="754" y="712"/>
                    </a:lnTo>
                    <a:lnTo>
                      <a:pt x="670" y="712"/>
                    </a:lnTo>
                    <a:lnTo>
                      <a:pt x="629" y="733"/>
                    </a:lnTo>
                    <a:lnTo>
                      <a:pt x="733" y="859"/>
                    </a:lnTo>
                    <a:lnTo>
                      <a:pt x="691" y="921"/>
                    </a:lnTo>
                    <a:lnTo>
                      <a:pt x="775" y="1026"/>
                    </a:lnTo>
                    <a:lnTo>
                      <a:pt x="775" y="1047"/>
                    </a:lnTo>
                    <a:lnTo>
                      <a:pt x="691" y="1026"/>
                    </a:lnTo>
                    <a:lnTo>
                      <a:pt x="587" y="1047"/>
                    </a:lnTo>
                    <a:lnTo>
                      <a:pt x="566" y="1005"/>
                    </a:lnTo>
                    <a:lnTo>
                      <a:pt x="629" y="942"/>
                    </a:lnTo>
                    <a:lnTo>
                      <a:pt x="566" y="838"/>
                    </a:lnTo>
                    <a:lnTo>
                      <a:pt x="545" y="838"/>
                    </a:lnTo>
                    <a:lnTo>
                      <a:pt x="461" y="963"/>
                    </a:lnTo>
                    <a:lnTo>
                      <a:pt x="524" y="1047"/>
                    </a:lnTo>
                    <a:lnTo>
                      <a:pt x="419" y="1131"/>
                    </a:lnTo>
                    <a:lnTo>
                      <a:pt x="336" y="1047"/>
                    </a:lnTo>
                    <a:lnTo>
                      <a:pt x="231" y="1047"/>
                    </a:lnTo>
                    <a:lnTo>
                      <a:pt x="147" y="1026"/>
                    </a:lnTo>
                    <a:lnTo>
                      <a:pt x="64" y="1110"/>
                    </a:lnTo>
                    <a:lnTo>
                      <a:pt x="210" y="1173"/>
                    </a:lnTo>
                    <a:lnTo>
                      <a:pt x="210" y="1277"/>
                    </a:lnTo>
                    <a:lnTo>
                      <a:pt x="126" y="1235"/>
                    </a:lnTo>
                    <a:lnTo>
                      <a:pt x="64" y="1256"/>
                    </a:lnTo>
                    <a:lnTo>
                      <a:pt x="105" y="1424"/>
                    </a:lnTo>
                    <a:lnTo>
                      <a:pt x="168" y="1465"/>
                    </a:lnTo>
                    <a:lnTo>
                      <a:pt x="168" y="1591"/>
                    </a:lnTo>
                    <a:lnTo>
                      <a:pt x="231" y="1675"/>
                    </a:lnTo>
                    <a:lnTo>
                      <a:pt x="64" y="1758"/>
                    </a:lnTo>
                    <a:lnTo>
                      <a:pt x="1" y="1905"/>
                    </a:lnTo>
                    <a:lnTo>
                      <a:pt x="64" y="1968"/>
                    </a:lnTo>
                    <a:lnTo>
                      <a:pt x="168" y="1905"/>
                    </a:lnTo>
                    <a:lnTo>
                      <a:pt x="315" y="2051"/>
                    </a:lnTo>
                    <a:lnTo>
                      <a:pt x="336" y="2219"/>
                    </a:lnTo>
                    <a:lnTo>
                      <a:pt x="273" y="2261"/>
                    </a:lnTo>
                    <a:lnTo>
                      <a:pt x="315" y="2323"/>
                    </a:lnTo>
                    <a:lnTo>
                      <a:pt x="461" y="2323"/>
                    </a:lnTo>
                    <a:lnTo>
                      <a:pt x="608" y="2533"/>
                    </a:lnTo>
                    <a:lnTo>
                      <a:pt x="649" y="2574"/>
                    </a:lnTo>
                    <a:lnTo>
                      <a:pt x="754" y="2533"/>
                    </a:lnTo>
                    <a:lnTo>
                      <a:pt x="775" y="2470"/>
                    </a:lnTo>
                    <a:lnTo>
                      <a:pt x="691" y="2386"/>
                    </a:lnTo>
                    <a:lnTo>
                      <a:pt x="649" y="2386"/>
                    </a:lnTo>
                    <a:lnTo>
                      <a:pt x="649" y="2302"/>
                    </a:lnTo>
                    <a:lnTo>
                      <a:pt x="733" y="2261"/>
                    </a:lnTo>
                    <a:lnTo>
                      <a:pt x="733" y="2177"/>
                    </a:lnTo>
                    <a:lnTo>
                      <a:pt x="670" y="2135"/>
                    </a:lnTo>
                    <a:lnTo>
                      <a:pt x="670" y="2072"/>
                    </a:lnTo>
                    <a:lnTo>
                      <a:pt x="754" y="2009"/>
                    </a:lnTo>
                    <a:cubicBezTo>
                      <a:pt x="775" y="2051"/>
                      <a:pt x="817" y="2093"/>
                      <a:pt x="838" y="2135"/>
                    </a:cubicBezTo>
                    <a:lnTo>
                      <a:pt x="838" y="2177"/>
                    </a:lnTo>
                    <a:lnTo>
                      <a:pt x="880" y="2302"/>
                    </a:lnTo>
                    <a:lnTo>
                      <a:pt x="984" y="2407"/>
                    </a:lnTo>
                    <a:lnTo>
                      <a:pt x="1089" y="2407"/>
                    </a:lnTo>
                    <a:lnTo>
                      <a:pt x="1152" y="2449"/>
                    </a:lnTo>
                    <a:lnTo>
                      <a:pt x="1256" y="2428"/>
                    </a:lnTo>
                    <a:cubicBezTo>
                      <a:pt x="1277" y="2428"/>
                      <a:pt x="1298" y="2428"/>
                      <a:pt x="1298" y="2407"/>
                    </a:cubicBezTo>
                    <a:cubicBezTo>
                      <a:pt x="1319" y="2407"/>
                      <a:pt x="1319" y="2428"/>
                      <a:pt x="1361" y="2428"/>
                    </a:cubicBezTo>
                    <a:lnTo>
                      <a:pt x="1361" y="2449"/>
                    </a:lnTo>
                    <a:lnTo>
                      <a:pt x="1298" y="2533"/>
                    </a:lnTo>
                    <a:lnTo>
                      <a:pt x="1319" y="2595"/>
                    </a:lnTo>
                    <a:lnTo>
                      <a:pt x="1382" y="2512"/>
                    </a:lnTo>
                    <a:lnTo>
                      <a:pt x="1403" y="2449"/>
                    </a:lnTo>
                    <a:cubicBezTo>
                      <a:pt x="1445" y="2491"/>
                      <a:pt x="1486" y="2512"/>
                      <a:pt x="1507" y="2553"/>
                    </a:cubicBezTo>
                    <a:lnTo>
                      <a:pt x="1507" y="2595"/>
                    </a:lnTo>
                    <a:lnTo>
                      <a:pt x="1465" y="2616"/>
                    </a:lnTo>
                    <a:lnTo>
                      <a:pt x="1507" y="2658"/>
                    </a:lnTo>
                    <a:lnTo>
                      <a:pt x="1675" y="2721"/>
                    </a:lnTo>
                    <a:lnTo>
                      <a:pt x="1821" y="2700"/>
                    </a:lnTo>
                    <a:lnTo>
                      <a:pt x="1884" y="2616"/>
                    </a:lnTo>
                    <a:lnTo>
                      <a:pt x="1905" y="2700"/>
                    </a:lnTo>
                    <a:lnTo>
                      <a:pt x="1926" y="2721"/>
                    </a:lnTo>
                    <a:lnTo>
                      <a:pt x="1926" y="2616"/>
                    </a:lnTo>
                    <a:lnTo>
                      <a:pt x="1968" y="2574"/>
                    </a:lnTo>
                    <a:cubicBezTo>
                      <a:pt x="2009" y="2533"/>
                      <a:pt x="2030" y="2512"/>
                      <a:pt x="2030" y="2470"/>
                    </a:cubicBezTo>
                    <a:lnTo>
                      <a:pt x="2093" y="2386"/>
                    </a:lnTo>
                    <a:lnTo>
                      <a:pt x="2177" y="2344"/>
                    </a:lnTo>
                    <a:lnTo>
                      <a:pt x="2135" y="2302"/>
                    </a:lnTo>
                    <a:lnTo>
                      <a:pt x="2072" y="2323"/>
                    </a:lnTo>
                    <a:lnTo>
                      <a:pt x="2009" y="2407"/>
                    </a:lnTo>
                    <a:lnTo>
                      <a:pt x="2009" y="2386"/>
                    </a:lnTo>
                    <a:cubicBezTo>
                      <a:pt x="1989" y="2344"/>
                      <a:pt x="1989" y="2344"/>
                      <a:pt x="1989" y="2323"/>
                    </a:cubicBezTo>
                    <a:lnTo>
                      <a:pt x="2009" y="2302"/>
                    </a:lnTo>
                    <a:lnTo>
                      <a:pt x="2009" y="2219"/>
                    </a:lnTo>
                    <a:lnTo>
                      <a:pt x="2135" y="2177"/>
                    </a:lnTo>
                    <a:lnTo>
                      <a:pt x="2198" y="2114"/>
                    </a:lnTo>
                    <a:lnTo>
                      <a:pt x="2177" y="2051"/>
                    </a:lnTo>
                    <a:lnTo>
                      <a:pt x="2072" y="1968"/>
                    </a:lnTo>
                    <a:lnTo>
                      <a:pt x="2072" y="1905"/>
                    </a:lnTo>
                    <a:lnTo>
                      <a:pt x="2198" y="1863"/>
                    </a:lnTo>
                    <a:lnTo>
                      <a:pt x="2219" y="1737"/>
                    </a:lnTo>
                    <a:lnTo>
                      <a:pt x="2219" y="1591"/>
                    </a:lnTo>
                    <a:lnTo>
                      <a:pt x="2198" y="1486"/>
                    </a:lnTo>
                    <a:lnTo>
                      <a:pt x="2072" y="1486"/>
                    </a:lnTo>
                    <a:lnTo>
                      <a:pt x="1905" y="1528"/>
                    </a:lnTo>
                    <a:lnTo>
                      <a:pt x="1863" y="1633"/>
                    </a:lnTo>
                    <a:lnTo>
                      <a:pt x="1905" y="1675"/>
                    </a:lnTo>
                    <a:lnTo>
                      <a:pt x="1989" y="1737"/>
                    </a:lnTo>
                    <a:lnTo>
                      <a:pt x="1989" y="1779"/>
                    </a:lnTo>
                    <a:lnTo>
                      <a:pt x="1926" y="1758"/>
                    </a:lnTo>
                    <a:lnTo>
                      <a:pt x="1905" y="1779"/>
                    </a:lnTo>
                    <a:lnTo>
                      <a:pt x="1800" y="1696"/>
                    </a:lnTo>
                    <a:lnTo>
                      <a:pt x="1800" y="1654"/>
                    </a:lnTo>
                    <a:lnTo>
                      <a:pt x="1758" y="1570"/>
                    </a:lnTo>
                    <a:lnTo>
                      <a:pt x="1696" y="1591"/>
                    </a:lnTo>
                    <a:lnTo>
                      <a:pt x="1654" y="1675"/>
                    </a:lnTo>
                    <a:lnTo>
                      <a:pt x="1570" y="1696"/>
                    </a:lnTo>
                    <a:lnTo>
                      <a:pt x="1591" y="1779"/>
                    </a:lnTo>
                    <a:lnTo>
                      <a:pt x="1654" y="1863"/>
                    </a:lnTo>
                    <a:lnTo>
                      <a:pt x="1654" y="1989"/>
                    </a:lnTo>
                    <a:lnTo>
                      <a:pt x="1717" y="2072"/>
                    </a:lnTo>
                    <a:lnTo>
                      <a:pt x="1800" y="2072"/>
                    </a:lnTo>
                    <a:lnTo>
                      <a:pt x="1926" y="2093"/>
                    </a:lnTo>
                    <a:lnTo>
                      <a:pt x="1968" y="2156"/>
                    </a:lnTo>
                    <a:lnTo>
                      <a:pt x="1905" y="2198"/>
                    </a:lnTo>
                    <a:lnTo>
                      <a:pt x="1968" y="2261"/>
                    </a:lnTo>
                    <a:cubicBezTo>
                      <a:pt x="1926" y="2281"/>
                      <a:pt x="1926" y="2323"/>
                      <a:pt x="1926" y="2365"/>
                    </a:cubicBezTo>
                    <a:lnTo>
                      <a:pt x="1905" y="2386"/>
                    </a:lnTo>
                    <a:lnTo>
                      <a:pt x="1863" y="2386"/>
                    </a:lnTo>
                    <a:lnTo>
                      <a:pt x="1779" y="2407"/>
                    </a:lnTo>
                    <a:lnTo>
                      <a:pt x="1675" y="2261"/>
                    </a:lnTo>
                    <a:lnTo>
                      <a:pt x="1612" y="2281"/>
                    </a:lnTo>
                    <a:cubicBezTo>
                      <a:pt x="1591" y="2261"/>
                      <a:pt x="1570" y="2261"/>
                      <a:pt x="1549" y="2219"/>
                    </a:cubicBezTo>
                    <a:lnTo>
                      <a:pt x="1549" y="2198"/>
                    </a:lnTo>
                    <a:lnTo>
                      <a:pt x="1465" y="2114"/>
                    </a:lnTo>
                    <a:lnTo>
                      <a:pt x="1465" y="2177"/>
                    </a:lnTo>
                    <a:cubicBezTo>
                      <a:pt x="1465" y="2177"/>
                      <a:pt x="1445" y="2177"/>
                      <a:pt x="1445" y="2156"/>
                    </a:cubicBezTo>
                    <a:cubicBezTo>
                      <a:pt x="1403" y="2156"/>
                      <a:pt x="1403" y="2156"/>
                      <a:pt x="1382" y="2177"/>
                    </a:cubicBezTo>
                    <a:lnTo>
                      <a:pt x="1403" y="2093"/>
                    </a:lnTo>
                    <a:lnTo>
                      <a:pt x="1382" y="2009"/>
                    </a:lnTo>
                    <a:lnTo>
                      <a:pt x="1298" y="1863"/>
                    </a:lnTo>
                    <a:lnTo>
                      <a:pt x="1235" y="1863"/>
                    </a:lnTo>
                    <a:lnTo>
                      <a:pt x="1089" y="1779"/>
                    </a:lnTo>
                    <a:lnTo>
                      <a:pt x="1026" y="1612"/>
                    </a:lnTo>
                    <a:lnTo>
                      <a:pt x="1047" y="1654"/>
                    </a:lnTo>
                    <a:lnTo>
                      <a:pt x="1173" y="1591"/>
                    </a:lnTo>
                    <a:lnTo>
                      <a:pt x="1173" y="1445"/>
                    </a:lnTo>
                    <a:lnTo>
                      <a:pt x="1131" y="1340"/>
                    </a:lnTo>
                    <a:lnTo>
                      <a:pt x="1193" y="1256"/>
                    </a:lnTo>
                    <a:lnTo>
                      <a:pt x="1298" y="1235"/>
                    </a:lnTo>
                    <a:lnTo>
                      <a:pt x="1382" y="1298"/>
                    </a:lnTo>
                    <a:lnTo>
                      <a:pt x="1445" y="1277"/>
                    </a:lnTo>
                    <a:lnTo>
                      <a:pt x="1486" y="1298"/>
                    </a:lnTo>
                    <a:lnTo>
                      <a:pt x="1507" y="1256"/>
                    </a:lnTo>
                    <a:lnTo>
                      <a:pt x="1549" y="1152"/>
                    </a:lnTo>
                    <a:lnTo>
                      <a:pt x="1445" y="1047"/>
                    </a:lnTo>
                    <a:lnTo>
                      <a:pt x="1382" y="1110"/>
                    </a:lnTo>
                    <a:lnTo>
                      <a:pt x="1256" y="1110"/>
                    </a:lnTo>
                    <a:lnTo>
                      <a:pt x="1193" y="1026"/>
                    </a:lnTo>
                    <a:lnTo>
                      <a:pt x="1152" y="921"/>
                    </a:lnTo>
                    <a:lnTo>
                      <a:pt x="1089" y="921"/>
                    </a:lnTo>
                    <a:lnTo>
                      <a:pt x="1152" y="859"/>
                    </a:lnTo>
                    <a:lnTo>
                      <a:pt x="1152" y="754"/>
                    </a:lnTo>
                    <a:lnTo>
                      <a:pt x="1131" y="754"/>
                    </a:lnTo>
                    <a:cubicBezTo>
                      <a:pt x="1131" y="733"/>
                      <a:pt x="1152" y="712"/>
                      <a:pt x="1152" y="691"/>
                    </a:cubicBezTo>
                    <a:lnTo>
                      <a:pt x="1173" y="691"/>
                    </a:lnTo>
                    <a:lnTo>
                      <a:pt x="1277" y="503"/>
                    </a:lnTo>
                    <a:lnTo>
                      <a:pt x="1256" y="377"/>
                    </a:lnTo>
                    <a:lnTo>
                      <a:pt x="1277" y="315"/>
                    </a:lnTo>
                    <a:lnTo>
                      <a:pt x="1256" y="210"/>
                    </a:lnTo>
                    <a:lnTo>
                      <a:pt x="1340" y="64"/>
                    </a:lnTo>
                    <a:lnTo>
                      <a:pt x="129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8" name="Google Shape;2938;p66"/>
              <p:cNvSpPr/>
              <p:nvPr/>
            </p:nvSpPr>
            <p:spPr>
              <a:xfrm>
                <a:off x="3743300" y="1958025"/>
                <a:ext cx="290325" cy="337425"/>
              </a:xfrm>
              <a:custGeom>
                <a:avLst/>
                <a:gdLst/>
                <a:ahLst/>
                <a:cxnLst/>
                <a:rect l="l" t="t" r="r" b="b"/>
                <a:pathLst>
                  <a:path w="11613" h="13497" extrusionOk="0">
                    <a:moveTo>
                      <a:pt x="9792" y="1"/>
                    </a:moveTo>
                    <a:lnTo>
                      <a:pt x="9709" y="64"/>
                    </a:lnTo>
                    <a:lnTo>
                      <a:pt x="9709" y="126"/>
                    </a:lnTo>
                    <a:lnTo>
                      <a:pt x="9792" y="231"/>
                    </a:lnTo>
                    <a:lnTo>
                      <a:pt x="9730" y="273"/>
                    </a:lnTo>
                    <a:lnTo>
                      <a:pt x="9688" y="273"/>
                    </a:lnTo>
                    <a:lnTo>
                      <a:pt x="9604" y="168"/>
                    </a:lnTo>
                    <a:lnTo>
                      <a:pt x="9541" y="231"/>
                    </a:lnTo>
                    <a:lnTo>
                      <a:pt x="9520" y="336"/>
                    </a:lnTo>
                    <a:lnTo>
                      <a:pt x="9541" y="357"/>
                    </a:lnTo>
                    <a:lnTo>
                      <a:pt x="9625" y="357"/>
                    </a:lnTo>
                    <a:lnTo>
                      <a:pt x="9688" y="419"/>
                    </a:lnTo>
                    <a:lnTo>
                      <a:pt x="9646" y="440"/>
                    </a:lnTo>
                    <a:lnTo>
                      <a:pt x="9604" y="482"/>
                    </a:lnTo>
                    <a:lnTo>
                      <a:pt x="9604" y="566"/>
                    </a:lnTo>
                    <a:lnTo>
                      <a:pt x="9520" y="587"/>
                    </a:lnTo>
                    <a:lnTo>
                      <a:pt x="9520" y="670"/>
                    </a:lnTo>
                    <a:lnTo>
                      <a:pt x="9541" y="691"/>
                    </a:lnTo>
                    <a:lnTo>
                      <a:pt x="9479" y="754"/>
                    </a:lnTo>
                    <a:lnTo>
                      <a:pt x="9520" y="859"/>
                    </a:lnTo>
                    <a:lnTo>
                      <a:pt x="9479" y="901"/>
                    </a:lnTo>
                    <a:lnTo>
                      <a:pt x="9416" y="859"/>
                    </a:lnTo>
                    <a:lnTo>
                      <a:pt x="9332" y="901"/>
                    </a:lnTo>
                    <a:lnTo>
                      <a:pt x="9332" y="942"/>
                    </a:lnTo>
                    <a:lnTo>
                      <a:pt x="9269" y="984"/>
                    </a:lnTo>
                    <a:lnTo>
                      <a:pt x="9228" y="880"/>
                    </a:lnTo>
                    <a:lnTo>
                      <a:pt x="9332" y="670"/>
                    </a:lnTo>
                    <a:lnTo>
                      <a:pt x="9269" y="649"/>
                    </a:lnTo>
                    <a:lnTo>
                      <a:pt x="9269" y="587"/>
                    </a:lnTo>
                    <a:lnTo>
                      <a:pt x="9311" y="545"/>
                    </a:lnTo>
                    <a:lnTo>
                      <a:pt x="9311" y="357"/>
                    </a:lnTo>
                    <a:lnTo>
                      <a:pt x="9290" y="315"/>
                    </a:lnTo>
                    <a:lnTo>
                      <a:pt x="9228" y="315"/>
                    </a:lnTo>
                    <a:lnTo>
                      <a:pt x="9102" y="545"/>
                    </a:lnTo>
                    <a:lnTo>
                      <a:pt x="9081" y="670"/>
                    </a:lnTo>
                    <a:lnTo>
                      <a:pt x="8956" y="880"/>
                    </a:lnTo>
                    <a:lnTo>
                      <a:pt x="8893" y="1005"/>
                    </a:lnTo>
                    <a:lnTo>
                      <a:pt x="8956" y="1068"/>
                    </a:lnTo>
                    <a:lnTo>
                      <a:pt x="8914" y="1193"/>
                    </a:lnTo>
                    <a:lnTo>
                      <a:pt x="8767" y="1361"/>
                    </a:lnTo>
                    <a:lnTo>
                      <a:pt x="8704" y="1382"/>
                    </a:lnTo>
                    <a:lnTo>
                      <a:pt x="8704" y="1298"/>
                    </a:lnTo>
                    <a:lnTo>
                      <a:pt x="8663" y="1214"/>
                    </a:lnTo>
                    <a:lnTo>
                      <a:pt x="8767" y="1068"/>
                    </a:lnTo>
                    <a:lnTo>
                      <a:pt x="8746" y="963"/>
                    </a:lnTo>
                    <a:lnTo>
                      <a:pt x="8788" y="880"/>
                    </a:lnTo>
                    <a:lnTo>
                      <a:pt x="8746" y="775"/>
                    </a:lnTo>
                    <a:lnTo>
                      <a:pt x="8893" y="587"/>
                    </a:lnTo>
                    <a:lnTo>
                      <a:pt x="8914" y="482"/>
                    </a:lnTo>
                    <a:lnTo>
                      <a:pt x="8956" y="461"/>
                    </a:lnTo>
                    <a:lnTo>
                      <a:pt x="8956" y="419"/>
                    </a:lnTo>
                    <a:lnTo>
                      <a:pt x="8851" y="419"/>
                    </a:lnTo>
                    <a:lnTo>
                      <a:pt x="8767" y="315"/>
                    </a:lnTo>
                    <a:lnTo>
                      <a:pt x="8704" y="336"/>
                    </a:lnTo>
                    <a:lnTo>
                      <a:pt x="8746" y="440"/>
                    </a:lnTo>
                    <a:lnTo>
                      <a:pt x="8663" y="482"/>
                    </a:lnTo>
                    <a:lnTo>
                      <a:pt x="8663" y="419"/>
                    </a:lnTo>
                    <a:lnTo>
                      <a:pt x="8579" y="336"/>
                    </a:lnTo>
                    <a:lnTo>
                      <a:pt x="8495" y="315"/>
                    </a:lnTo>
                    <a:lnTo>
                      <a:pt x="8432" y="336"/>
                    </a:lnTo>
                    <a:lnTo>
                      <a:pt x="8453" y="482"/>
                    </a:lnTo>
                    <a:lnTo>
                      <a:pt x="8391" y="545"/>
                    </a:lnTo>
                    <a:lnTo>
                      <a:pt x="8349" y="482"/>
                    </a:lnTo>
                    <a:lnTo>
                      <a:pt x="8286" y="461"/>
                    </a:lnTo>
                    <a:lnTo>
                      <a:pt x="8244" y="482"/>
                    </a:lnTo>
                    <a:lnTo>
                      <a:pt x="8265" y="545"/>
                    </a:lnTo>
                    <a:lnTo>
                      <a:pt x="8391" y="608"/>
                    </a:lnTo>
                    <a:lnTo>
                      <a:pt x="8432" y="733"/>
                    </a:lnTo>
                    <a:lnTo>
                      <a:pt x="8391" y="775"/>
                    </a:lnTo>
                    <a:lnTo>
                      <a:pt x="8349" y="691"/>
                    </a:lnTo>
                    <a:lnTo>
                      <a:pt x="8265" y="775"/>
                    </a:lnTo>
                    <a:lnTo>
                      <a:pt x="8265" y="838"/>
                    </a:lnTo>
                    <a:lnTo>
                      <a:pt x="8286" y="880"/>
                    </a:lnTo>
                    <a:lnTo>
                      <a:pt x="8265" y="901"/>
                    </a:lnTo>
                    <a:lnTo>
                      <a:pt x="8160" y="859"/>
                    </a:lnTo>
                    <a:lnTo>
                      <a:pt x="8119" y="859"/>
                    </a:lnTo>
                    <a:lnTo>
                      <a:pt x="8035" y="963"/>
                    </a:lnTo>
                    <a:lnTo>
                      <a:pt x="7951" y="1005"/>
                    </a:lnTo>
                    <a:lnTo>
                      <a:pt x="7951" y="1047"/>
                    </a:lnTo>
                    <a:lnTo>
                      <a:pt x="8014" y="1068"/>
                    </a:lnTo>
                    <a:lnTo>
                      <a:pt x="7909" y="1131"/>
                    </a:lnTo>
                    <a:lnTo>
                      <a:pt x="7868" y="1214"/>
                    </a:lnTo>
                    <a:lnTo>
                      <a:pt x="7972" y="1319"/>
                    </a:lnTo>
                    <a:lnTo>
                      <a:pt x="7909" y="1382"/>
                    </a:lnTo>
                    <a:lnTo>
                      <a:pt x="7972" y="1424"/>
                    </a:lnTo>
                    <a:lnTo>
                      <a:pt x="8035" y="1466"/>
                    </a:lnTo>
                    <a:lnTo>
                      <a:pt x="7972" y="1507"/>
                    </a:lnTo>
                    <a:lnTo>
                      <a:pt x="7847" y="1507"/>
                    </a:lnTo>
                    <a:lnTo>
                      <a:pt x="7805" y="1361"/>
                    </a:lnTo>
                    <a:lnTo>
                      <a:pt x="7742" y="1319"/>
                    </a:lnTo>
                    <a:lnTo>
                      <a:pt x="7805" y="1277"/>
                    </a:lnTo>
                    <a:lnTo>
                      <a:pt x="7721" y="1214"/>
                    </a:lnTo>
                    <a:lnTo>
                      <a:pt x="7491" y="1214"/>
                    </a:lnTo>
                    <a:lnTo>
                      <a:pt x="7303" y="1089"/>
                    </a:lnTo>
                    <a:lnTo>
                      <a:pt x="7240" y="1089"/>
                    </a:lnTo>
                    <a:lnTo>
                      <a:pt x="7198" y="1131"/>
                    </a:lnTo>
                    <a:lnTo>
                      <a:pt x="7177" y="1068"/>
                    </a:lnTo>
                    <a:lnTo>
                      <a:pt x="7072" y="1173"/>
                    </a:lnTo>
                    <a:lnTo>
                      <a:pt x="6968" y="1173"/>
                    </a:lnTo>
                    <a:lnTo>
                      <a:pt x="6968" y="1214"/>
                    </a:lnTo>
                    <a:lnTo>
                      <a:pt x="7093" y="1382"/>
                    </a:lnTo>
                    <a:lnTo>
                      <a:pt x="7177" y="1382"/>
                    </a:lnTo>
                    <a:lnTo>
                      <a:pt x="7219" y="1424"/>
                    </a:lnTo>
                    <a:lnTo>
                      <a:pt x="7344" y="1424"/>
                    </a:lnTo>
                    <a:lnTo>
                      <a:pt x="7303" y="1528"/>
                    </a:lnTo>
                    <a:lnTo>
                      <a:pt x="7303" y="1633"/>
                    </a:lnTo>
                    <a:lnTo>
                      <a:pt x="7407" y="1779"/>
                    </a:lnTo>
                    <a:lnTo>
                      <a:pt x="7386" y="1842"/>
                    </a:lnTo>
                    <a:lnTo>
                      <a:pt x="7303" y="1800"/>
                    </a:lnTo>
                    <a:lnTo>
                      <a:pt x="7219" y="1654"/>
                    </a:lnTo>
                    <a:lnTo>
                      <a:pt x="7114" y="1612"/>
                    </a:lnTo>
                    <a:lnTo>
                      <a:pt x="7072" y="1528"/>
                    </a:lnTo>
                    <a:lnTo>
                      <a:pt x="7031" y="1633"/>
                    </a:lnTo>
                    <a:lnTo>
                      <a:pt x="6968" y="1717"/>
                    </a:lnTo>
                    <a:lnTo>
                      <a:pt x="6926" y="1591"/>
                    </a:lnTo>
                    <a:lnTo>
                      <a:pt x="6863" y="1633"/>
                    </a:lnTo>
                    <a:lnTo>
                      <a:pt x="6863" y="1717"/>
                    </a:lnTo>
                    <a:lnTo>
                      <a:pt x="6759" y="1800"/>
                    </a:lnTo>
                    <a:lnTo>
                      <a:pt x="6759" y="1884"/>
                    </a:lnTo>
                    <a:lnTo>
                      <a:pt x="6884" y="1947"/>
                    </a:lnTo>
                    <a:lnTo>
                      <a:pt x="6926" y="2051"/>
                    </a:lnTo>
                    <a:lnTo>
                      <a:pt x="6821" y="2030"/>
                    </a:lnTo>
                    <a:lnTo>
                      <a:pt x="6779" y="1989"/>
                    </a:lnTo>
                    <a:lnTo>
                      <a:pt x="6696" y="2114"/>
                    </a:lnTo>
                    <a:lnTo>
                      <a:pt x="6675" y="2177"/>
                    </a:lnTo>
                    <a:lnTo>
                      <a:pt x="6549" y="2302"/>
                    </a:lnTo>
                    <a:lnTo>
                      <a:pt x="6549" y="2219"/>
                    </a:lnTo>
                    <a:lnTo>
                      <a:pt x="6654" y="2156"/>
                    </a:lnTo>
                    <a:lnTo>
                      <a:pt x="6591" y="2093"/>
                    </a:lnTo>
                    <a:lnTo>
                      <a:pt x="6696" y="1926"/>
                    </a:lnTo>
                    <a:lnTo>
                      <a:pt x="6612" y="1612"/>
                    </a:lnTo>
                    <a:lnTo>
                      <a:pt x="6549" y="1654"/>
                    </a:lnTo>
                    <a:lnTo>
                      <a:pt x="6403" y="1842"/>
                    </a:lnTo>
                    <a:lnTo>
                      <a:pt x="6403" y="2010"/>
                    </a:lnTo>
                    <a:lnTo>
                      <a:pt x="6445" y="2051"/>
                    </a:lnTo>
                    <a:lnTo>
                      <a:pt x="6340" y="2156"/>
                    </a:lnTo>
                    <a:lnTo>
                      <a:pt x="6340" y="2051"/>
                    </a:lnTo>
                    <a:lnTo>
                      <a:pt x="6382" y="1947"/>
                    </a:lnTo>
                    <a:lnTo>
                      <a:pt x="6340" y="1800"/>
                    </a:lnTo>
                    <a:lnTo>
                      <a:pt x="6277" y="1779"/>
                    </a:lnTo>
                    <a:lnTo>
                      <a:pt x="6173" y="1842"/>
                    </a:lnTo>
                    <a:lnTo>
                      <a:pt x="6089" y="1989"/>
                    </a:lnTo>
                    <a:lnTo>
                      <a:pt x="6152" y="2114"/>
                    </a:lnTo>
                    <a:lnTo>
                      <a:pt x="6152" y="2177"/>
                    </a:lnTo>
                    <a:lnTo>
                      <a:pt x="6298" y="2323"/>
                    </a:lnTo>
                    <a:lnTo>
                      <a:pt x="6340" y="2407"/>
                    </a:lnTo>
                    <a:lnTo>
                      <a:pt x="6277" y="2512"/>
                    </a:lnTo>
                    <a:lnTo>
                      <a:pt x="6235" y="2344"/>
                    </a:lnTo>
                    <a:lnTo>
                      <a:pt x="6131" y="2302"/>
                    </a:lnTo>
                    <a:lnTo>
                      <a:pt x="6047" y="2114"/>
                    </a:lnTo>
                    <a:lnTo>
                      <a:pt x="5984" y="2093"/>
                    </a:lnTo>
                    <a:lnTo>
                      <a:pt x="5859" y="2135"/>
                    </a:lnTo>
                    <a:lnTo>
                      <a:pt x="5838" y="2219"/>
                    </a:lnTo>
                    <a:lnTo>
                      <a:pt x="5984" y="2323"/>
                    </a:lnTo>
                    <a:lnTo>
                      <a:pt x="6047" y="2323"/>
                    </a:lnTo>
                    <a:lnTo>
                      <a:pt x="6089" y="2365"/>
                    </a:lnTo>
                    <a:lnTo>
                      <a:pt x="5984" y="2344"/>
                    </a:lnTo>
                    <a:lnTo>
                      <a:pt x="5880" y="2407"/>
                    </a:lnTo>
                    <a:lnTo>
                      <a:pt x="5963" y="2512"/>
                    </a:lnTo>
                    <a:lnTo>
                      <a:pt x="5838" y="2428"/>
                    </a:lnTo>
                    <a:lnTo>
                      <a:pt x="5838" y="2302"/>
                    </a:lnTo>
                    <a:lnTo>
                      <a:pt x="5775" y="2261"/>
                    </a:lnTo>
                    <a:lnTo>
                      <a:pt x="5754" y="2156"/>
                    </a:lnTo>
                    <a:lnTo>
                      <a:pt x="5712" y="2219"/>
                    </a:lnTo>
                    <a:lnTo>
                      <a:pt x="5671" y="2365"/>
                    </a:lnTo>
                    <a:lnTo>
                      <a:pt x="5733" y="2428"/>
                    </a:lnTo>
                    <a:lnTo>
                      <a:pt x="5712" y="2554"/>
                    </a:lnTo>
                    <a:lnTo>
                      <a:pt x="5629" y="2512"/>
                    </a:lnTo>
                    <a:lnTo>
                      <a:pt x="5545" y="2533"/>
                    </a:lnTo>
                    <a:lnTo>
                      <a:pt x="5419" y="2658"/>
                    </a:lnTo>
                    <a:lnTo>
                      <a:pt x="5440" y="2679"/>
                    </a:lnTo>
                    <a:lnTo>
                      <a:pt x="5524" y="2658"/>
                    </a:lnTo>
                    <a:lnTo>
                      <a:pt x="5608" y="2763"/>
                    </a:lnTo>
                    <a:lnTo>
                      <a:pt x="5503" y="2763"/>
                    </a:lnTo>
                    <a:lnTo>
                      <a:pt x="5440" y="2826"/>
                    </a:lnTo>
                    <a:lnTo>
                      <a:pt x="5503" y="2846"/>
                    </a:lnTo>
                    <a:lnTo>
                      <a:pt x="5461" y="2888"/>
                    </a:lnTo>
                    <a:lnTo>
                      <a:pt x="5357" y="2930"/>
                    </a:lnTo>
                    <a:lnTo>
                      <a:pt x="5357" y="2972"/>
                    </a:lnTo>
                    <a:lnTo>
                      <a:pt x="5399" y="2993"/>
                    </a:lnTo>
                    <a:lnTo>
                      <a:pt x="5336" y="2993"/>
                    </a:lnTo>
                    <a:lnTo>
                      <a:pt x="5294" y="2951"/>
                    </a:lnTo>
                    <a:lnTo>
                      <a:pt x="5210" y="2972"/>
                    </a:lnTo>
                    <a:lnTo>
                      <a:pt x="5127" y="3077"/>
                    </a:lnTo>
                    <a:lnTo>
                      <a:pt x="5147" y="3139"/>
                    </a:lnTo>
                    <a:lnTo>
                      <a:pt x="5127" y="3160"/>
                    </a:lnTo>
                    <a:lnTo>
                      <a:pt x="5022" y="3160"/>
                    </a:lnTo>
                    <a:lnTo>
                      <a:pt x="4938" y="3265"/>
                    </a:lnTo>
                    <a:lnTo>
                      <a:pt x="5043" y="3307"/>
                    </a:lnTo>
                    <a:lnTo>
                      <a:pt x="5315" y="3223"/>
                    </a:lnTo>
                    <a:lnTo>
                      <a:pt x="5357" y="3265"/>
                    </a:lnTo>
                    <a:lnTo>
                      <a:pt x="5461" y="3202"/>
                    </a:lnTo>
                    <a:lnTo>
                      <a:pt x="5524" y="3202"/>
                    </a:lnTo>
                    <a:lnTo>
                      <a:pt x="5524" y="3286"/>
                    </a:lnTo>
                    <a:lnTo>
                      <a:pt x="5461" y="3370"/>
                    </a:lnTo>
                    <a:lnTo>
                      <a:pt x="5440" y="3516"/>
                    </a:lnTo>
                    <a:lnTo>
                      <a:pt x="5419" y="3558"/>
                    </a:lnTo>
                    <a:lnTo>
                      <a:pt x="5357" y="3495"/>
                    </a:lnTo>
                    <a:lnTo>
                      <a:pt x="5336" y="3411"/>
                    </a:lnTo>
                    <a:lnTo>
                      <a:pt x="5252" y="3453"/>
                    </a:lnTo>
                    <a:lnTo>
                      <a:pt x="5210" y="3390"/>
                    </a:lnTo>
                    <a:lnTo>
                      <a:pt x="5106" y="3390"/>
                    </a:lnTo>
                    <a:lnTo>
                      <a:pt x="5127" y="3453"/>
                    </a:lnTo>
                    <a:lnTo>
                      <a:pt x="5106" y="3495"/>
                    </a:lnTo>
                    <a:lnTo>
                      <a:pt x="5022" y="3453"/>
                    </a:lnTo>
                    <a:lnTo>
                      <a:pt x="4938" y="3474"/>
                    </a:lnTo>
                    <a:lnTo>
                      <a:pt x="5043" y="3516"/>
                    </a:lnTo>
                    <a:lnTo>
                      <a:pt x="5085" y="3600"/>
                    </a:lnTo>
                    <a:lnTo>
                      <a:pt x="5022" y="3621"/>
                    </a:lnTo>
                    <a:lnTo>
                      <a:pt x="5001" y="3683"/>
                    </a:lnTo>
                    <a:lnTo>
                      <a:pt x="5001" y="3746"/>
                    </a:lnTo>
                    <a:lnTo>
                      <a:pt x="4980" y="3809"/>
                    </a:lnTo>
                    <a:lnTo>
                      <a:pt x="4938" y="3725"/>
                    </a:lnTo>
                    <a:lnTo>
                      <a:pt x="4938" y="3621"/>
                    </a:lnTo>
                    <a:lnTo>
                      <a:pt x="4875" y="3558"/>
                    </a:lnTo>
                    <a:lnTo>
                      <a:pt x="4792" y="3621"/>
                    </a:lnTo>
                    <a:lnTo>
                      <a:pt x="4708" y="3662"/>
                    </a:lnTo>
                    <a:lnTo>
                      <a:pt x="4666" y="3579"/>
                    </a:lnTo>
                    <a:lnTo>
                      <a:pt x="4687" y="3516"/>
                    </a:lnTo>
                    <a:lnTo>
                      <a:pt x="4624" y="3516"/>
                    </a:lnTo>
                    <a:lnTo>
                      <a:pt x="4520" y="3621"/>
                    </a:lnTo>
                    <a:lnTo>
                      <a:pt x="4603" y="3704"/>
                    </a:lnTo>
                    <a:lnTo>
                      <a:pt x="4729" y="3704"/>
                    </a:lnTo>
                    <a:lnTo>
                      <a:pt x="4834" y="3746"/>
                    </a:lnTo>
                    <a:lnTo>
                      <a:pt x="4792" y="3830"/>
                    </a:lnTo>
                    <a:lnTo>
                      <a:pt x="4583" y="3893"/>
                    </a:lnTo>
                    <a:lnTo>
                      <a:pt x="4520" y="3830"/>
                    </a:lnTo>
                    <a:lnTo>
                      <a:pt x="4457" y="3830"/>
                    </a:lnTo>
                    <a:lnTo>
                      <a:pt x="4394" y="3934"/>
                    </a:lnTo>
                    <a:lnTo>
                      <a:pt x="4478" y="4018"/>
                    </a:lnTo>
                    <a:lnTo>
                      <a:pt x="4394" y="4102"/>
                    </a:lnTo>
                    <a:lnTo>
                      <a:pt x="4478" y="4102"/>
                    </a:lnTo>
                    <a:lnTo>
                      <a:pt x="4583" y="3976"/>
                    </a:lnTo>
                    <a:lnTo>
                      <a:pt x="4687" y="3976"/>
                    </a:lnTo>
                    <a:lnTo>
                      <a:pt x="4729" y="4039"/>
                    </a:lnTo>
                    <a:lnTo>
                      <a:pt x="4583" y="4081"/>
                    </a:lnTo>
                    <a:lnTo>
                      <a:pt x="4562" y="4186"/>
                    </a:lnTo>
                    <a:lnTo>
                      <a:pt x="4603" y="4248"/>
                    </a:lnTo>
                    <a:lnTo>
                      <a:pt x="4729" y="4332"/>
                    </a:lnTo>
                    <a:lnTo>
                      <a:pt x="4729" y="4416"/>
                    </a:lnTo>
                    <a:lnTo>
                      <a:pt x="4666" y="4353"/>
                    </a:lnTo>
                    <a:lnTo>
                      <a:pt x="4583" y="4353"/>
                    </a:lnTo>
                    <a:lnTo>
                      <a:pt x="4499" y="4248"/>
                    </a:lnTo>
                    <a:lnTo>
                      <a:pt x="4457" y="4248"/>
                    </a:lnTo>
                    <a:lnTo>
                      <a:pt x="4373" y="4332"/>
                    </a:lnTo>
                    <a:lnTo>
                      <a:pt x="4457" y="4395"/>
                    </a:lnTo>
                    <a:lnTo>
                      <a:pt x="4352" y="4416"/>
                    </a:lnTo>
                    <a:lnTo>
                      <a:pt x="4248" y="4499"/>
                    </a:lnTo>
                    <a:lnTo>
                      <a:pt x="4248" y="4541"/>
                    </a:lnTo>
                    <a:lnTo>
                      <a:pt x="4352" y="4604"/>
                    </a:lnTo>
                    <a:lnTo>
                      <a:pt x="4457" y="4541"/>
                    </a:lnTo>
                    <a:lnTo>
                      <a:pt x="4499" y="4604"/>
                    </a:lnTo>
                    <a:lnTo>
                      <a:pt x="4603" y="4562"/>
                    </a:lnTo>
                    <a:lnTo>
                      <a:pt x="4624" y="4646"/>
                    </a:lnTo>
                    <a:lnTo>
                      <a:pt x="4708" y="4709"/>
                    </a:lnTo>
                    <a:lnTo>
                      <a:pt x="4708" y="4751"/>
                    </a:lnTo>
                    <a:lnTo>
                      <a:pt x="4562" y="4667"/>
                    </a:lnTo>
                    <a:lnTo>
                      <a:pt x="4415" y="4667"/>
                    </a:lnTo>
                    <a:lnTo>
                      <a:pt x="4373" y="4709"/>
                    </a:lnTo>
                    <a:lnTo>
                      <a:pt x="4206" y="4730"/>
                    </a:lnTo>
                    <a:lnTo>
                      <a:pt x="4206" y="4792"/>
                    </a:lnTo>
                    <a:lnTo>
                      <a:pt x="4143" y="4855"/>
                    </a:lnTo>
                    <a:lnTo>
                      <a:pt x="4080" y="4834"/>
                    </a:lnTo>
                    <a:lnTo>
                      <a:pt x="3955" y="4918"/>
                    </a:lnTo>
                    <a:lnTo>
                      <a:pt x="3871" y="4918"/>
                    </a:lnTo>
                    <a:lnTo>
                      <a:pt x="3850" y="4960"/>
                    </a:lnTo>
                    <a:lnTo>
                      <a:pt x="3955" y="4981"/>
                    </a:lnTo>
                    <a:lnTo>
                      <a:pt x="3997" y="5064"/>
                    </a:lnTo>
                    <a:lnTo>
                      <a:pt x="3934" y="5127"/>
                    </a:lnTo>
                    <a:lnTo>
                      <a:pt x="3871" y="5085"/>
                    </a:lnTo>
                    <a:lnTo>
                      <a:pt x="3850" y="5127"/>
                    </a:lnTo>
                    <a:lnTo>
                      <a:pt x="3934" y="5169"/>
                    </a:lnTo>
                    <a:lnTo>
                      <a:pt x="3892" y="5232"/>
                    </a:lnTo>
                    <a:lnTo>
                      <a:pt x="3787" y="5190"/>
                    </a:lnTo>
                    <a:lnTo>
                      <a:pt x="3766" y="5169"/>
                    </a:lnTo>
                    <a:lnTo>
                      <a:pt x="3746" y="5190"/>
                    </a:lnTo>
                    <a:lnTo>
                      <a:pt x="3829" y="5274"/>
                    </a:lnTo>
                    <a:lnTo>
                      <a:pt x="3766" y="5295"/>
                    </a:lnTo>
                    <a:lnTo>
                      <a:pt x="3787" y="5378"/>
                    </a:lnTo>
                    <a:lnTo>
                      <a:pt x="3850" y="5378"/>
                    </a:lnTo>
                    <a:lnTo>
                      <a:pt x="3787" y="5399"/>
                    </a:lnTo>
                    <a:lnTo>
                      <a:pt x="3725" y="5441"/>
                    </a:lnTo>
                    <a:lnTo>
                      <a:pt x="3662" y="5378"/>
                    </a:lnTo>
                    <a:lnTo>
                      <a:pt x="3662" y="5462"/>
                    </a:lnTo>
                    <a:lnTo>
                      <a:pt x="3641" y="5504"/>
                    </a:lnTo>
                    <a:lnTo>
                      <a:pt x="3683" y="5546"/>
                    </a:lnTo>
                    <a:lnTo>
                      <a:pt x="3850" y="5587"/>
                    </a:lnTo>
                    <a:lnTo>
                      <a:pt x="3871" y="5671"/>
                    </a:lnTo>
                    <a:lnTo>
                      <a:pt x="3934" y="5671"/>
                    </a:lnTo>
                    <a:lnTo>
                      <a:pt x="4039" y="5650"/>
                    </a:lnTo>
                    <a:lnTo>
                      <a:pt x="3955" y="5692"/>
                    </a:lnTo>
                    <a:lnTo>
                      <a:pt x="3955" y="5755"/>
                    </a:lnTo>
                    <a:lnTo>
                      <a:pt x="3850" y="5755"/>
                    </a:lnTo>
                    <a:lnTo>
                      <a:pt x="3829" y="5713"/>
                    </a:lnTo>
                    <a:lnTo>
                      <a:pt x="3662" y="5713"/>
                    </a:lnTo>
                    <a:lnTo>
                      <a:pt x="3557" y="5818"/>
                    </a:lnTo>
                    <a:lnTo>
                      <a:pt x="3578" y="5839"/>
                    </a:lnTo>
                    <a:lnTo>
                      <a:pt x="3683" y="5839"/>
                    </a:lnTo>
                    <a:lnTo>
                      <a:pt x="3725" y="5922"/>
                    </a:lnTo>
                    <a:lnTo>
                      <a:pt x="3766" y="5985"/>
                    </a:lnTo>
                    <a:lnTo>
                      <a:pt x="3766" y="6069"/>
                    </a:lnTo>
                    <a:lnTo>
                      <a:pt x="3683" y="6006"/>
                    </a:lnTo>
                    <a:lnTo>
                      <a:pt x="3641" y="6006"/>
                    </a:lnTo>
                    <a:lnTo>
                      <a:pt x="3578" y="6069"/>
                    </a:lnTo>
                    <a:lnTo>
                      <a:pt x="3578" y="6131"/>
                    </a:lnTo>
                    <a:lnTo>
                      <a:pt x="3557" y="6173"/>
                    </a:lnTo>
                    <a:lnTo>
                      <a:pt x="3620" y="6215"/>
                    </a:lnTo>
                    <a:lnTo>
                      <a:pt x="3641" y="6299"/>
                    </a:lnTo>
                    <a:lnTo>
                      <a:pt x="3578" y="6299"/>
                    </a:lnTo>
                    <a:lnTo>
                      <a:pt x="3515" y="6236"/>
                    </a:lnTo>
                    <a:lnTo>
                      <a:pt x="3474" y="6278"/>
                    </a:lnTo>
                    <a:lnTo>
                      <a:pt x="3474" y="6341"/>
                    </a:lnTo>
                    <a:lnTo>
                      <a:pt x="3578" y="6362"/>
                    </a:lnTo>
                    <a:lnTo>
                      <a:pt x="3578" y="6424"/>
                    </a:lnTo>
                    <a:lnTo>
                      <a:pt x="3578" y="6508"/>
                    </a:lnTo>
                    <a:lnTo>
                      <a:pt x="3453" y="6403"/>
                    </a:lnTo>
                    <a:lnTo>
                      <a:pt x="3411" y="6445"/>
                    </a:lnTo>
                    <a:lnTo>
                      <a:pt x="3411" y="6529"/>
                    </a:lnTo>
                    <a:lnTo>
                      <a:pt x="3432" y="6529"/>
                    </a:lnTo>
                    <a:lnTo>
                      <a:pt x="3432" y="6634"/>
                    </a:lnTo>
                    <a:lnTo>
                      <a:pt x="3474" y="6738"/>
                    </a:lnTo>
                    <a:lnTo>
                      <a:pt x="3536" y="6738"/>
                    </a:lnTo>
                    <a:lnTo>
                      <a:pt x="3578" y="6634"/>
                    </a:lnTo>
                    <a:lnTo>
                      <a:pt x="3641" y="6634"/>
                    </a:lnTo>
                    <a:lnTo>
                      <a:pt x="3578" y="6759"/>
                    </a:lnTo>
                    <a:lnTo>
                      <a:pt x="3536" y="6801"/>
                    </a:lnTo>
                    <a:lnTo>
                      <a:pt x="3432" y="6885"/>
                    </a:lnTo>
                    <a:lnTo>
                      <a:pt x="3348" y="6885"/>
                    </a:lnTo>
                    <a:lnTo>
                      <a:pt x="3264" y="6927"/>
                    </a:lnTo>
                    <a:lnTo>
                      <a:pt x="3264" y="6968"/>
                    </a:lnTo>
                    <a:lnTo>
                      <a:pt x="3202" y="7031"/>
                    </a:lnTo>
                    <a:lnTo>
                      <a:pt x="3118" y="7073"/>
                    </a:lnTo>
                    <a:lnTo>
                      <a:pt x="3202" y="7136"/>
                    </a:lnTo>
                    <a:lnTo>
                      <a:pt x="3160" y="7157"/>
                    </a:lnTo>
                    <a:lnTo>
                      <a:pt x="3013" y="7178"/>
                    </a:lnTo>
                    <a:lnTo>
                      <a:pt x="2950" y="7261"/>
                    </a:lnTo>
                    <a:lnTo>
                      <a:pt x="2950" y="7324"/>
                    </a:lnTo>
                    <a:lnTo>
                      <a:pt x="3055" y="7345"/>
                    </a:lnTo>
                    <a:lnTo>
                      <a:pt x="2992" y="7387"/>
                    </a:lnTo>
                    <a:lnTo>
                      <a:pt x="2930" y="7492"/>
                    </a:lnTo>
                    <a:lnTo>
                      <a:pt x="2846" y="7492"/>
                    </a:lnTo>
                    <a:lnTo>
                      <a:pt x="2825" y="7408"/>
                    </a:lnTo>
                    <a:lnTo>
                      <a:pt x="2783" y="7366"/>
                    </a:lnTo>
                    <a:lnTo>
                      <a:pt x="2741" y="7408"/>
                    </a:lnTo>
                    <a:lnTo>
                      <a:pt x="2678" y="7408"/>
                    </a:lnTo>
                    <a:lnTo>
                      <a:pt x="2699" y="7492"/>
                    </a:lnTo>
                    <a:lnTo>
                      <a:pt x="2637" y="7554"/>
                    </a:lnTo>
                    <a:lnTo>
                      <a:pt x="2637" y="7596"/>
                    </a:lnTo>
                    <a:lnTo>
                      <a:pt x="2678" y="7659"/>
                    </a:lnTo>
                    <a:lnTo>
                      <a:pt x="2532" y="7659"/>
                    </a:lnTo>
                    <a:lnTo>
                      <a:pt x="2490" y="7680"/>
                    </a:lnTo>
                    <a:lnTo>
                      <a:pt x="2490" y="7805"/>
                    </a:lnTo>
                    <a:lnTo>
                      <a:pt x="2386" y="7868"/>
                    </a:lnTo>
                    <a:lnTo>
                      <a:pt x="2406" y="7910"/>
                    </a:lnTo>
                    <a:lnTo>
                      <a:pt x="2386" y="8015"/>
                    </a:lnTo>
                    <a:lnTo>
                      <a:pt x="2302" y="8098"/>
                    </a:lnTo>
                    <a:lnTo>
                      <a:pt x="2197" y="8182"/>
                    </a:lnTo>
                    <a:lnTo>
                      <a:pt x="2218" y="8224"/>
                    </a:lnTo>
                    <a:lnTo>
                      <a:pt x="2365" y="8161"/>
                    </a:lnTo>
                    <a:lnTo>
                      <a:pt x="2406" y="8161"/>
                    </a:lnTo>
                    <a:lnTo>
                      <a:pt x="2406" y="8224"/>
                    </a:lnTo>
                    <a:lnTo>
                      <a:pt x="2323" y="8266"/>
                    </a:lnTo>
                    <a:lnTo>
                      <a:pt x="2323" y="8370"/>
                    </a:lnTo>
                    <a:lnTo>
                      <a:pt x="2386" y="8454"/>
                    </a:lnTo>
                    <a:lnTo>
                      <a:pt x="2511" y="8391"/>
                    </a:lnTo>
                    <a:lnTo>
                      <a:pt x="2637" y="8370"/>
                    </a:lnTo>
                    <a:lnTo>
                      <a:pt x="2804" y="8203"/>
                    </a:lnTo>
                    <a:lnTo>
                      <a:pt x="2804" y="8119"/>
                    </a:lnTo>
                    <a:lnTo>
                      <a:pt x="2720" y="8161"/>
                    </a:lnTo>
                    <a:lnTo>
                      <a:pt x="2804" y="8056"/>
                    </a:lnTo>
                    <a:lnTo>
                      <a:pt x="2825" y="7910"/>
                    </a:lnTo>
                    <a:lnTo>
                      <a:pt x="2846" y="7910"/>
                    </a:lnTo>
                    <a:lnTo>
                      <a:pt x="2909" y="7868"/>
                    </a:lnTo>
                    <a:lnTo>
                      <a:pt x="3013" y="7889"/>
                    </a:lnTo>
                    <a:lnTo>
                      <a:pt x="3055" y="7889"/>
                    </a:lnTo>
                    <a:lnTo>
                      <a:pt x="2909" y="7994"/>
                    </a:lnTo>
                    <a:lnTo>
                      <a:pt x="2909" y="8056"/>
                    </a:lnTo>
                    <a:lnTo>
                      <a:pt x="3055" y="8098"/>
                    </a:lnTo>
                    <a:lnTo>
                      <a:pt x="3013" y="8182"/>
                    </a:lnTo>
                    <a:lnTo>
                      <a:pt x="2930" y="8182"/>
                    </a:lnTo>
                    <a:lnTo>
                      <a:pt x="2783" y="8370"/>
                    </a:lnTo>
                    <a:lnTo>
                      <a:pt x="2888" y="8412"/>
                    </a:lnTo>
                    <a:lnTo>
                      <a:pt x="2804" y="8496"/>
                    </a:lnTo>
                    <a:lnTo>
                      <a:pt x="2825" y="8600"/>
                    </a:lnTo>
                    <a:lnTo>
                      <a:pt x="2720" y="8580"/>
                    </a:lnTo>
                    <a:lnTo>
                      <a:pt x="2637" y="8496"/>
                    </a:lnTo>
                    <a:lnTo>
                      <a:pt x="2511" y="8496"/>
                    </a:lnTo>
                    <a:lnTo>
                      <a:pt x="2427" y="8538"/>
                    </a:lnTo>
                    <a:lnTo>
                      <a:pt x="2427" y="8642"/>
                    </a:lnTo>
                    <a:lnTo>
                      <a:pt x="2365" y="8705"/>
                    </a:lnTo>
                    <a:lnTo>
                      <a:pt x="2260" y="8747"/>
                    </a:lnTo>
                    <a:lnTo>
                      <a:pt x="2260" y="8747"/>
                    </a:lnTo>
                    <a:lnTo>
                      <a:pt x="2323" y="8684"/>
                    </a:lnTo>
                    <a:lnTo>
                      <a:pt x="2386" y="8642"/>
                    </a:lnTo>
                    <a:lnTo>
                      <a:pt x="2302" y="8538"/>
                    </a:lnTo>
                    <a:lnTo>
                      <a:pt x="2302" y="8433"/>
                    </a:lnTo>
                    <a:lnTo>
                      <a:pt x="2218" y="8328"/>
                    </a:lnTo>
                    <a:lnTo>
                      <a:pt x="2155" y="8328"/>
                    </a:lnTo>
                    <a:lnTo>
                      <a:pt x="2093" y="8412"/>
                    </a:lnTo>
                    <a:lnTo>
                      <a:pt x="1988" y="8412"/>
                    </a:lnTo>
                    <a:lnTo>
                      <a:pt x="1988" y="8454"/>
                    </a:lnTo>
                    <a:lnTo>
                      <a:pt x="2155" y="8454"/>
                    </a:lnTo>
                    <a:lnTo>
                      <a:pt x="1988" y="8600"/>
                    </a:lnTo>
                    <a:lnTo>
                      <a:pt x="1883" y="8580"/>
                    </a:lnTo>
                    <a:lnTo>
                      <a:pt x="1800" y="8580"/>
                    </a:lnTo>
                    <a:lnTo>
                      <a:pt x="1695" y="8684"/>
                    </a:lnTo>
                    <a:lnTo>
                      <a:pt x="1758" y="8705"/>
                    </a:lnTo>
                    <a:lnTo>
                      <a:pt x="1842" y="8684"/>
                    </a:lnTo>
                    <a:lnTo>
                      <a:pt x="1862" y="8705"/>
                    </a:lnTo>
                    <a:lnTo>
                      <a:pt x="1737" y="8789"/>
                    </a:lnTo>
                    <a:lnTo>
                      <a:pt x="1674" y="8831"/>
                    </a:lnTo>
                    <a:lnTo>
                      <a:pt x="1632" y="8789"/>
                    </a:lnTo>
                    <a:lnTo>
                      <a:pt x="1549" y="8789"/>
                    </a:lnTo>
                    <a:lnTo>
                      <a:pt x="1549" y="8831"/>
                    </a:lnTo>
                    <a:lnTo>
                      <a:pt x="1674" y="8914"/>
                    </a:lnTo>
                    <a:lnTo>
                      <a:pt x="1800" y="8914"/>
                    </a:lnTo>
                    <a:lnTo>
                      <a:pt x="1779" y="8977"/>
                    </a:lnTo>
                    <a:lnTo>
                      <a:pt x="1862" y="9019"/>
                    </a:lnTo>
                    <a:lnTo>
                      <a:pt x="1842" y="9103"/>
                    </a:lnTo>
                    <a:lnTo>
                      <a:pt x="1695" y="9040"/>
                    </a:lnTo>
                    <a:lnTo>
                      <a:pt x="1695" y="8956"/>
                    </a:lnTo>
                    <a:lnTo>
                      <a:pt x="1590" y="8956"/>
                    </a:lnTo>
                    <a:lnTo>
                      <a:pt x="1486" y="8893"/>
                    </a:lnTo>
                    <a:lnTo>
                      <a:pt x="1465" y="8810"/>
                    </a:lnTo>
                    <a:lnTo>
                      <a:pt x="1444" y="8810"/>
                    </a:lnTo>
                    <a:lnTo>
                      <a:pt x="1423" y="8914"/>
                    </a:lnTo>
                    <a:lnTo>
                      <a:pt x="1528" y="9040"/>
                    </a:lnTo>
                    <a:lnTo>
                      <a:pt x="1632" y="9124"/>
                    </a:lnTo>
                    <a:lnTo>
                      <a:pt x="1695" y="9124"/>
                    </a:lnTo>
                    <a:lnTo>
                      <a:pt x="1758" y="9165"/>
                    </a:lnTo>
                    <a:lnTo>
                      <a:pt x="1653" y="9165"/>
                    </a:lnTo>
                    <a:lnTo>
                      <a:pt x="1486" y="9124"/>
                    </a:lnTo>
                    <a:lnTo>
                      <a:pt x="1360" y="8956"/>
                    </a:lnTo>
                    <a:lnTo>
                      <a:pt x="1277" y="8977"/>
                    </a:lnTo>
                    <a:lnTo>
                      <a:pt x="1214" y="8935"/>
                    </a:lnTo>
                    <a:lnTo>
                      <a:pt x="1067" y="8935"/>
                    </a:lnTo>
                    <a:lnTo>
                      <a:pt x="1026" y="8893"/>
                    </a:lnTo>
                    <a:lnTo>
                      <a:pt x="963" y="8935"/>
                    </a:lnTo>
                    <a:lnTo>
                      <a:pt x="1005" y="9019"/>
                    </a:lnTo>
                    <a:lnTo>
                      <a:pt x="942" y="9061"/>
                    </a:lnTo>
                    <a:lnTo>
                      <a:pt x="1026" y="9165"/>
                    </a:lnTo>
                    <a:lnTo>
                      <a:pt x="1214" y="9124"/>
                    </a:lnTo>
                    <a:lnTo>
                      <a:pt x="1235" y="9144"/>
                    </a:lnTo>
                    <a:lnTo>
                      <a:pt x="1151" y="9207"/>
                    </a:lnTo>
                    <a:lnTo>
                      <a:pt x="1214" y="9228"/>
                    </a:lnTo>
                    <a:lnTo>
                      <a:pt x="1339" y="9165"/>
                    </a:lnTo>
                    <a:lnTo>
                      <a:pt x="1423" y="9165"/>
                    </a:lnTo>
                    <a:lnTo>
                      <a:pt x="1381" y="9228"/>
                    </a:lnTo>
                    <a:lnTo>
                      <a:pt x="1214" y="9312"/>
                    </a:lnTo>
                    <a:lnTo>
                      <a:pt x="1151" y="9375"/>
                    </a:lnTo>
                    <a:lnTo>
                      <a:pt x="1026" y="9354"/>
                    </a:lnTo>
                    <a:lnTo>
                      <a:pt x="942" y="9228"/>
                    </a:lnTo>
                    <a:lnTo>
                      <a:pt x="900" y="9228"/>
                    </a:lnTo>
                    <a:lnTo>
                      <a:pt x="837" y="9270"/>
                    </a:lnTo>
                    <a:lnTo>
                      <a:pt x="753" y="9207"/>
                    </a:lnTo>
                    <a:lnTo>
                      <a:pt x="691" y="9249"/>
                    </a:lnTo>
                    <a:lnTo>
                      <a:pt x="628" y="9228"/>
                    </a:lnTo>
                    <a:lnTo>
                      <a:pt x="544" y="9270"/>
                    </a:lnTo>
                    <a:lnTo>
                      <a:pt x="586" y="9333"/>
                    </a:lnTo>
                    <a:lnTo>
                      <a:pt x="753" y="9354"/>
                    </a:lnTo>
                    <a:lnTo>
                      <a:pt x="858" y="9416"/>
                    </a:lnTo>
                    <a:lnTo>
                      <a:pt x="1005" y="9479"/>
                    </a:lnTo>
                    <a:lnTo>
                      <a:pt x="963" y="9584"/>
                    </a:lnTo>
                    <a:lnTo>
                      <a:pt x="1026" y="9668"/>
                    </a:lnTo>
                    <a:lnTo>
                      <a:pt x="921" y="9688"/>
                    </a:lnTo>
                    <a:lnTo>
                      <a:pt x="900" y="9668"/>
                    </a:lnTo>
                    <a:lnTo>
                      <a:pt x="900" y="9500"/>
                    </a:lnTo>
                    <a:lnTo>
                      <a:pt x="795" y="9479"/>
                    </a:lnTo>
                    <a:lnTo>
                      <a:pt x="691" y="9479"/>
                    </a:lnTo>
                    <a:lnTo>
                      <a:pt x="733" y="9563"/>
                    </a:lnTo>
                    <a:lnTo>
                      <a:pt x="712" y="9626"/>
                    </a:lnTo>
                    <a:lnTo>
                      <a:pt x="586" y="9542"/>
                    </a:lnTo>
                    <a:lnTo>
                      <a:pt x="481" y="9668"/>
                    </a:lnTo>
                    <a:lnTo>
                      <a:pt x="586" y="9730"/>
                    </a:lnTo>
                    <a:lnTo>
                      <a:pt x="502" y="9751"/>
                    </a:lnTo>
                    <a:lnTo>
                      <a:pt x="440" y="9772"/>
                    </a:lnTo>
                    <a:lnTo>
                      <a:pt x="398" y="9668"/>
                    </a:lnTo>
                    <a:lnTo>
                      <a:pt x="230" y="9647"/>
                    </a:lnTo>
                    <a:lnTo>
                      <a:pt x="293" y="9772"/>
                    </a:lnTo>
                    <a:lnTo>
                      <a:pt x="209" y="9793"/>
                    </a:lnTo>
                    <a:lnTo>
                      <a:pt x="189" y="9688"/>
                    </a:lnTo>
                    <a:lnTo>
                      <a:pt x="105" y="9626"/>
                    </a:lnTo>
                    <a:lnTo>
                      <a:pt x="63" y="9647"/>
                    </a:lnTo>
                    <a:lnTo>
                      <a:pt x="63" y="9688"/>
                    </a:lnTo>
                    <a:lnTo>
                      <a:pt x="168" y="9793"/>
                    </a:lnTo>
                    <a:lnTo>
                      <a:pt x="105" y="9856"/>
                    </a:lnTo>
                    <a:lnTo>
                      <a:pt x="168" y="9898"/>
                    </a:lnTo>
                    <a:lnTo>
                      <a:pt x="293" y="9877"/>
                    </a:lnTo>
                    <a:lnTo>
                      <a:pt x="481" y="9898"/>
                    </a:lnTo>
                    <a:lnTo>
                      <a:pt x="586" y="9981"/>
                    </a:lnTo>
                    <a:lnTo>
                      <a:pt x="733" y="9981"/>
                    </a:lnTo>
                    <a:lnTo>
                      <a:pt x="795" y="9940"/>
                    </a:lnTo>
                    <a:lnTo>
                      <a:pt x="858" y="9940"/>
                    </a:lnTo>
                    <a:lnTo>
                      <a:pt x="753" y="10023"/>
                    </a:lnTo>
                    <a:lnTo>
                      <a:pt x="607" y="10023"/>
                    </a:lnTo>
                    <a:lnTo>
                      <a:pt x="544" y="10065"/>
                    </a:lnTo>
                    <a:lnTo>
                      <a:pt x="377" y="9960"/>
                    </a:lnTo>
                    <a:lnTo>
                      <a:pt x="272" y="9981"/>
                    </a:lnTo>
                    <a:lnTo>
                      <a:pt x="209" y="9981"/>
                    </a:lnTo>
                    <a:lnTo>
                      <a:pt x="126" y="10023"/>
                    </a:lnTo>
                    <a:lnTo>
                      <a:pt x="0" y="10065"/>
                    </a:lnTo>
                    <a:lnTo>
                      <a:pt x="0" y="10107"/>
                    </a:lnTo>
                    <a:lnTo>
                      <a:pt x="189" y="10191"/>
                    </a:lnTo>
                    <a:lnTo>
                      <a:pt x="105" y="10274"/>
                    </a:lnTo>
                    <a:lnTo>
                      <a:pt x="209" y="10295"/>
                    </a:lnTo>
                    <a:lnTo>
                      <a:pt x="272" y="10253"/>
                    </a:lnTo>
                    <a:lnTo>
                      <a:pt x="419" y="10253"/>
                    </a:lnTo>
                    <a:lnTo>
                      <a:pt x="314" y="10316"/>
                    </a:lnTo>
                    <a:lnTo>
                      <a:pt x="126" y="10316"/>
                    </a:lnTo>
                    <a:lnTo>
                      <a:pt x="105" y="10358"/>
                    </a:lnTo>
                    <a:lnTo>
                      <a:pt x="63" y="10358"/>
                    </a:lnTo>
                    <a:lnTo>
                      <a:pt x="63" y="10379"/>
                    </a:lnTo>
                    <a:lnTo>
                      <a:pt x="126" y="10400"/>
                    </a:lnTo>
                    <a:lnTo>
                      <a:pt x="189" y="10400"/>
                    </a:lnTo>
                    <a:lnTo>
                      <a:pt x="105" y="10463"/>
                    </a:lnTo>
                    <a:lnTo>
                      <a:pt x="63" y="10484"/>
                    </a:lnTo>
                    <a:lnTo>
                      <a:pt x="63" y="10525"/>
                    </a:lnTo>
                    <a:lnTo>
                      <a:pt x="105" y="10546"/>
                    </a:lnTo>
                    <a:lnTo>
                      <a:pt x="168" y="10630"/>
                    </a:lnTo>
                    <a:lnTo>
                      <a:pt x="293" y="10630"/>
                    </a:lnTo>
                    <a:lnTo>
                      <a:pt x="335" y="10588"/>
                    </a:lnTo>
                    <a:lnTo>
                      <a:pt x="523" y="10546"/>
                    </a:lnTo>
                    <a:lnTo>
                      <a:pt x="649" y="10588"/>
                    </a:lnTo>
                    <a:lnTo>
                      <a:pt x="691" y="10609"/>
                    </a:lnTo>
                    <a:lnTo>
                      <a:pt x="753" y="10546"/>
                    </a:lnTo>
                    <a:lnTo>
                      <a:pt x="753" y="10484"/>
                    </a:lnTo>
                    <a:lnTo>
                      <a:pt x="837" y="10463"/>
                    </a:lnTo>
                    <a:lnTo>
                      <a:pt x="858" y="10525"/>
                    </a:lnTo>
                    <a:lnTo>
                      <a:pt x="963" y="10525"/>
                    </a:lnTo>
                    <a:lnTo>
                      <a:pt x="1067" y="10421"/>
                    </a:lnTo>
                    <a:lnTo>
                      <a:pt x="1130" y="10463"/>
                    </a:lnTo>
                    <a:lnTo>
                      <a:pt x="1130" y="10505"/>
                    </a:lnTo>
                    <a:lnTo>
                      <a:pt x="1046" y="10525"/>
                    </a:lnTo>
                    <a:lnTo>
                      <a:pt x="1151" y="10588"/>
                    </a:lnTo>
                    <a:lnTo>
                      <a:pt x="1214" y="10525"/>
                    </a:lnTo>
                    <a:lnTo>
                      <a:pt x="1214" y="10463"/>
                    </a:lnTo>
                    <a:lnTo>
                      <a:pt x="1277" y="10358"/>
                    </a:lnTo>
                    <a:lnTo>
                      <a:pt x="1256" y="10421"/>
                    </a:lnTo>
                    <a:lnTo>
                      <a:pt x="1339" y="10525"/>
                    </a:lnTo>
                    <a:lnTo>
                      <a:pt x="1277" y="10609"/>
                    </a:lnTo>
                    <a:lnTo>
                      <a:pt x="1130" y="10672"/>
                    </a:lnTo>
                    <a:lnTo>
                      <a:pt x="1046" y="10714"/>
                    </a:lnTo>
                    <a:lnTo>
                      <a:pt x="1109" y="10735"/>
                    </a:lnTo>
                    <a:lnTo>
                      <a:pt x="1046" y="10839"/>
                    </a:lnTo>
                    <a:lnTo>
                      <a:pt x="921" y="10839"/>
                    </a:lnTo>
                    <a:lnTo>
                      <a:pt x="921" y="10797"/>
                    </a:lnTo>
                    <a:lnTo>
                      <a:pt x="963" y="10735"/>
                    </a:lnTo>
                    <a:lnTo>
                      <a:pt x="942" y="10630"/>
                    </a:lnTo>
                    <a:lnTo>
                      <a:pt x="837" y="10609"/>
                    </a:lnTo>
                    <a:lnTo>
                      <a:pt x="733" y="10735"/>
                    </a:lnTo>
                    <a:lnTo>
                      <a:pt x="712" y="10797"/>
                    </a:lnTo>
                    <a:lnTo>
                      <a:pt x="628" y="10693"/>
                    </a:lnTo>
                    <a:lnTo>
                      <a:pt x="523" y="10672"/>
                    </a:lnTo>
                    <a:lnTo>
                      <a:pt x="419" y="10693"/>
                    </a:lnTo>
                    <a:lnTo>
                      <a:pt x="335" y="10672"/>
                    </a:lnTo>
                    <a:lnTo>
                      <a:pt x="209" y="10735"/>
                    </a:lnTo>
                    <a:lnTo>
                      <a:pt x="126" y="10735"/>
                    </a:lnTo>
                    <a:lnTo>
                      <a:pt x="63" y="10693"/>
                    </a:lnTo>
                    <a:lnTo>
                      <a:pt x="21" y="10693"/>
                    </a:lnTo>
                    <a:lnTo>
                      <a:pt x="63" y="10797"/>
                    </a:lnTo>
                    <a:lnTo>
                      <a:pt x="21" y="10839"/>
                    </a:lnTo>
                    <a:lnTo>
                      <a:pt x="84" y="10902"/>
                    </a:lnTo>
                    <a:lnTo>
                      <a:pt x="168" y="10881"/>
                    </a:lnTo>
                    <a:lnTo>
                      <a:pt x="209" y="10818"/>
                    </a:lnTo>
                    <a:lnTo>
                      <a:pt x="293" y="10818"/>
                    </a:lnTo>
                    <a:lnTo>
                      <a:pt x="209" y="10902"/>
                    </a:lnTo>
                    <a:lnTo>
                      <a:pt x="209" y="11007"/>
                    </a:lnTo>
                    <a:lnTo>
                      <a:pt x="168" y="11049"/>
                    </a:lnTo>
                    <a:lnTo>
                      <a:pt x="84" y="11007"/>
                    </a:lnTo>
                    <a:lnTo>
                      <a:pt x="126" y="11132"/>
                    </a:lnTo>
                    <a:lnTo>
                      <a:pt x="189" y="11195"/>
                    </a:lnTo>
                    <a:lnTo>
                      <a:pt x="335" y="11007"/>
                    </a:lnTo>
                    <a:lnTo>
                      <a:pt x="481" y="11049"/>
                    </a:lnTo>
                    <a:lnTo>
                      <a:pt x="419" y="11111"/>
                    </a:lnTo>
                    <a:lnTo>
                      <a:pt x="419" y="11195"/>
                    </a:lnTo>
                    <a:lnTo>
                      <a:pt x="293" y="11258"/>
                    </a:lnTo>
                    <a:lnTo>
                      <a:pt x="314" y="11300"/>
                    </a:lnTo>
                    <a:lnTo>
                      <a:pt x="398" y="11321"/>
                    </a:lnTo>
                    <a:lnTo>
                      <a:pt x="377" y="11404"/>
                    </a:lnTo>
                    <a:lnTo>
                      <a:pt x="419" y="11467"/>
                    </a:lnTo>
                    <a:lnTo>
                      <a:pt x="377" y="11572"/>
                    </a:lnTo>
                    <a:lnTo>
                      <a:pt x="419" y="11572"/>
                    </a:lnTo>
                    <a:lnTo>
                      <a:pt x="502" y="11446"/>
                    </a:lnTo>
                    <a:lnTo>
                      <a:pt x="586" y="11425"/>
                    </a:lnTo>
                    <a:lnTo>
                      <a:pt x="607" y="11300"/>
                    </a:lnTo>
                    <a:lnTo>
                      <a:pt x="816" y="11216"/>
                    </a:lnTo>
                    <a:lnTo>
                      <a:pt x="921" y="11216"/>
                    </a:lnTo>
                    <a:lnTo>
                      <a:pt x="1005" y="11195"/>
                    </a:lnTo>
                    <a:lnTo>
                      <a:pt x="942" y="11237"/>
                    </a:lnTo>
                    <a:lnTo>
                      <a:pt x="837" y="11321"/>
                    </a:lnTo>
                    <a:lnTo>
                      <a:pt x="837" y="11446"/>
                    </a:lnTo>
                    <a:lnTo>
                      <a:pt x="858" y="11530"/>
                    </a:lnTo>
                    <a:lnTo>
                      <a:pt x="795" y="11467"/>
                    </a:lnTo>
                    <a:lnTo>
                      <a:pt x="753" y="11341"/>
                    </a:lnTo>
                    <a:lnTo>
                      <a:pt x="712" y="11341"/>
                    </a:lnTo>
                    <a:lnTo>
                      <a:pt x="628" y="11467"/>
                    </a:lnTo>
                    <a:lnTo>
                      <a:pt x="586" y="11509"/>
                    </a:lnTo>
                    <a:lnTo>
                      <a:pt x="691" y="11530"/>
                    </a:lnTo>
                    <a:lnTo>
                      <a:pt x="586" y="11655"/>
                    </a:lnTo>
                    <a:lnTo>
                      <a:pt x="502" y="11655"/>
                    </a:lnTo>
                    <a:lnTo>
                      <a:pt x="481" y="11739"/>
                    </a:lnTo>
                    <a:lnTo>
                      <a:pt x="523" y="11760"/>
                    </a:lnTo>
                    <a:lnTo>
                      <a:pt x="691" y="11760"/>
                    </a:lnTo>
                    <a:lnTo>
                      <a:pt x="733" y="11823"/>
                    </a:lnTo>
                    <a:lnTo>
                      <a:pt x="607" y="11844"/>
                    </a:lnTo>
                    <a:lnTo>
                      <a:pt x="586" y="11885"/>
                    </a:lnTo>
                    <a:lnTo>
                      <a:pt x="544" y="11969"/>
                    </a:lnTo>
                    <a:lnTo>
                      <a:pt x="440" y="11885"/>
                    </a:lnTo>
                    <a:lnTo>
                      <a:pt x="398" y="11927"/>
                    </a:lnTo>
                    <a:lnTo>
                      <a:pt x="377" y="12032"/>
                    </a:lnTo>
                    <a:lnTo>
                      <a:pt x="335" y="11885"/>
                    </a:lnTo>
                    <a:lnTo>
                      <a:pt x="272" y="11948"/>
                    </a:lnTo>
                    <a:lnTo>
                      <a:pt x="168" y="12074"/>
                    </a:lnTo>
                    <a:lnTo>
                      <a:pt x="209" y="12178"/>
                    </a:lnTo>
                    <a:lnTo>
                      <a:pt x="335" y="12367"/>
                    </a:lnTo>
                    <a:lnTo>
                      <a:pt x="398" y="12262"/>
                    </a:lnTo>
                    <a:lnTo>
                      <a:pt x="419" y="12283"/>
                    </a:lnTo>
                    <a:lnTo>
                      <a:pt x="502" y="12262"/>
                    </a:lnTo>
                    <a:lnTo>
                      <a:pt x="481" y="12199"/>
                    </a:lnTo>
                    <a:lnTo>
                      <a:pt x="523" y="12095"/>
                    </a:lnTo>
                    <a:lnTo>
                      <a:pt x="649" y="12178"/>
                    </a:lnTo>
                    <a:lnTo>
                      <a:pt x="607" y="12241"/>
                    </a:lnTo>
                    <a:lnTo>
                      <a:pt x="649" y="12304"/>
                    </a:lnTo>
                    <a:lnTo>
                      <a:pt x="628" y="12388"/>
                    </a:lnTo>
                    <a:lnTo>
                      <a:pt x="586" y="12450"/>
                    </a:lnTo>
                    <a:lnTo>
                      <a:pt x="628" y="12597"/>
                    </a:lnTo>
                    <a:lnTo>
                      <a:pt x="691" y="12555"/>
                    </a:lnTo>
                    <a:lnTo>
                      <a:pt x="816" y="12513"/>
                    </a:lnTo>
                    <a:lnTo>
                      <a:pt x="900" y="12597"/>
                    </a:lnTo>
                    <a:lnTo>
                      <a:pt x="753" y="12597"/>
                    </a:lnTo>
                    <a:lnTo>
                      <a:pt x="712" y="12639"/>
                    </a:lnTo>
                    <a:lnTo>
                      <a:pt x="753" y="12722"/>
                    </a:lnTo>
                    <a:lnTo>
                      <a:pt x="753" y="12785"/>
                    </a:lnTo>
                    <a:lnTo>
                      <a:pt x="544" y="12618"/>
                    </a:lnTo>
                    <a:lnTo>
                      <a:pt x="481" y="12639"/>
                    </a:lnTo>
                    <a:lnTo>
                      <a:pt x="419" y="12597"/>
                    </a:lnTo>
                    <a:lnTo>
                      <a:pt x="314" y="12597"/>
                    </a:lnTo>
                    <a:lnTo>
                      <a:pt x="314" y="12701"/>
                    </a:lnTo>
                    <a:lnTo>
                      <a:pt x="272" y="12764"/>
                    </a:lnTo>
                    <a:lnTo>
                      <a:pt x="419" y="12994"/>
                    </a:lnTo>
                    <a:lnTo>
                      <a:pt x="523" y="13015"/>
                    </a:lnTo>
                    <a:lnTo>
                      <a:pt x="691" y="13141"/>
                    </a:lnTo>
                    <a:lnTo>
                      <a:pt x="900" y="13245"/>
                    </a:lnTo>
                    <a:lnTo>
                      <a:pt x="921" y="13308"/>
                    </a:lnTo>
                    <a:lnTo>
                      <a:pt x="858" y="13329"/>
                    </a:lnTo>
                    <a:lnTo>
                      <a:pt x="963" y="13413"/>
                    </a:lnTo>
                    <a:lnTo>
                      <a:pt x="1026" y="13392"/>
                    </a:lnTo>
                    <a:lnTo>
                      <a:pt x="1005" y="13287"/>
                    </a:lnTo>
                    <a:lnTo>
                      <a:pt x="1067" y="13287"/>
                    </a:lnTo>
                    <a:lnTo>
                      <a:pt x="1151" y="13329"/>
                    </a:lnTo>
                    <a:lnTo>
                      <a:pt x="1130" y="13350"/>
                    </a:lnTo>
                    <a:lnTo>
                      <a:pt x="1235" y="13497"/>
                    </a:lnTo>
                    <a:lnTo>
                      <a:pt x="1277" y="13434"/>
                    </a:lnTo>
                    <a:lnTo>
                      <a:pt x="1339" y="13455"/>
                    </a:lnTo>
                    <a:lnTo>
                      <a:pt x="1444" y="13413"/>
                    </a:lnTo>
                    <a:lnTo>
                      <a:pt x="1570" y="13308"/>
                    </a:lnTo>
                    <a:lnTo>
                      <a:pt x="1632" y="13287"/>
                    </a:lnTo>
                    <a:lnTo>
                      <a:pt x="1653" y="13225"/>
                    </a:lnTo>
                    <a:lnTo>
                      <a:pt x="1674" y="13245"/>
                    </a:lnTo>
                    <a:lnTo>
                      <a:pt x="1695" y="13329"/>
                    </a:lnTo>
                    <a:lnTo>
                      <a:pt x="1779" y="13329"/>
                    </a:lnTo>
                    <a:lnTo>
                      <a:pt x="1988" y="13120"/>
                    </a:lnTo>
                    <a:lnTo>
                      <a:pt x="1967" y="13078"/>
                    </a:lnTo>
                    <a:lnTo>
                      <a:pt x="1883" y="12932"/>
                    </a:lnTo>
                    <a:lnTo>
                      <a:pt x="2051" y="13036"/>
                    </a:lnTo>
                    <a:lnTo>
                      <a:pt x="2155" y="12911"/>
                    </a:lnTo>
                    <a:lnTo>
                      <a:pt x="2114" y="12890"/>
                    </a:lnTo>
                    <a:lnTo>
                      <a:pt x="2197" y="12827"/>
                    </a:lnTo>
                    <a:lnTo>
                      <a:pt x="2176" y="12764"/>
                    </a:lnTo>
                    <a:lnTo>
                      <a:pt x="2281" y="12701"/>
                    </a:lnTo>
                    <a:lnTo>
                      <a:pt x="2386" y="12681"/>
                    </a:lnTo>
                    <a:lnTo>
                      <a:pt x="2386" y="12597"/>
                    </a:lnTo>
                    <a:lnTo>
                      <a:pt x="2302" y="12492"/>
                    </a:lnTo>
                    <a:lnTo>
                      <a:pt x="2323" y="12409"/>
                    </a:lnTo>
                    <a:lnTo>
                      <a:pt x="2260" y="12304"/>
                    </a:lnTo>
                    <a:lnTo>
                      <a:pt x="2155" y="12241"/>
                    </a:lnTo>
                    <a:lnTo>
                      <a:pt x="2176" y="12157"/>
                    </a:lnTo>
                    <a:lnTo>
                      <a:pt x="2218" y="12178"/>
                    </a:lnTo>
                    <a:lnTo>
                      <a:pt x="2323" y="12304"/>
                    </a:lnTo>
                    <a:lnTo>
                      <a:pt x="2386" y="12471"/>
                    </a:lnTo>
                    <a:lnTo>
                      <a:pt x="2406" y="12492"/>
                    </a:lnTo>
                    <a:lnTo>
                      <a:pt x="2490" y="12513"/>
                    </a:lnTo>
                    <a:lnTo>
                      <a:pt x="2469" y="12576"/>
                    </a:lnTo>
                    <a:lnTo>
                      <a:pt x="2511" y="12639"/>
                    </a:lnTo>
                    <a:lnTo>
                      <a:pt x="2616" y="12597"/>
                    </a:lnTo>
                    <a:lnTo>
                      <a:pt x="2595" y="12513"/>
                    </a:lnTo>
                    <a:lnTo>
                      <a:pt x="2532" y="12492"/>
                    </a:lnTo>
                    <a:lnTo>
                      <a:pt x="2595" y="12409"/>
                    </a:lnTo>
                    <a:lnTo>
                      <a:pt x="2678" y="12492"/>
                    </a:lnTo>
                    <a:lnTo>
                      <a:pt x="2699" y="12555"/>
                    </a:lnTo>
                    <a:lnTo>
                      <a:pt x="2825" y="12409"/>
                    </a:lnTo>
                    <a:lnTo>
                      <a:pt x="2846" y="12283"/>
                    </a:lnTo>
                    <a:lnTo>
                      <a:pt x="2825" y="12178"/>
                    </a:lnTo>
                    <a:lnTo>
                      <a:pt x="2741" y="12157"/>
                    </a:lnTo>
                    <a:lnTo>
                      <a:pt x="2720" y="12074"/>
                    </a:lnTo>
                    <a:lnTo>
                      <a:pt x="2783" y="12053"/>
                    </a:lnTo>
                    <a:lnTo>
                      <a:pt x="2783" y="11990"/>
                    </a:lnTo>
                    <a:lnTo>
                      <a:pt x="2825" y="11990"/>
                    </a:lnTo>
                    <a:lnTo>
                      <a:pt x="2888" y="11948"/>
                    </a:lnTo>
                    <a:lnTo>
                      <a:pt x="2825" y="11865"/>
                    </a:lnTo>
                    <a:lnTo>
                      <a:pt x="2825" y="11760"/>
                    </a:lnTo>
                    <a:lnTo>
                      <a:pt x="2909" y="11718"/>
                    </a:lnTo>
                    <a:lnTo>
                      <a:pt x="2992" y="11781"/>
                    </a:lnTo>
                    <a:lnTo>
                      <a:pt x="2930" y="11885"/>
                    </a:lnTo>
                    <a:lnTo>
                      <a:pt x="2950" y="12032"/>
                    </a:lnTo>
                    <a:lnTo>
                      <a:pt x="2930" y="12095"/>
                    </a:lnTo>
                    <a:lnTo>
                      <a:pt x="2992" y="12199"/>
                    </a:lnTo>
                    <a:lnTo>
                      <a:pt x="3013" y="12283"/>
                    </a:lnTo>
                    <a:lnTo>
                      <a:pt x="3118" y="12409"/>
                    </a:lnTo>
                    <a:lnTo>
                      <a:pt x="3264" y="12409"/>
                    </a:lnTo>
                    <a:lnTo>
                      <a:pt x="3327" y="12450"/>
                    </a:lnTo>
                    <a:lnTo>
                      <a:pt x="3264" y="12492"/>
                    </a:lnTo>
                    <a:lnTo>
                      <a:pt x="3348" y="12555"/>
                    </a:lnTo>
                    <a:lnTo>
                      <a:pt x="3432" y="12639"/>
                    </a:lnTo>
                    <a:lnTo>
                      <a:pt x="3474" y="12555"/>
                    </a:lnTo>
                    <a:lnTo>
                      <a:pt x="3453" y="12178"/>
                    </a:lnTo>
                    <a:lnTo>
                      <a:pt x="3369" y="12032"/>
                    </a:lnTo>
                    <a:lnTo>
                      <a:pt x="3432" y="11948"/>
                    </a:lnTo>
                    <a:lnTo>
                      <a:pt x="3515" y="11885"/>
                    </a:lnTo>
                    <a:lnTo>
                      <a:pt x="3432" y="11781"/>
                    </a:lnTo>
                    <a:lnTo>
                      <a:pt x="3474" y="11718"/>
                    </a:lnTo>
                    <a:lnTo>
                      <a:pt x="3662" y="11676"/>
                    </a:lnTo>
                    <a:lnTo>
                      <a:pt x="3683" y="11593"/>
                    </a:lnTo>
                    <a:lnTo>
                      <a:pt x="3683" y="11467"/>
                    </a:lnTo>
                    <a:lnTo>
                      <a:pt x="3766" y="11321"/>
                    </a:lnTo>
                    <a:lnTo>
                      <a:pt x="3683" y="11195"/>
                    </a:lnTo>
                    <a:lnTo>
                      <a:pt x="3662" y="10923"/>
                    </a:lnTo>
                    <a:lnTo>
                      <a:pt x="3536" y="10714"/>
                    </a:lnTo>
                    <a:lnTo>
                      <a:pt x="3557" y="10609"/>
                    </a:lnTo>
                    <a:lnTo>
                      <a:pt x="3829" y="10525"/>
                    </a:lnTo>
                    <a:lnTo>
                      <a:pt x="3829" y="10358"/>
                    </a:lnTo>
                    <a:lnTo>
                      <a:pt x="3871" y="10212"/>
                    </a:lnTo>
                    <a:lnTo>
                      <a:pt x="3662" y="10002"/>
                    </a:lnTo>
                    <a:lnTo>
                      <a:pt x="3515" y="9898"/>
                    </a:lnTo>
                    <a:lnTo>
                      <a:pt x="3515" y="9688"/>
                    </a:lnTo>
                    <a:lnTo>
                      <a:pt x="3536" y="9479"/>
                    </a:lnTo>
                    <a:lnTo>
                      <a:pt x="3515" y="9249"/>
                    </a:lnTo>
                    <a:lnTo>
                      <a:pt x="3453" y="9103"/>
                    </a:lnTo>
                    <a:lnTo>
                      <a:pt x="3515" y="8914"/>
                    </a:lnTo>
                    <a:lnTo>
                      <a:pt x="3453" y="8621"/>
                    </a:lnTo>
                    <a:lnTo>
                      <a:pt x="3411" y="8308"/>
                    </a:lnTo>
                    <a:lnTo>
                      <a:pt x="3453" y="8077"/>
                    </a:lnTo>
                    <a:lnTo>
                      <a:pt x="3578" y="7847"/>
                    </a:lnTo>
                    <a:lnTo>
                      <a:pt x="3683" y="7764"/>
                    </a:lnTo>
                    <a:lnTo>
                      <a:pt x="3850" y="7784"/>
                    </a:lnTo>
                    <a:lnTo>
                      <a:pt x="4059" y="7805"/>
                    </a:lnTo>
                    <a:lnTo>
                      <a:pt x="4164" y="7680"/>
                    </a:lnTo>
                    <a:lnTo>
                      <a:pt x="4143" y="7450"/>
                    </a:lnTo>
                    <a:lnTo>
                      <a:pt x="4080" y="7366"/>
                    </a:lnTo>
                    <a:lnTo>
                      <a:pt x="4080" y="7240"/>
                    </a:lnTo>
                    <a:lnTo>
                      <a:pt x="4290" y="6738"/>
                    </a:lnTo>
                    <a:lnTo>
                      <a:pt x="4290" y="6487"/>
                    </a:lnTo>
                    <a:lnTo>
                      <a:pt x="4352" y="6215"/>
                    </a:lnTo>
                    <a:lnTo>
                      <a:pt x="4394" y="6069"/>
                    </a:lnTo>
                    <a:lnTo>
                      <a:pt x="4394" y="5901"/>
                    </a:lnTo>
                    <a:lnTo>
                      <a:pt x="4311" y="5818"/>
                    </a:lnTo>
                    <a:lnTo>
                      <a:pt x="4311" y="5692"/>
                    </a:lnTo>
                    <a:lnTo>
                      <a:pt x="4499" y="5587"/>
                    </a:lnTo>
                    <a:lnTo>
                      <a:pt x="4708" y="5567"/>
                    </a:lnTo>
                    <a:lnTo>
                      <a:pt x="4792" y="5483"/>
                    </a:lnTo>
                    <a:lnTo>
                      <a:pt x="4813" y="5357"/>
                    </a:lnTo>
                    <a:lnTo>
                      <a:pt x="4980" y="5064"/>
                    </a:lnTo>
                    <a:lnTo>
                      <a:pt x="5127" y="4855"/>
                    </a:lnTo>
                    <a:lnTo>
                      <a:pt x="5189" y="4730"/>
                    </a:lnTo>
                    <a:lnTo>
                      <a:pt x="5106" y="4541"/>
                    </a:lnTo>
                    <a:lnTo>
                      <a:pt x="5043" y="4458"/>
                    </a:lnTo>
                    <a:lnTo>
                      <a:pt x="5043" y="4206"/>
                    </a:lnTo>
                    <a:lnTo>
                      <a:pt x="5127" y="4186"/>
                    </a:lnTo>
                    <a:lnTo>
                      <a:pt x="5189" y="4081"/>
                    </a:lnTo>
                    <a:lnTo>
                      <a:pt x="5231" y="3934"/>
                    </a:lnTo>
                    <a:lnTo>
                      <a:pt x="5315" y="3893"/>
                    </a:lnTo>
                    <a:lnTo>
                      <a:pt x="5399" y="3704"/>
                    </a:lnTo>
                    <a:lnTo>
                      <a:pt x="5524" y="3600"/>
                    </a:lnTo>
                    <a:lnTo>
                      <a:pt x="5629" y="3683"/>
                    </a:lnTo>
                    <a:lnTo>
                      <a:pt x="5712" y="3725"/>
                    </a:lnTo>
                    <a:lnTo>
                      <a:pt x="5754" y="3725"/>
                    </a:lnTo>
                    <a:lnTo>
                      <a:pt x="5859" y="3621"/>
                    </a:lnTo>
                    <a:lnTo>
                      <a:pt x="5775" y="3516"/>
                    </a:lnTo>
                    <a:lnTo>
                      <a:pt x="5859" y="3474"/>
                    </a:lnTo>
                    <a:lnTo>
                      <a:pt x="5859" y="3390"/>
                    </a:lnTo>
                    <a:lnTo>
                      <a:pt x="5880" y="3349"/>
                    </a:lnTo>
                    <a:lnTo>
                      <a:pt x="5775" y="3181"/>
                    </a:lnTo>
                    <a:lnTo>
                      <a:pt x="5838" y="3160"/>
                    </a:lnTo>
                    <a:lnTo>
                      <a:pt x="6026" y="3160"/>
                    </a:lnTo>
                    <a:lnTo>
                      <a:pt x="6152" y="3077"/>
                    </a:lnTo>
                    <a:lnTo>
                      <a:pt x="6340" y="3139"/>
                    </a:lnTo>
                    <a:lnTo>
                      <a:pt x="6445" y="3202"/>
                    </a:lnTo>
                    <a:lnTo>
                      <a:pt x="6570" y="3223"/>
                    </a:lnTo>
                    <a:lnTo>
                      <a:pt x="6654" y="3286"/>
                    </a:lnTo>
                    <a:lnTo>
                      <a:pt x="6696" y="3265"/>
                    </a:lnTo>
                    <a:lnTo>
                      <a:pt x="6759" y="3307"/>
                    </a:lnTo>
                    <a:lnTo>
                      <a:pt x="6759" y="3160"/>
                    </a:lnTo>
                    <a:lnTo>
                      <a:pt x="6696" y="3077"/>
                    </a:lnTo>
                    <a:lnTo>
                      <a:pt x="6717" y="2888"/>
                    </a:lnTo>
                    <a:lnTo>
                      <a:pt x="6800" y="2846"/>
                    </a:lnTo>
                    <a:lnTo>
                      <a:pt x="6779" y="2700"/>
                    </a:lnTo>
                    <a:lnTo>
                      <a:pt x="6696" y="2658"/>
                    </a:lnTo>
                    <a:lnTo>
                      <a:pt x="6675" y="2554"/>
                    </a:lnTo>
                    <a:lnTo>
                      <a:pt x="6675" y="2554"/>
                    </a:lnTo>
                    <a:lnTo>
                      <a:pt x="6800" y="2616"/>
                    </a:lnTo>
                    <a:lnTo>
                      <a:pt x="6926" y="2574"/>
                    </a:lnTo>
                    <a:lnTo>
                      <a:pt x="6989" y="2554"/>
                    </a:lnTo>
                    <a:lnTo>
                      <a:pt x="7010" y="2533"/>
                    </a:lnTo>
                    <a:lnTo>
                      <a:pt x="7072" y="2533"/>
                    </a:lnTo>
                    <a:lnTo>
                      <a:pt x="7093" y="2512"/>
                    </a:lnTo>
                    <a:lnTo>
                      <a:pt x="7072" y="2428"/>
                    </a:lnTo>
                    <a:lnTo>
                      <a:pt x="7093" y="2323"/>
                    </a:lnTo>
                    <a:lnTo>
                      <a:pt x="7177" y="2261"/>
                    </a:lnTo>
                    <a:lnTo>
                      <a:pt x="7282" y="2261"/>
                    </a:lnTo>
                    <a:lnTo>
                      <a:pt x="7344" y="2407"/>
                    </a:lnTo>
                    <a:lnTo>
                      <a:pt x="7616" y="2616"/>
                    </a:lnTo>
                    <a:lnTo>
                      <a:pt x="7637" y="2742"/>
                    </a:lnTo>
                    <a:lnTo>
                      <a:pt x="7742" y="2846"/>
                    </a:lnTo>
                    <a:lnTo>
                      <a:pt x="7909" y="2930"/>
                    </a:lnTo>
                    <a:lnTo>
                      <a:pt x="8160" y="2930"/>
                    </a:lnTo>
                    <a:lnTo>
                      <a:pt x="8328" y="2784"/>
                    </a:lnTo>
                    <a:lnTo>
                      <a:pt x="8391" y="2700"/>
                    </a:lnTo>
                    <a:lnTo>
                      <a:pt x="8495" y="2700"/>
                    </a:lnTo>
                    <a:lnTo>
                      <a:pt x="8704" y="2846"/>
                    </a:lnTo>
                    <a:lnTo>
                      <a:pt x="8851" y="2867"/>
                    </a:lnTo>
                    <a:lnTo>
                      <a:pt x="8893" y="2742"/>
                    </a:lnTo>
                    <a:lnTo>
                      <a:pt x="8976" y="2679"/>
                    </a:lnTo>
                    <a:lnTo>
                      <a:pt x="9060" y="2616"/>
                    </a:lnTo>
                    <a:lnTo>
                      <a:pt x="9165" y="2616"/>
                    </a:lnTo>
                    <a:lnTo>
                      <a:pt x="9269" y="2554"/>
                    </a:lnTo>
                    <a:lnTo>
                      <a:pt x="9311" y="2470"/>
                    </a:lnTo>
                    <a:lnTo>
                      <a:pt x="9269" y="2365"/>
                    </a:lnTo>
                    <a:lnTo>
                      <a:pt x="9207" y="2219"/>
                    </a:lnTo>
                    <a:lnTo>
                      <a:pt x="9228" y="1905"/>
                    </a:lnTo>
                    <a:lnTo>
                      <a:pt x="9290" y="1821"/>
                    </a:lnTo>
                    <a:lnTo>
                      <a:pt x="9228" y="1717"/>
                    </a:lnTo>
                    <a:lnTo>
                      <a:pt x="9290" y="1696"/>
                    </a:lnTo>
                    <a:lnTo>
                      <a:pt x="9395" y="1570"/>
                    </a:lnTo>
                    <a:lnTo>
                      <a:pt x="9374" y="1507"/>
                    </a:lnTo>
                    <a:lnTo>
                      <a:pt x="9500" y="1424"/>
                    </a:lnTo>
                    <a:lnTo>
                      <a:pt x="9646" y="1486"/>
                    </a:lnTo>
                    <a:lnTo>
                      <a:pt x="9730" y="1466"/>
                    </a:lnTo>
                    <a:lnTo>
                      <a:pt x="9730" y="1403"/>
                    </a:lnTo>
                    <a:lnTo>
                      <a:pt x="9813" y="1298"/>
                    </a:lnTo>
                    <a:lnTo>
                      <a:pt x="10065" y="1298"/>
                    </a:lnTo>
                    <a:lnTo>
                      <a:pt x="10169" y="1382"/>
                    </a:lnTo>
                    <a:lnTo>
                      <a:pt x="10316" y="1528"/>
                    </a:lnTo>
                    <a:lnTo>
                      <a:pt x="10378" y="1633"/>
                    </a:lnTo>
                    <a:lnTo>
                      <a:pt x="10525" y="1654"/>
                    </a:lnTo>
                    <a:lnTo>
                      <a:pt x="10692" y="1696"/>
                    </a:lnTo>
                    <a:lnTo>
                      <a:pt x="10755" y="1800"/>
                    </a:lnTo>
                    <a:lnTo>
                      <a:pt x="10860" y="1905"/>
                    </a:lnTo>
                    <a:lnTo>
                      <a:pt x="10839" y="2030"/>
                    </a:lnTo>
                    <a:lnTo>
                      <a:pt x="10734" y="2177"/>
                    </a:lnTo>
                    <a:lnTo>
                      <a:pt x="10755" y="2428"/>
                    </a:lnTo>
                    <a:lnTo>
                      <a:pt x="10839" y="2428"/>
                    </a:lnTo>
                    <a:lnTo>
                      <a:pt x="10839" y="2219"/>
                    </a:lnTo>
                    <a:lnTo>
                      <a:pt x="10985" y="2051"/>
                    </a:lnTo>
                    <a:lnTo>
                      <a:pt x="11111" y="2030"/>
                    </a:lnTo>
                    <a:lnTo>
                      <a:pt x="11194" y="1926"/>
                    </a:lnTo>
                    <a:lnTo>
                      <a:pt x="11194" y="1779"/>
                    </a:lnTo>
                    <a:lnTo>
                      <a:pt x="11299" y="1738"/>
                    </a:lnTo>
                    <a:lnTo>
                      <a:pt x="11404" y="1800"/>
                    </a:lnTo>
                    <a:lnTo>
                      <a:pt x="11487" y="1717"/>
                    </a:lnTo>
                    <a:lnTo>
                      <a:pt x="11487" y="1591"/>
                    </a:lnTo>
                    <a:lnTo>
                      <a:pt x="11425" y="1591"/>
                    </a:lnTo>
                    <a:lnTo>
                      <a:pt x="11362" y="1507"/>
                    </a:lnTo>
                    <a:lnTo>
                      <a:pt x="11299" y="1507"/>
                    </a:lnTo>
                    <a:lnTo>
                      <a:pt x="11278" y="1528"/>
                    </a:lnTo>
                    <a:lnTo>
                      <a:pt x="11278" y="1612"/>
                    </a:lnTo>
                    <a:lnTo>
                      <a:pt x="11215" y="1570"/>
                    </a:lnTo>
                    <a:lnTo>
                      <a:pt x="11194" y="1507"/>
                    </a:lnTo>
                    <a:lnTo>
                      <a:pt x="11153" y="1507"/>
                    </a:lnTo>
                    <a:lnTo>
                      <a:pt x="11153" y="1570"/>
                    </a:lnTo>
                    <a:lnTo>
                      <a:pt x="11111" y="1696"/>
                    </a:lnTo>
                    <a:lnTo>
                      <a:pt x="11090" y="1654"/>
                    </a:lnTo>
                    <a:lnTo>
                      <a:pt x="11048" y="1591"/>
                    </a:lnTo>
                    <a:lnTo>
                      <a:pt x="10964" y="1633"/>
                    </a:lnTo>
                    <a:lnTo>
                      <a:pt x="10943" y="1696"/>
                    </a:lnTo>
                    <a:lnTo>
                      <a:pt x="10901" y="1612"/>
                    </a:lnTo>
                    <a:lnTo>
                      <a:pt x="10881" y="1486"/>
                    </a:lnTo>
                    <a:lnTo>
                      <a:pt x="10839" y="1486"/>
                    </a:lnTo>
                    <a:lnTo>
                      <a:pt x="10776" y="1361"/>
                    </a:lnTo>
                    <a:lnTo>
                      <a:pt x="10734" y="1319"/>
                    </a:lnTo>
                    <a:lnTo>
                      <a:pt x="10650" y="1319"/>
                    </a:lnTo>
                    <a:lnTo>
                      <a:pt x="10567" y="1298"/>
                    </a:lnTo>
                    <a:lnTo>
                      <a:pt x="10420" y="1277"/>
                    </a:lnTo>
                    <a:lnTo>
                      <a:pt x="10357" y="1193"/>
                    </a:lnTo>
                    <a:lnTo>
                      <a:pt x="10378" y="1173"/>
                    </a:lnTo>
                    <a:lnTo>
                      <a:pt x="10546" y="1214"/>
                    </a:lnTo>
                    <a:lnTo>
                      <a:pt x="10692" y="1193"/>
                    </a:lnTo>
                    <a:lnTo>
                      <a:pt x="10797" y="1214"/>
                    </a:lnTo>
                    <a:lnTo>
                      <a:pt x="11048" y="1256"/>
                    </a:lnTo>
                    <a:lnTo>
                      <a:pt x="11194" y="1193"/>
                    </a:lnTo>
                    <a:lnTo>
                      <a:pt x="11299" y="984"/>
                    </a:lnTo>
                    <a:lnTo>
                      <a:pt x="11508" y="942"/>
                    </a:lnTo>
                    <a:lnTo>
                      <a:pt x="11613" y="859"/>
                    </a:lnTo>
                    <a:lnTo>
                      <a:pt x="11613" y="838"/>
                    </a:lnTo>
                    <a:lnTo>
                      <a:pt x="11529" y="796"/>
                    </a:lnTo>
                    <a:lnTo>
                      <a:pt x="11508" y="754"/>
                    </a:lnTo>
                    <a:lnTo>
                      <a:pt x="11425" y="733"/>
                    </a:lnTo>
                    <a:lnTo>
                      <a:pt x="11320" y="754"/>
                    </a:lnTo>
                    <a:lnTo>
                      <a:pt x="11194" y="608"/>
                    </a:lnTo>
                    <a:lnTo>
                      <a:pt x="11111" y="608"/>
                    </a:lnTo>
                    <a:lnTo>
                      <a:pt x="11006" y="733"/>
                    </a:lnTo>
                    <a:lnTo>
                      <a:pt x="10964" y="733"/>
                    </a:lnTo>
                    <a:lnTo>
                      <a:pt x="10943" y="691"/>
                    </a:lnTo>
                    <a:lnTo>
                      <a:pt x="11048" y="649"/>
                    </a:lnTo>
                    <a:lnTo>
                      <a:pt x="11048" y="566"/>
                    </a:lnTo>
                    <a:lnTo>
                      <a:pt x="10943" y="524"/>
                    </a:lnTo>
                    <a:lnTo>
                      <a:pt x="10901" y="482"/>
                    </a:lnTo>
                    <a:lnTo>
                      <a:pt x="10839" y="482"/>
                    </a:lnTo>
                    <a:lnTo>
                      <a:pt x="10776" y="608"/>
                    </a:lnTo>
                    <a:lnTo>
                      <a:pt x="10734" y="608"/>
                    </a:lnTo>
                    <a:lnTo>
                      <a:pt x="10734" y="524"/>
                    </a:lnTo>
                    <a:lnTo>
                      <a:pt x="10671" y="545"/>
                    </a:lnTo>
                    <a:lnTo>
                      <a:pt x="10650" y="587"/>
                    </a:lnTo>
                    <a:lnTo>
                      <a:pt x="10588" y="587"/>
                    </a:lnTo>
                    <a:lnTo>
                      <a:pt x="10567" y="545"/>
                    </a:lnTo>
                    <a:lnTo>
                      <a:pt x="10650" y="482"/>
                    </a:lnTo>
                    <a:lnTo>
                      <a:pt x="10650" y="419"/>
                    </a:lnTo>
                    <a:lnTo>
                      <a:pt x="10546" y="357"/>
                    </a:lnTo>
                    <a:lnTo>
                      <a:pt x="10420" y="357"/>
                    </a:lnTo>
                    <a:lnTo>
                      <a:pt x="10357" y="377"/>
                    </a:lnTo>
                    <a:lnTo>
                      <a:pt x="10337" y="545"/>
                    </a:lnTo>
                    <a:lnTo>
                      <a:pt x="10253" y="587"/>
                    </a:lnTo>
                    <a:lnTo>
                      <a:pt x="10253" y="649"/>
                    </a:lnTo>
                    <a:lnTo>
                      <a:pt x="10316" y="796"/>
                    </a:lnTo>
                    <a:lnTo>
                      <a:pt x="10316" y="880"/>
                    </a:lnTo>
                    <a:lnTo>
                      <a:pt x="10253" y="942"/>
                    </a:lnTo>
                    <a:lnTo>
                      <a:pt x="10211" y="838"/>
                    </a:lnTo>
                    <a:lnTo>
                      <a:pt x="10127" y="838"/>
                    </a:lnTo>
                    <a:lnTo>
                      <a:pt x="10127" y="859"/>
                    </a:lnTo>
                    <a:lnTo>
                      <a:pt x="10023" y="838"/>
                    </a:lnTo>
                    <a:lnTo>
                      <a:pt x="9897" y="901"/>
                    </a:lnTo>
                    <a:lnTo>
                      <a:pt x="9897" y="901"/>
                    </a:lnTo>
                    <a:lnTo>
                      <a:pt x="10002" y="754"/>
                    </a:lnTo>
                    <a:lnTo>
                      <a:pt x="10065" y="733"/>
                    </a:lnTo>
                    <a:lnTo>
                      <a:pt x="10127" y="608"/>
                    </a:lnTo>
                    <a:lnTo>
                      <a:pt x="10127" y="566"/>
                    </a:lnTo>
                    <a:lnTo>
                      <a:pt x="10065" y="566"/>
                    </a:lnTo>
                    <a:lnTo>
                      <a:pt x="9960" y="649"/>
                    </a:lnTo>
                    <a:lnTo>
                      <a:pt x="9897" y="649"/>
                    </a:lnTo>
                    <a:lnTo>
                      <a:pt x="9918" y="587"/>
                    </a:lnTo>
                    <a:lnTo>
                      <a:pt x="10002" y="524"/>
                    </a:lnTo>
                    <a:lnTo>
                      <a:pt x="10002" y="482"/>
                    </a:lnTo>
                    <a:lnTo>
                      <a:pt x="9897" y="461"/>
                    </a:lnTo>
                    <a:lnTo>
                      <a:pt x="9855" y="419"/>
                    </a:lnTo>
                    <a:lnTo>
                      <a:pt x="9960" y="377"/>
                    </a:lnTo>
                    <a:lnTo>
                      <a:pt x="10002" y="419"/>
                    </a:lnTo>
                    <a:lnTo>
                      <a:pt x="10127" y="419"/>
                    </a:lnTo>
                    <a:lnTo>
                      <a:pt x="10169" y="231"/>
                    </a:lnTo>
                    <a:lnTo>
                      <a:pt x="10169" y="168"/>
                    </a:lnTo>
                    <a:lnTo>
                      <a:pt x="10044" y="210"/>
                    </a:lnTo>
                    <a:lnTo>
                      <a:pt x="10002" y="147"/>
                    </a:lnTo>
                    <a:lnTo>
                      <a:pt x="10023" y="64"/>
                    </a:lnTo>
                    <a:lnTo>
                      <a:pt x="10002" y="1"/>
                    </a:lnTo>
                    <a:lnTo>
                      <a:pt x="9918" y="64"/>
                    </a:lnTo>
                    <a:lnTo>
                      <a:pt x="9855" y="64"/>
                    </a:lnTo>
                    <a:lnTo>
                      <a:pt x="979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9" name="Google Shape;2939;p66"/>
              <p:cNvSpPr/>
              <p:nvPr/>
            </p:nvSpPr>
            <p:spPr>
              <a:xfrm>
                <a:off x="3823325" y="2021850"/>
                <a:ext cx="143875" cy="324875"/>
              </a:xfrm>
              <a:custGeom>
                <a:avLst/>
                <a:gdLst/>
                <a:ahLst/>
                <a:cxnLst/>
                <a:rect l="l" t="t" r="r" b="b"/>
                <a:pathLst>
                  <a:path w="5755" h="12995" extrusionOk="0">
                    <a:moveTo>
                      <a:pt x="3788" y="1"/>
                    </a:moveTo>
                    <a:lnTo>
                      <a:pt x="3725" y="21"/>
                    </a:lnTo>
                    <a:lnTo>
                      <a:pt x="3599" y="63"/>
                    </a:lnTo>
                    <a:lnTo>
                      <a:pt x="3474" y="1"/>
                    </a:lnTo>
                    <a:lnTo>
                      <a:pt x="3474" y="1"/>
                    </a:lnTo>
                    <a:lnTo>
                      <a:pt x="3495" y="105"/>
                    </a:lnTo>
                    <a:lnTo>
                      <a:pt x="3578" y="147"/>
                    </a:lnTo>
                    <a:lnTo>
                      <a:pt x="3599" y="293"/>
                    </a:lnTo>
                    <a:lnTo>
                      <a:pt x="3516" y="335"/>
                    </a:lnTo>
                    <a:lnTo>
                      <a:pt x="3495" y="524"/>
                    </a:lnTo>
                    <a:lnTo>
                      <a:pt x="3558" y="607"/>
                    </a:lnTo>
                    <a:lnTo>
                      <a:pt x="3558" y="754"/>
                    </a:lnTo>
                    <a:lnTo>
                      <a:pt x="3495" y="712"/>
                    </a:lnTo>
                    <a:lnTo>
                      <a:pt x="3453" y="733"/>
                    </a:lnTo>
                    <a:lnTo>
                      <a:pt x="3369" y="670"/>
                    </a:lnTo>
                    <a:lnTo>
                      <a:pt x="3244" y="649"/>
                    </a:lnTo>
                    <a:lnTo>
                      <a:pt x="3139" y="586"/>
                    </a:lnTo>
                    <a:lnTo>
                      <a:pt x="2951" y="524"/>
                    </a:lnTo>
                    <a:lnTo>
                      <a:pt x="2825" y="607"/>
                    </a:lnTo>
                    <a:lnTo>
                      <a:pt x="2637" y="607"/>
                    </a:lnTo>
                    <a:lnTo>
                      <a:pt x="2574" y="628"/>
                    </a:lnTo>
                    <a:lnTo>
                      <a:pt x="2679" y="796"/>
                    </a:lnTo>
                    <a:lnTo>
                      <a:pt x="2658" y="837"/>
                    </a:lnTo>
                    <a:lnTo>
                      <a:pt x="2658" y="921"/>
                    </a:lnTo>
                    <a:lnTo>
                      <a:pt x="2574" y="963"/>
                    </a:lnTo>
                    <a:lnTo>
                      <a:pt x="2658" y="1068"/>
                    </a:lnTo>
                    <a:lnTo>
                      <a:pt x="2553" y="1172"/>
                    </a:lnTo>
                    <a:lnTo>
                      <a:pt x="2511" y="1172"/>
                    </a:lnTo>
                    <a:lnTo>
                      <a:pt x="2428" y="1130"/>
                    </a:lnTo>
                    <a:lnTo>
                      <a:pt x="2323" y="1047"/>
                    </a:lnTo>
                    <a:lnTo>
                      <a:pt x="2198" y="1151"/>
                    </a:lnTo>
                    <a:lnTo>
                      <a:pt x="2114" y="1340"/>
                    </a:lnTo>
                    <a:lnTo>
                      <a:pt x="2030" y="1381"/>
                    </a:lnTo>
                    <a:lnTo>
                      <a:pt x="1988" y="1528"/>
                    </a:lnTo>
                    <a:lnTo>
                      <a:pt x="1926" y="1633"/>
                    </a:lnTo>
                    <a:lnTo>
                      <a:pt x="1842" y="1653"/>
                    </a:lnTo>
                    <a:lnTo>
                      <a:pt x="1842" y="1905"/>
                    </a:lnTo>
                    <a:lnTo>
                      <a:pt x="1905" y="1988"/>
                    </a:lnTo>
                    <a:lnTo>
                      <a:pt x="1988" y="2177"/>
                    </a:lnTo>
                    <a:lnTo>
                      <a:pt x="1926" y="2302"/>
                    </a:lnTo>
                    <a:lnTo>
                      <a:pt x="1779" y="2511"/>
                    </a:lnTo>
                    <a:lnTo>
                      <a:pt x="1612" y="2804"/>
                    </a:lnTo>
                    <a:lnTo>
                      <a:pt x="1591" y="2930"/>
                    </a:lnTo>
                    <a:lnTo>
                      <a:pt x="1507" y="3014"/>
                    </a:lnTo>
                    <a:lnTo>
                      <a:pt x="1298" y="3034"/>
                    </a:lnTo>
                    <a:lnTo>
                      <a:pt x="1110" y="3139"/>
                    </a:lnTo>
                    <a:lnTo>
                      <a:pt x="1110" y="3265"/>
                    </a:lnTo>
                    <a:lnTo>
                      <a:pt x="1193" y="3348"/>
                    </a:lnTo>
                    <a:lnTo>
                      <a:pt x="1193" y="3516"/>
                    </a:lnTo>
                    <a:lnTo>
                      <a:pt x="1151" y="3662"/>
                    </a:lnTo>
                    <a:lnTo>
                      <a:pt x="1089" y="3934"/>
                    </a:lnTo>
                    <a:lnTo>
                      <a:pt x="1089" y="4185"/>
                    </a:lnTo>
                    <a:lnTo>
                      <a:pt x="879" y="4687"/>
                    </a:lnTo>
                    <a:lnTo>
                      <a:pt x="879" y="4813"/>
                    </a:lnTo>
                    <a:lnTo>
                      <a:pt x="942" y="4897"/>
                    </a:lnTo>
                    <a:lnTo>
                      <a:pt x="963" y="5127"/>
                    </a:lnTo>
                    <a:lnTo>
                      <a:pt x="858" y="5252"/>
                    </a:lnTo>
                    <a:lnTo>
                      <a:pt x="649" y="5231"/>
                    </a:lnTo>
                    <a:lnTo>
                      <a:pt x="482" y="5211"/>
                    </a:lnTo>
                    <a:lnTo>
                      <a:pt x="377" y="5294"/>
                    </a:lnTo>
                    <a:lnTo>
                      <a:pt x="252" y="5524"/>
                    </a:lnTo>
                    <a:lnTo>
                      <a:pt x="210" y="5755"/>
                    </a:lnTo>
                    <a:lnTo>
                      <a:pt x="252" y="6068"/>
                    </a:lnTo>
                    <a:lnTo>
                      <a:pt x="314" y="6361"/>
                    </a:lnTo>
                    <a:lnTo>
                      <a:pt x="252" y="6550"/>
                    </a:lnTo>
                    <a:lnTo>
                      <a:pt x="314" y="6696"/>
                    </a:lnTo>
                    <a:lnTo>
                      <a:pt x="335" y="6926"/>
                    </a:lnTo>
                    <a:lnTo>
                      <a:pt x="314" y="7135"/>
                    </a:lnTo>
                    <a:lnTo>
                      <a:pt x="314" y="7345"/>
                    </a:lnTo>
                    <a:lnTo>
                      <a:pt x="461" y="7449"/>
                    </a:lnTo>
                    <a:lnTo>
                      <a:pt x="670" y="7659"/>
                    </a:lnTo>
                    <a:lnTo>
                      <a:pt x="628" y="7805"/>
                    </a:lnTo>
                    <a:lnTo>
                      <a:pt x="628" y="7972"/>
                    </a:lnTo>
                    <a:lnTo>
                      <a:pt x="356" y="8056"/>
                    </a:lnTo>
                    <a:lnTo>
                      <a:pt x="335" y="8161"/>
                    </a:lnTo>
                    <a:lnTo>
                      <a:pt x="461" y="8370"/>
                    </a:lnTo>
                    <a:lnTo>
                      <a:pt x="482" y="8642"/>
                    </a:lnTo>
                    <a:lnTo>
                      <a:pt x="565" y="8768"/>
                    </a:lnTo>
                    <a:lnTo>
                      <a:pt x="482" y="8914"/>
                    </a:lnTo>
                    <a:lnTo>
                      <a:pt x="482" y="9040"/>
                    </a:lnTo>
                    <a:lnTo>
                      <a:pt x="461" y="9123"/>
                    </a:lnTo>
                    <a:lnTo>
                      <a:pt x="273" y="9165"/>
                    </a:lnTo>
                    <a:lnTo>
                      <a:pt x="231" y="9228"/>
                    </a:lnTo>
                    <a:lnTo>
                      <a:pt x="314" y="9332"/>
                    </a:lnTo>
                    <a:lnTo>
                      <a:pt x="231" y="9395"/>
                    </a:lnTo>
                    <a:lnTo>
                      <a:pt x="168" y="9479"/>
                    </a:lnTo>
                    <a:lnTo>
                      <a:pt x="252" y="9625"/>
                    </a:lnTo>
                    <a:lnTo>
                      <a:pt x="273" y="10002"/>
                    </a:lnTo>
                    <a:lnTo>
                      <a:pt x="231" y="10086"/>
                    </a:lnTo>
                    <a:lnTo>
                      <a:pt x="147" y="10002"/>
                    </a:lnTo>
                    <a:lnTo>
                      <a:pt x="63" y="9939"/>
                    </a:lnTo>
                    <a:lnTo>
                      <a:pt x="63" y="9960"/>
                    </a:lnTo>
                    <a:lnTo>
                      <a:pt x="1" y="10023"/>
                    </a:lnTo>
                    <a:lnTo>
                      <a:pt x="21" y="10253"/>
                    </a:lnTo>
                    <a:lnTo>
                      <a:pt x="42" y="10337"/>
                    </a:lnTo>
                    <a:lnTo>
                      <a:pt x="63" y="10525"/>
                    </a:lnTo>
                    <a:lnTo>
                      <a:pt x="147" y="10546"/>
                    </a:lnTo>
                    <a:lnTo>
                      <a:pt x="168" y="10588"/>
                    </a:lnTo>
                    <a:lnTo>
                      <a:pt x="147" y="10734"/>
                    </a:lnTo>
                    <a:lnTo>
                      <a:pt x="273" y="10672"/>
                    </a:lnTo>
                    <a:lnTo>
                      <a:pt x="210" y="10567"/>
                    </a:lnTo>
                    <a:lnTo>
                      <a:pt x="231" y="10483"/>
                    </a:lnTo>
                    <a:lnTo>
                      <a:pt x="273" y="10483"/>
                    </a:lnTo>
                    <a:lnTo>
                      <a:pt x="252" y="10546"/>
                    </a:lnTo>
                    <a:lnTo>
                      <a:pt x="335" y="10588"/>
                    </a:lnTo>
                    <a:lnTo>
                      <a:pt x="377" y="10672"/>
                    </a:lnTo>
                    <a:lnTo>
                      <a:pt x="252" y="10755"/>
                    </a:lnTo>
                    <a:lnTo>
                      <a:pt x="231" y="10860"/>
                    </a:lnTo>
                    <a:lnTo>
                      <a:pt x="273" y="10944"/>
                    </a:lnTo>
                    <a:lnTo>
                      <a:pt x="252" y="11069"/>
                    </a:lnTo>
                    <a:lnTo>
                      <a:pt x="210" y="11111"/>
                    </a:lnTo>
                    <a:lnTo>
                      <a:pt x="273" y="11216"/>
                    </a:lnTo>
                    <a:lnTo>
                      <a:pt x="356" y="11257"/>
                    </a:lnTo>
                    <a:lnTo>
                      <a:pt x="440" y="11383"/>
                    </a:lnTo>
                    <a:lnTo>
                      <a:pt x="482" y="11425"/>
                    </a:lnTo>
                    <a:lnTo>
                      <a:pt x="586" y="11634"/>
                    </a:lnTo>
                    <a:lnTo>
                      <a:pt x="586" y="11801"/>
                    </a:lnTo>
                    <a:lnTo>
                      <a:pt x="733" y="11843"/>
                    </a:lnTo>
                    <a:lnTo>
                      <a:pt x="754" y="11948"/>
                    </a:lnTo>
                    <a:lnTo>
                      <a:pt x="858" y="12094"/>
                    </a:lnTo>
                    <a:lnTo>
                      <a:pt x="984" y="12011"/>
                    </a:lnTo>
                    <a:lnTo>
                      <a:pt x="1005" y="12136"/>
                    </a:lnTo>
                    <a:lnTo>
                      <a:pt x="942" y="12304"/>
                    </a:lnTo>
                    <a:lnTo>
                      <a:pt x="775" y="12325"/>
                    </a:lnTo>
                    <a:lnTo>
                      <a:pt x="754" y="12366"/>
                    </a:lnTo>
                    <a:lnTo>
                      <a:pt x="838" y="12429"/>
                    </a:lnTo>
                    <a:lnTo>
                      <a:pt x="858" y="12534"/>
                    </a:lnTo>
                    <a:lnTo>
                      <a:pt x="984" y="12555"/>
                    </a:lnTo>
                    <a:lnTo>
                      <a:pt x="1047" y="12848"/>
                    </a:lnTo>
                    <a:lnTo>
                      <a:pt x="963" y="12952"/>
                    </a:lnTo>
                    <a:lnTo>
                      <a:pt x="1005" y="12994"/>
                    </a:lnTo>
                    <a:lnTo>
                      <a:pt x="1151" y="12994"/>
                    </a:lnTo>
                    <a:lnTo>
                      <a:pt x="1423" y="12931"/>
                    </a:lnTo>
                    <a:lnTo>
                      <a:pt x="1570" y="12973"/>
                    </a:lnTo>
                    <a:lnTo>
                      <a:pt x="1695" y="12869"/>
                    </a:lnTo>
                    <a:lnTo>
                      <a:pt x="1674" y="12764"/>
                    </a:lnTo>
                    <a:lnTo>
                      <a:pt x="1612" y="12701"/>
                    </a:lnTo>
                    <a:lnTo>
                      <a:pt x="1695" y="12534"/>
                    </a:lnTo>
                    <a:lnTo>
                      <a:pt x="1884" y="12513"/>
                    </a:lnTo>
                    <a:lnTo>
                      <a:pt x="1905" y="12325"/>
                    </a:lnTo>
                    <a:lnTo>
                      <a:pt x="1926" y="12408"/>
                    </a:lnTo>
                    <a:lnTo>
                      <a:pt x="2135" y="12450"/>
                    </a:lnTo>
                    <a:lnTo>
                      <a:pt x="2260" y="12366"/>
                    </a:lnTo>
                    <a:lnTo>
                      <a:pt x="2365" y="12429"/>
                    </a:lnTo>
                    <a:lnTo>
                      <a:pt x="2449" y="12513"/>
                    </a:lnTo>
                    <a:lnTo>
                      <a:pt x="2553" y="12345"/>
                    </a:lnTo>
                    <a:lnTo>
                      <a:pt x="2616" y="12115"/>
                    </a:lnTo>
                    <a:lnTo>
                      <a:pt x="2679" y="12032"/>
                    </a:lnTo>
                    <a:lnTo>
                      <a:pt x="2721" y="11739"/>
                    </a:lnTo>
                    <a:lnTo>
                      <a:pt x="2762" y="11634"/>
                    </a:lnTo>
                    <a:lnTo>
                      <a:pt x="2658" y="11571"/>
                    </a:lnTo>
                    <a:lnTo>
                      <a:pt x="2679" y="11467"/>
                    </a:lnTo>
                    <a:lnTo>
                      <a:pt x="2783" y="11320"/>
                    </a:lnTo>
                    <a:lnTo>
                      <a:pt x="2679" y="11216"/>
                    </a:lnTo>
                    <a:lnTo>
                      <a:pt x="2783" y="11111"/>
                    </a:lnTo>
                    <a:lnTo>
                      <a:pt x="2658" y="11048"/>
                    </a:lnTo>
                    <a:lnTo>
                      <a:pt x="2721" y="10965"/>
                    </a:lnTo>
                    <a:lnTo>
                      <a:pt x="2658" y="10839"/>
                    </a:lnTo>
                    <a:lnTo>
                      <a:pt x="2762" y="10881"/>
                    </a:lnTo>
                    <a:lnTo>
                      <a:pt x="2930" y="10860"/>
                    </a:lnTo>
                    <a:lnTo>
                      <a:pt x="2783" y="10755"/>
                    </a:lnTo>
                    <a:lnTo>
                      <a:pt x="2846" y="10609"/>
                    </a:lnTo>
                    <a:lnTo>
                      <a:pt x="2846" y="10546"/>
                    </a:lnTo>
                    <a:lnTo>
                      <a:pt x="2658" y="10483"/>
                    </a:lnTo>
                    <a:lnTo>
                      <a:pt x="2888" y="10483"/>
                    </a:lnTo>
                    <a:lnTo>
                      <a:pt x="2762" y="10358"/>
                    </a:lnTo>
                    <a:lnTo>
                      <a:pt x="2679" y="10358"/>
                    </a:lnTo>
                    <a:lnTo>
                      <a:pt x="2742" y="10274"/>
                    </a:lnTo>
                    <a:lnTo>
                      <a:pt x="2783" y="10274"/>
                    </a:lnTo>
                    <a:lnTo>
                      <a:pt x="2825" y="10316"/>
                    </a:lnTo>
                    <a:lnTo>
                      <a:pt x="2888" y="10232"/>
                    </a:lnTo>
                    <a:lnTo>
                      <a:pt x="2867" y="10148"/>
                    </a:lnTo>
                    <a:lnTo>
                      <a:pt x="2972" y="10232"/>
                    </a:lnTo>
                    <a:lnTo>
                      <a:pt x="2993" y="10128"/>
                    </a:lnTo>
                    <a:lnTo>
                      <a:pt x="3076" y="10023"/>
                    </a:lnTo>
                    <a:lnTo>
                      <a:pt x="3160" y="10023"/>
                    </a:lnTo>
                    <a:lnTo>
                      <a:pt x="3139" y="9939"/>
                    </a:lnTo>
                    <a:lnTo>
                      <a:pt x="3181" y="9897"/>
                    </a:lnTo>
                    <a:lnTo>
                      <a:pt x="3202" y="9939"/>
                    </a:lnTo>
                    <a:lnTo>
                      <a:pt x="3181" y="10044"/>
                    </a:lnTo>
                    <a:lnTo>
                      <a:pt x="3265" y="10044"/>
                    </a:lnTo>
                    <a:lnTo>
                      <a:pt x="3369" y="9897"/>
                    </a:lnTo>
                    <a:lnTo>
                      <a:pt x="3453" y="9897"/>
                    </a:lnTo>
                    <a:lnTo>
                      <a:pt x="3516" y="9835"/>
                    </a:lnTo>
                    <a:lnTo>
                      <a:pt x="3495" y="9730"/>
                    </a:lnTo>
                    <a:lnTo>
                      <a:pt x="3411" y="9646"/>
                    </a:lnTo>
                    <a:lnTo>
                      <a:pt x="3286" y="9625"/>
                    </a:lnTo>
                    <a:lnTo>
                      <a:pt x="3181" y="9688"/>
                    </a:lnTo>
                    <a:lnTo>
                      <a:pt x="3139" y="9646"/>
                    </a:lnTo>
                    <a:lnTo>
                      <a:pt x="3055" y="9709"/>
                    </a:lnTo>
                    <a:lnTo>
                      <a:pt x="2972" y="9604"/>
                    </a:lnTo>
                    <a:lnTo>
                      <a:pt x="2846" y="9563"/>
                    </a:lnTo>
                    <a:lnTo>
                      <a:pt x="2762" y="9521"/>
                    </a:lnTo>
                    <a:lnTo>
                      <a:pt x="2616" y="9542"/>
                    </a:lnTo>
                    <a:lnTo>
                      <a:pt x="2616" y="9604"/>
                    </a:lnTo>
                    <a:lnTo>
                      <a:pt x="2553" y="9542"/>
                    </a:lnTo>
                    <a:lnTo>
                      <a:pt x="2407" y="9542"/>
                    </a:lnTo>
                    <a:lnTo>
                      <a:pt x="2365" y="9500"/>
                    </a:lnTo>
                    <a:lnTo>
                      <a:pt x="2470" y="9479"/>
                    </a:lnTo>
                    <a:lnTo>
                      <a:pt x="2553" y="9521"/>
                    </a:lnTo>
                    <a:lnTo>
                      <a:pt x="2637" y="9395"/>
                    </a:lnTo>
                    <a:lnTo>
                      <a:pt x="2679" y="9437"/>
                    </a:lnTo>
                    <a:lnTo>
                      <a:pt x="2783" y="9416"/>
                    </a:lnTo>
                    <a:lnTo>
                      <a:pt x="2825" y="9332"/>
                    </a:lnTo>
                    <a:lnTo>
                      <a:pt x="2930" y="9374"/>
                    </a:lnTo>
                    <a:lnTo>
                      <a:pt x="2972" y="9416"/>
                    </a:lnTo>
                    <a:lnTo>
                      <a:pt x="3034" y="9416"/>
                    </a:lnTo>
                    <a:lnTo>
                      <a:pt x="3055" y="9332"/>
                    </a:lnTo>
                    <a:lnTo>
                      <a:pt x="3097" y="9416"/>
                    </a:lnTo>
                    <a:lnTo>
                      <a:pt x="3244" y="9437"/>
                    </a:lnTo>
                    <a:lnTo>
                      <a:pt x="3202" y="9521"/>
                    </a:lnTo>
                    <a:lnTo>
                      <a:pt x="3306" y="9563"/>
                    </a:lnTo>
                    <a:lnTo>
                      <a:pt x="3474" y="9542"/>
                    </a:lnTo>
                    <a:lnTo>
                      <a:pt x="3495" y="9416"/>
                    </a:lnTo>
                    <a:lnTo>
                      <a:pt x="3662" y="9270"/>
                    </a:lnTo>
                    <a:lnTo>
                      <a:pt x="3725" y="9102"/>
                    </a:lnTo>
                    <a:lnTo>
                      <a:pt x="3599" y="8977"/>
                    </a:lnTo>
                    <a:lnTo>
                      <a:pt x="3599" y="8893"/>
                    </a:lnTo>
                    <a:lnTo>
                      <a:pt x="3453" y="8788"/>
                    </a:lnTo>
                    <a:lnTo>
                      <a:pt x="3474" y="8747"/>
                    </a:lnTo>
                    <a:lnTo>
                      <a:pt x="3265" y="8579"/>
                    </a:lnTo>
                    <a:lnTo>
                      <a:pt x="3244" y="8475"/>
                    </a:lnTo>
                    <a:lnTo>
                      <a:pt x="3160" y="8391"/>
                    </a:lnTo>
                    <a:lnTo>
                      <a:pt x="3055" y="8516"/>
                    </a:lnTo>
                    <a:lnTo>
                      <a:pt x="2993" y="8433"/>
                    </a:lnTo>
                    <a:lnTo>
                      <a:pt x="2951" y="8454"/>
                    </a:lnTo>
                    <a:lnTo>
                      <a:pt x="2951" y="8349"/>
                    </a:lnTo>
                    <a:lnTo>
                      <a:pt x="2867" y="8349"/>
                    </a:lnTo>
                    <a:lnTo>
                      <a:pt x="2825" y="8244"/>
                    </a:lnTo>
                    <a:lnTo>
                      <a:pt x="2742" y="8182"/>
                    </a:lnTo>
                    <a:lnTo>
                      <a:pt x="2825" y="8077"/>
                    </a:lnTo>
                    <a:lnTo>
                      <a:pt x="2762" y="7952"/>
                    </a:lnTo>
                    <a:lnTo>
                      <a:pt x="2825" y="7931"/>
                    </a:lnTo>
                    <a:lnTo>
                      <a:pt x="2825" y="7847"/>
                    </a:lnTo>
                    <a:lnTo>
                      <a:pt x="2742" y="7826"/>
                    </a:lnTo>
                    <a:lnTo>
                      <a:pt x="2825" y="7721"/>
                    </a:lnTo>
                    <a:lnTo>
                      <a:pt x="2783" y="7533"/>
                    </a:lnTo>
                    <a:lnTo>
                      <a:pt x="2825" y="7512"/>
                    </a:lnTo>
                    <a:lnTo>
                      <a:pt x="2867" y="7554"/>
                    </a:lnTo>
                    <a:lnTo>
                      <a:pt x="2888" y="7449"/>
                    </a:lnTo>
                    <a:lnTo>
                      <a:pt x="2825" y="7345"/>
                    </a:lnTo>
                    <a:lnTo>
                      <a:pt x="2846" y="7198"/>
                    </a:lnTo>
                    <a:lnTo>
                      <a:pt x="2825" y="7073"/>
                    </a:lnTo>
                    <a:lnTo>
                      <a:pt x="2846" y="7010"/>
                    </a:lnTo>
                    <a:lnTo>
                      <a:pt x="2825" y="6884"/>
                    </a:lnTo>
                    <a:lnTo>
                      <a:pt x="2679" y="6696"/>
                    </a:lnTo>
                    <a:lnTo>
                      <a:pt x="2679" y="6696"/>
                    </a:lnTo>
                    <a:lnTo>
                      <a:pt x="2783" y="6759"/>
                    </a:lnTo>
                    <a:lnTo>
                      <a:pt x="2951" y="6717"/>
                    </a:lnTo>
                    <a:lnTo>
                      <a:pt x="3055" y="6571"/>
                    </a:lnTo>
                    <a:lnTo>
                      <a:pt x="2993" y="6466"/>
                    </a:lnTo>
                    <a:lnTo>
                      <a:pt x="3034" y="6403"/>
                    </a:lnTo>
                    <a:lnTo>
                      <a:pt x="3139" y="6424"/>
                    </a:lnTo>
                    <a:lnTo>
                      <a:pt x="3286" y="6299"/>
                    </a:lnTo>
                    <a:lnTo>
                      <a:pt x="3286" y="6236"/>
                    </a:lnTo>
                    <a:lnTo>
                      <a:pt x="3202" y="6236"/>
                    </a:lnTo>
                    <a:lnTo>
                      <a:pt x="3265" y="6131"/>
                    </a:lnTo>
                    <a:lnTo>
                      <a:pt x="3348" y="6047"/>
                    </a:lnTo>
                    <a:lnTo>
                      <a:pt x="3390" y="6089"/>
                    </a:lnTo>
                    <a:lnTo>
                      <a:pt x="3453" y="6089"/>
                    </a:lnTo>
                    <a:lnTo>
                      <a:pt x="3474" y="5964"/>
                    </a:lnTo>
                    <a:lnTo>
                      <a:pt x="3516" y="5964"/>
                    </a:lnTo>
                    <a:lnTo>
                      <a:pt x="3558" y="6047"/>
                    </a:lnTo>
                    <a:lnTo>
                      <a:pt x="3620" y="5964"/>
                    </a:lnTo>
                    <a:lnTo>
                      <a:pt x="3620" y="5838"/>
                    </a:lnTo>
                    <a:lnTo>
                      <a:pt x="3683" y="5734"/>
                    </a:lnTo>
                    <a:lnTo>
                      <a:pt x="3788" y="5734"/>
                    </a:lnTo>
                    <a:lnTo>
                      <a:pt x="3788" y="5817"/>
                    </a:lnTo>
                    <a:lnTo>
                      <a:pt x="3871" y="5817"/>
                    </a:lnTo>
                    <a:lnTo>
                      <a:pt x="3913" y="5713"/>
                    </a:lnTo>
                    <a:lnTo>
                      <a:pt x="4039" y="5629"/>
                    </a:lnTo>
                    <a:lnTo>
                      <a:pt x="4018" y="5524"/>
                    </a:lnTo>
                    <a:lnTo>
                      <a:pt x="4018" y="5420"/>
                    </a:lnTo>
                    <a:lnTo>
                      <a:pt x="4102" y="5503"/>
                    </a:lnTo>
                    <a:lnTo>
                      <a:pt x="4206" y="5378"/>
                    </a:lnTo>
                    <a:lnTo>
                      <a:pt x="4290" y="5378"/>
                    </a:lnTo>
                    <a:lnTo>
                      <a:pt x="4395" y="5190"/>
                    </a:lnTo>
                    <a:lnTo>
                      <a:pt x="4395" y="5001"/>
                    </a:lnTo>
                    <a:lnTo>
                      <a:pt x="4457" y="4897"/>
                    </a:lnTo>
                    <a:lnTo>
                      <a:pt x="4541" y="4897"/>
                    </a:lnTo>
                    <a:lnTo>
                      <a:pt x="4646" y="4771"/>
                    </a:lnTo>
                    <a:lnTo>
                      <a:pt x="4562" y="4771"/>
                    </a:lnTo>
                    <a:lnTo>
                      <a:pt x="4499" y="4666"/>
                    </a:lnTo>
                    <a:lnTo>
                      <a:pt x="4562" y="4625"/>
                    </a:lnTo>
                    <a:lnTo>
                      <a:pt x="4541" y="4562"/>
                    </a:lnTo>
                    <a:lnTo>
                      <a:pt x="4436" y="4562"/>
                    </a:lnTo>
                    <a:lnTo>
                      <a:pt x="4332" y="4457"/>
                    </a:lnTo>
                    <a:lnTo>
                      <a:pt x="4457" y="4415"/>
                    </a:lnTo>
                    <a:lnTo>
                      <a:pt x="4436" y="4332"/>
                    </a:lnTo>
                    <a:lnTo>
                      <a:pt x="4520" y="4164"/>
                    </a:lnTo>
                    <a:lnTo>
                      <a:pt x="4541" y="4081"/>
                    </a:lnTo>
                    <a:lnTo>
                      <a:pt x="4499" y="3997"/>
                    </a:lnTo>
                    <a:lnTo>
                      <a:pt x="4415" y="3997"/>
                    </a:lnTo>
                    <a:lnTo>
                      <a:pt x="4395" y="3934"/>
                    </a:lnTo>
                    <a:lnTo>
                      <a:pt x="4415" y="3892"/>
                    </a:lnTo>
                    <a:lnTo>
                      <a:pt x="4499" y="3934"/>
                    </a:lnTo>
                    <a:lnTo>
                      <a:pt x="4520" y="3955"/>
                    </a:lnTo>
                    <a:lnTo>
                      <a:pt x="4541" y="3955"/>
                    </a:lnTo>
                    <a:lnTo>
                      <a:pt x="4541" y="3871"/>
                    </a:lnTo>
                    <a:lnTo>
                      <a:pt x="4436" y="3850"/>
                    </a:lnTo>
                    <a:lnTo>
                      <a:pt x="4541" y="3788"/>
                    </a:lnTo>
                    <a:lnTo>
                      <a:pt x="4625" y="3788"/>
                    </a:lnTo>
                    <a:lnTo>
                      <a:pt x="4729" y="3725"/>
                    </a:lnTo>
                    <a:lnTo>
                      <a:pt x="4646" y="3662"/>
                    </a:lnTo>
                    <a:lnTo>
                      <a:pt x="4562" y="3516"/>
                    </a:lnTo>
                    <a:lnTo>
                      <a:pt x="4646" y="3537"/>
                    </a:lnTo>
                    <a:lnTo>
                      <a:pt x="4708" y="3620"/>
                    </a:lnTo>
                    <a:lnTo>
                      <a:pt x="4813" y="3578"/>
                    </a:lnTo>
                    <a:lnTo>
                      <a:pt x="4834" y="3474"/>
                    </a:lnTo>
                    <a:lnTo>
                      <a:pt x="4855" y="3369"/>
                    </a:lnTo>
                    <a:lnTo>
                      <a:pt x="4918" y="3327"/>
                    </a:lnTo>
                    <a:lnTo>
                      <a:pt x="4980" y="3453"/>
                    </a:lnTo>
                    <a:lnTo>
                      <a:pt x="5064" y="3348"/>
                    </a:lnTo>
                    <a:lnTo>
                      <a:pt x="5127" y="3453"/>
                    </a:lnTo>
                    <a:lnTo>
                      <a:pt x="5190" y="3474"/>
                    </a:lnTo>
                    <a:lnTo>
                      <a:pt x="5252" y="3369"/>
                    </a:lnTo>
                    <a:lnTo>
                      <a:pt x="5357" y="3432"/>
                    </a:lnTo>
                    <a:lnTo>
                      <a:pt x="5483" y="3348"/>
                    </a:lnTo>
                    <a:lnTo>
                      <a:pt x="5545" y="3432"/>
                    </a:lnTo>
                    <a:lnTo>
                      <a:pt x="5671" y="3432"/>
                    </a:lnTo>
                    <a:lnTo>
                      <a:pt x="5713" y="3369"/>
                    </a:lnTo>
                    <a:lnTo>
                      <a:pt x="5755" y="3411"/>
                    </a:lnTo>
                    <a:lnTo>
                      <a:pt x="5755" y="3265"/>
                    </a:lnTo>
                    <a:lnTo>
                      <a:pt x="5671" y="3202"/>
                    </a:lnTo>
                    <a:lnTo>
                      <a:pt x="5587" y="2993"/>
                    </a:lnTo>
                    <a:lnTo>
                      <a:pt x="5462" y="2951"/>
                    </a:lnTo>
                    <a:lnTo>
                      <a:pt x="5399" y="2762"/>
                    </a:lnTo>
                    <a:lnTo>
                      <a:pt x="5462" y="2700"/>
                    </a:lnTo>
                    <a:lnTo>
                      <a:pt x="5462" y="2490"/>
                    </a:lnTo>
                    <a:lnTo>
                      <a:pt x="5441" y="2386"/>
                    </a:lnTo>
                    <a:lnTo>
                      <a:pt x="5462" y="2302"/>
                    </a:lnTo>
                    <a:lnTo>
                      <a:pt x="5399" y="2093"/>
                    </a:lnTo>
                    <a:lnTo>
                      <a:pt x="5357" y="1988"/>
                    </a:lnTo>
                    <a:lnTo>
                      <a:pt x="5336" y="1842"/>
                    </a:lnTo>
                    <a:lnTo>
                      <a:pt x="5378" y="1758"/>
                    </a:lnTo>
                    <a:lnTo>
                      <a:pt x="5357" y="1633"/>
                    </a:lnTo>
                    <a:lnTo>
                      <a:pt x="5190" y="1591"/>
                    </a:lnTo>
                    <a:lnTo>
                      <a:pt x="5190" y="1486"/>
                    </a:lnTo>
                    <a:lnTo>
                      <a:pt x="5252" y="1361"/>
                    </a:lnTo>
                    <a:lnTo>
                      <a:pt x="5190" y="1172"/>
                    </a:lnTo>
                    <a:lnTo>
                      <a:pt x="5252" y="1068"/>
                    </a:lnTo>
                    <a:lnTo>
                      <a:pt x="5190" y="1005"/>
                    </a:lnTo>
                    <a:lnTo>
                      <a:pt x="5127" y="1005"/>
                    </a:lnTo>
                    <a:lnTo>
                      <a:pt x="5022" y="858"/>
                    </a:lnTo>
                    <a:lnTo>
                      <a:pt x="4939" y="858"/>
                    </a:lnTo>
                    <a:lnTo>
                      <a:pt x="4876" y="754"/>
                    </a:lnTo>
                    <a:lnTo>
                      <a:pt x="4771" y="628"/>
                    </a:lnTo>
                    <a:lnTo>
                      <a:pt x="4708" y="607"/>
                    </a:lnTo>
                    <a:lnTo>
                      <a:pt x="4604" y="545"/>
                    </a:lnTo>
                    <a:lnTo>
                      <a:pt x="4395" y="524"/>
                    </a:lnTo>
                    <a:lnTo>
                      <a:pt x="4227" y="419"/>
                    </a:lnTo>
                    <a:lnTo>
                      <a:pt x="4018" y="189"/>
                    </a:lnTo>
                    <a:lnTo>
                      <a:pt x="3892" y="105"/>
                    </a:lnTo>
                    <a:lnTo>
                      <a:pt x="378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0" name="Google Shape;2940;p66"/>
              <p:cNvSpPr/>
              <p:nvPr/>
            </p:nvSpPr>
            <p:spPr>
              <a:xfrm>
                <a:off x="3976075" y="2250975"/>
                <a:ext cx="57550" cy="52325"/>
              </a:xfrm>
              <a:custGeom>
                <a:avLst/>
                <a:gdLst/>
                <a:ahLst/>
                <a:cxnLst/>
                <a:rect l="l" t="t" r="r" b="b"/>
                <a:pathLst>
                  <a:path w="2302" h="2093" extrusionOk="0">
                    <a:moveTo>
                      <a:pt x="1026" y="0"/>
                    </a:moveTo>
                    <a:lnTo>
                      <a:pt x="1026" y="63"/>
                    </a:lnTo>
                    <a:lnTo>
                      <a:pt x="942" y="63"/>
                    </a:lnTo>
                    <a:lnTo>
                      <a:pt x="942" y="105"/>
                    </a:lnTo>
                    <a:lnTo>
                      <a:pt x="1005" y="167"/>
                    </a:lnTo>
                    <a:lnTo>
                      <a:pt x="900" y="230"/>
                    </a:lnTo>
                    <a:lnTo>
                      <a:pt x="837" y="209"/>
                    </a:lnTo>
                    <a:lnTo>
                      <a:pt x="628" y="209"/>
                    </a:lnTo>
                    <a:lnTo>
                      <a:pt x="607" y="147"/>
                    </a:lnTo>
                    <a:lnTo>
                      <a:pt x="586" y="251"/>
                    </a:lnTo>
                    <a:lnTo>
                      <a:pt x="481" y="230"/>
                    </a:lnTo>
                    <a:lnTo>
                      <a:pt x="335" y="272"/>
                    </a:lnTo>
                    <a:lnTo>
                      <a:pt x="335" y="356"/>
                    </a:lnTo>
                    <a:lnTo>
                      <a:pt x="272" y="356"/>
                    </a:lnTo>
                    <a:lnTo>
                      <a:pt x="84" y="439"/>
                    </a:lnTo>
                    <a:lnTo>
                      <a:pt x="0" y="544"/>
                    </a:lnTo>
                    <a:lnTo>
                      <a:pt x="21" y="900"/>
                    </a:lnTo>
                    <a:lnTo>
                      <a:pt x="84" y="900"/>
                    </a:lnTo>
                    <a:lnTo>
                      <a:pt x="126" y="879"/>
                    </a:lnTo>
                    <a:lnTo>
                      <a:pt x="230" y="900"/>
                    </a:lnTo>
                    <a:lnTo>
                      <a:pt x="189" y="983"/>
                    </a:lnTo>
                    <a:lnTo>
                      <a:pt x="105" y="983"/>
                    </a:lnTo>
                    <a:lnTo>
                      <a:pt x="105" y="1151"/>
                    </a:lnTo>
                    <a:lnTo>
                      <a:pt x="209" y="1276"/>
                    </a:lnTo>
                    <a:lnTo>
                      <a:pt x="377" y="1423"/>
                    </a:lnTo>
                    <a:lnTo>
                      <a:pt x="419" y="1423"/>
                    </a:lnTo>
                    <a:lnTo>
                      <a:pt x="419" y="1318"/>
                    </a:lnTo>
                    <a:lnTo>
                      <a:pt x="544" y="1214"/>
                    </a:lnTo>
                    <a:lnTo>
                      <a:pt x="586" y="1318"/>
                    </a:lnTo>
                    <a:lnTo>
                      <a:pt x="523" y="1611"/>
                    </a:lnTo>
                    <a:lnTo>
                      <a:pt x="523" y="1695"/>
                    </a:lnTo>
                    <a:lnTo>
                      <a:pt x="586" y="1674"/>
                    </a:lnTo>
                    <a:lnTo>
                      <a:pt x="754" y="1569"/>
                    </a:lnTo>
                    <a:lnTo>
                      <a:pt x="900" y="1507"/>
                    </a:lnTo>
                    <a:lnTo>
                      <a:pt x="1046" y="1632"/>
                    </a:lnTo>
                    <a:lnTo>
                      <a:pt x="1130" y="1611"/>
                    </a:lnTo>
                    <a:lnTo>
                      <a:pt x="1151" y="1507"/>
                    </a:lnTo>
                    <a:lnTo>
                      <a:pt x="1235" y="1590"/>
                    </a:lnTo>
                    <a:lnTo>
                      <a:pt x="1277" y="1674"/>
                    </a:lnTo>
                    <a:lnTo>
                      <a:pt x="1339" y="1674"/>
                    </a:lnTo>
                    <a:lnTo>
                      <a:pt x="1528" y="1779"/>
                    </a:lnTo>
                    <a:lnTo>
                      <a:pt x="1570" y="1925"/>
                    </a:lnTo>
                    <a:lnTo>
                      <a:pt x="1695" y="1967"/>
                    </a:lnTo>
                    <a:lnTo>
                      <a:pt x="1779" y="2092"/>
                    </a:lnTo>
                    <a:lnTo>
                      <a:pt x="1988" y="2009"/>
                    </a:lnTo>
                    <a:lnTo>
                      <a:pt x="2155" y="2030"/>
                    </a:lnTo>
                    <a:lnTo>
                      <a:pt x="2260" y="1904"/>
                    </a:lnTo>
                    <a:lnTo>
                      <a:pt x="2218" y="1800"/>
                    </a:lnTo>
                    <a:lnTo>
                      <a:pt x="2302" y="1716"/>
                    </a:lnTo>
                    <a:lnTo>
                      <a:pt x="2302" y="1611"/>
                    </a:lnTo>
                    <a:lnTo>
                      <a:pt x="2051" y="1109"/>
                    </a:lnTo>
                    <a:lnTo>
                      <a:pt x="2093" y="691"/>
                    </a:lnTo>
                    <a:lnTo>
                      <a:pt x="2155" y="649"/>
                    </a:lnTo>
                    <a:lnTo>
                      <a:pt x="2197" y="481"/>
                    </a:lnTo>
                    <a:lnTo>
                      <a:pt x="2281" y="356"/>
                    </a:lnTo>
                    <a:lnTo>
                      <a:pt x="2302" y="335"/>
                    </a:lnTo>
                    <a:lnTo>
                      <a:pt x="2302" y="314"/>
                    </a:lnTo>
                    <a:lnTo>
                      <a:pt x="2260" y="230"/>
                    </a:lnTo>
                    <a:lnTo>
                      <a:pt x="2218" y="272"/>
                    </a:lnTo>
                    <a:lnTo>
                      <a:pt x="1758" y="251"/>
                    </a:lnTo>
                    <a:lnTo>
                      <a:pt x="1570" y="126"/>
                    </a:lnTo>
                    <a:lnTo>
                      <a:pt x="1339" y="126"/>
                    </a:lnTo>
                    <a:lnTo>
                      <a:pt x="1235" y="63"/>
                    </a:lnTo>
                    <a:lnTo>
                      <a:pt x="1130" y="105"/>
                    </a:lnTo>
                    <a:lnTo>
                      <a:pt x="102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1" name="Google Shape;2941;p66"/>
              <p:cNvSpPr/>
              <p:nvPr/>
            </p:nvSpPr>
            <p:spPr>
              <a:xfrm>
                <a:off x="3949400" y="2288625"/>
                <a:ext cx="91550" cy="49725"/>
              </a:xfrm>
              <a:custGeom>
                <a:avLst/>
                <a:gdLst/>
                <a:ahLst/>
                <a:cxnLst/>
                <a:rect l="l" t="t" r="r" b="b"/>
                <a:pathLst>
                  <a:path w="3662" h="1989" extrusionOk="0">
                    <a:moveTo>
                      <a:pt x="1967" y="1"/>
                    </a:moveTo>
                    <a:lnTo>
                      <a:pt x="1821" y="63"/>
                    </a:lnTo>
                    <a:lnTo>
                      <a:pt x="1653" y="168"/>
                    </a:lnTo>
                    <a:lnTo>
                      <a:pt x="1590" y="189"/>
                    </a:lnTo>
                    <a:lnTo>
                      <a:pt x="1590" y="314"/>
                    </a:lnTo>
                    <a:lnTo>
                      <a:pt x="1653" y="586"/>
                    </a:lnTo>
                    <a:lnTo>
                      <a:pt x="1590" y="754"/>
                    </a:lnTo>
                    <a:lnTo>
                      <a:pt x="1402" y="963"/>
                    </a:lnTo>
                    <a:lnTo>
                      <a:pt x="1256" y="963"/>
                    </a:lnTo>
                    <a:lnTo>
                      <a:pt x="1130" y="838"/>
                    </a:lnTo>
                    <a:lnTo>
                      <a:pt x="1130" y="733"/>
                    </a:lnTo>
                    <a:lnTo>
                      <a:pt x="837" y="440"/>
                    </a:lnTo>
                    <a:lnTo>
                      <a:pt x="837" y="294"/>
                    </a:lnTo>
                    <a:lnTo>
                      <a:pt x="774" y="294"/>
                    </a:lnTo>
                    <a:lnTo>
                      <a:pt x="670" y="398"/>
                    </a:lnTo>
                    <a:lnTo>
                      <a:pt x="523" y="419"/>
                    </a:lnTo>
                    <a:lnTo>
                      <a:pt x="460" y="461"/>
                    </a:lnTo>
                    <a:lnTo>
                      <a:pt x="335" y="461"/>
                    </a:lnTo>
                    <a:lnTo>
                      <a:pt x="251" y="607"/>
                    </a:lnTo>
                    <a:lnTo>
                      <a:pt x="293" y="733"/>
                    </a:lnTo>
                    <a:lnTo>
                      <a:pt x="230" y="712"/>
                    </a:lnTo>
                    <a:lnTo>
                      <a:pt x="230" y="921"/>
                    </a:lnTo>
                    <a:lnTo>
                      <a:pt x="84" y="1110"/>
                    </a:lnTo>
                    <a:lnTo>
                      <a:pt x="84" y="1214"/>
                    </a:lnTo>
                    <a:lnTo>
                      <a:pt x="84" y="1319"/>
                    </a:lnTo>
                    <a:lnTo>
                      <a:pt x="0" y="1382"/>
                    </a:lnTo>
                    <a:lnTo>
                      <a:pt x="42" y="1674"/>
                    </a:lnTo>
                    <a:lnTo>
                      <a:pt x="126" y="1737"/>
                    </a:lnTo>
                    <a:lnTo>
                      <a:pt x="126" y="1758"/>
                    </a:lnTo>
                    <a:lnTo>
                      <a:pt x="230" y="1737"/>
                    </a:lnTo>
                    <a:lnTo>
                      <a:pt x="251" y="1591"/>
                    </a:lnTo>
                    <a:lnTo>
                      <a:pt x="440" y="1465"/>
                    </a:lnTo>
                    <a:lnTo>
                      <a:pt x="670" y="1382"/>
                    </a:lnTo>
                    <a:lnTo>
                      <a:pt x="879" y="1423"/>
                    </a:lnTo>
                    <a:lnTo>
                      <a:pt x="1025" y="1423"/>
                    </a:lnTo>
                    <a:lnTo>
                      <a:pt x="1088" y="1465"/>
                    </a:lnTo>
                    <a:lnTo>
                      <a:pt x="1235" y="1382"/>
                    </a:lnTo>
                    <a:lnTo>
                      <a:pt x="1339" y="1361"/>
                    </a:lnTo>
                    <a:lnTo>
                      <a:pt x="1360" y="1444"/>
                    </a:lnTo>
                    <a:lnTo>
                      <a:pt x="1465" y="1444"/>
                    </a:lnTo>
                    <a:lnTo>
                      <a:pt x="1548" y="1549"/>
                    </a:lnTo>
                    <a:lnTo>
                      <a:pt x="1716" y="1549"/>
                    </a:lnTo>
                    <a:lnTo>
                      <a:pt x="1779" y="1570"/>
                    </a:lnTo>
                    <a:lnTo>
                      <a:pt x="1967" y="1444"/>
                    </a:lnTo>
                    <a:lnTo>
                      <a:pt x="2176" y="1549"/>
                    </a:lnTo>
                    <a:lnTo>
                      <a:pt x="2344" y="1570"/>
                    </a:lnTo>
                    <a:lnTo>
                      <a:pt x="2511" y="1758"/>
                    </a:lnTo>
                    <a:lnTo>
                      <a:pt x="2637" y="1758"/>
                    </a:lnTo>
                    <a:lnTo>
                      <a:pt x="2762" y="1946"/>
                    </a:lnTo>
                    <a:lnTo>
                      <a:pt x="2929" y="1967"/>
                    </a:lnTo>
                    <a:lnTo>
                      <a:pt x="2971" y="1988"/>
                    </a:lnTo>
                    <a:lnTo>
                      <a:pt x="3160" y="1905"/>
                    </a:lnTo>
                    <a:lnTo>
                      <a:pt x="3390" y="1884"/>
                    </a:lnTo>
                    <a:lnTo>
                      <a:pt x="3432" y="1737"/>
                    </a:lnTo>
                    <a:lnTo>
                      <a:pt x="3536" y="1674"/>
                    </a:lnTo>
                    <a:lnTo>
                      <a:pt x="3578" y="1570"/>
                    </a:lnTo>
                    <a:lnTo>
                      <a:pt x="3662" y="1549"/>
                    </a:lnTo>
                    <a:lnTo>
                      <a:pt x="3662" y="1382"/>
                    </a:lnTo>
                    <a:lnTo>
                      <a:pt x="3578" y="1277"/>
                    </a:lnTo>
                    <a:lnTo>
                      <a:pt x="3494" y="1110"/>
                    </a:lnTo>
                    <a:lnTo>
                      <a:pt x="3473" y="1047"/>
                    </a:lnTo>
                    <a:lnTo>
                      <a:pt x="3390" y="921"/>
                    </a:lnTo>
                    <a:lnTo>
                      <a:pt x="3432" y="838"/>
                    </a:lnTo>
                    <a:lnTo>
                      <a:pt x="3369" y="733"/>
                    </a:lnTo>
                    <a:lnTo>
                      <a:pt x="3327" y="712"/>
                    </a:lnTo>
                    <a:lnTo>
                      <a:pt x="3348" y="649"/>
                    </a:lnTo>
                    <a:lnTo>
                      <a:pt x="3348" y="545"/>
                    </a:lnTo>
                    <a:lnTo>
                      <a:pt x="3055" y="503"/>
                    </a:lnTo>
                    <a:lnTo>
                      <a:pt x="2846" y="586"/>
                    </a:lnTo>
                    <a:lnTo>
                      <a:pt x="2762" y="461"/>
                    </a:lnTo>
                    <a:lnTo>
                      <a:pt x="2637" y="419"/>
                    </a:lnTo>
                    <a:lnTo>
                      <a:pt x="2595" y="273"/>
                    </a:lnTo>
                    <a:lnTo>
                      <a:pt x="2406" y="168"/>
                    </a:lnTo>
                    <a:lnTo>
                      <a:pt x="2344" y="168"/>
                    </a:lnTo>
                    <a:lnTo>
                      <a:pt x="2302" y="84"/>
                    </a:lnTo>
                    <a:lnTo>
                      <a:pt x="2218" y="1"/>
                    </a:lnTo>
                    <a:lnTo>
                      <a:pt x="2197" y="105"/>
                    </a:lnTo>
                    <a:lnTo>
                      <a:pt x="2113" y="126"/>
                    </a:lnTo>
                    <a:lnTo>
                      <a:pt x="196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2" name="Google Shape;2942;p66"/>
              <p:cNvSpPr/>
              <p:nvPr/>
            </p:nvSpPr>
            <p:spPr>
              <a:xfrm>
                <a:off x="3952525" y="2322625"/>
                <a:ext cx="71175" cy="52325"/>
              </a:xfrm>
              <a:custGeom>
                <a:avLst/>
                <a:gdLst/>
                <a:ahLst/>
                <a:cxnLst/>
                <a:rect l="l" t="t" r="r" b="b"/>
                <a:pathLst>
                  <a:path w="2847" h="2093" extrusionOk="0">
                    <a:moveTo>
                      <a:pt x="1214" y="1"/>
                    </a:moveTo>
                    <a:lnTo>
                      <a:pt x="1110" y="22"/>
                    </a:lnTo>
                    <a:lnTo>
                      <a:pt x="963" y="105"/>
                    </a:lnTo>
                    <a:lnTo>
                      <a:pt x="900" y="63"/>
                    </a:lnTo>
                    <a:lnTo>
                      <a:pt x="754" y="63"/>
                    </a:lnTo>
                    <a:lnTo>
                      <a:pt x="545" y="22"/>
                    </a:lnTo>
                    <a:lnTo>
                      <a:pt x="315" y="105"/>
                    </a:lnTo>
                    <a:lnTo>
                      <a:pt x="126" y="231"/>
                    </a:lnTo>
                    <a:lnTo>
                      <a:pt x="105" y="377"/>
                    </a:lnTo>
                    <a:lnTo>
                      <a:pt x="1" y="398"/>
                    </a:lnTo>
                    <a:lnTo>
                      <a:pt x="1" y="586"/>
                    </a:lnTo>
                    <a:lnTo>
                      <a:pt x="63" y="712"/>
                    </a:lnTo>
                    <a:lnTo>
                      <a:pt x="1" y="796"/>
                    </a:lnTo>
                    <a:lnTo>
                      <a:pt x="22" y="817"/>
                    </a:lnTo>
                    <a:lnTo>
                      <a:pt x="231" y="754"/>
                    </a:lnTo>
                    <a:lnTo>
                      <a:pt x="398" y="1005"/>
                    </a:lnTo>
                    <a:lnTo>
                      <a:pt x="524" y="1047"/>
                    </a:lnTo>
                    <a:lnTo>
                      <a:pt x="733" y="1005"/>
                    </a:lnTo>
                    <a:lnTo>
                      <a:pt x="817" y="1047"/>
                    </a:lnTo>
                    <a:lnTo>
                      <a:pt x="838" y="1151"/>
                    </a:lnTo>
                    <a:lnTo>
                      <a:pt x="921" y="1172"/>
                    </a:lnTo>
                    <a:lnTo>
                      <a:pt x="963" y="1235"/>
                    </a:lnTo>
                    <a:lnTo>
                      <a:pt x="921" y="1340"/>
                    </a:lnTo>
                    <a:lnTo>
                      <a:pt x="921" y="1549"/>
                    </a:lnTo>
                    <a:lnTo>
                      <a:pt x="1047" y="1528"/>
                    </a:lnTo>
                    <a:lnTo>
                      <a:pt x="1172" y="1633"/>
                    </a:lnTo>
                    <a:lnTo>
                      <a:pt x="1256" y="1633"/>
                    </a:lnTo>
                    <a:lnTo>
                      <a:pt x="1319" y="1863"/>
                    </a:lnTo>
                    <a:lnTo>
                      <a:pt x="1319" y="1988"/>
                    </a:lnTo>
                    <a:lnTo>
                      <a:pt x="1361" y="2093"/>
                    </a:lnTo>
                    <a:lnTo>
                      <a:pt x="1486" y="2009"/>
                    </a:lnTo>
                    <a:lnTo>
                      <a:pt x="1696" y="1947"/>
                    </a:lnTo>
                    <a:lnTo>
                      <a:pt x="1863" y="2009"/>
                    </a:lnTo>
                    <a:lnTo>
                      <a:pt x="2009" y="1947"/>
                    </a:lnTo>
                    <a:lnTo>
                      <a:pt x="2114" y="1947"/>
                    </a:lnTo>
                    <a:lnTo>
                      <a:pt x="2051" y="1779"/>
                    </a:lnTo>
                    <a:lnTo>
                      <a:pt x="2219" y="1758"/>
                    </a:lnTo>
                    <a:lnTo>
                      <a:pt x="2281" y="1633"/>
                    </a:lnTo>
                    <a:lnTo>
                      <a:pt x="2386" y="1570"/>
                    </a:lnTo>
                    <a:lnTo>
                      <a:pt x="2407" y="1654"/>
                    </a:lnTo>
                    <a:lnTo>
                      <a:pt x="2532" y="1654"/>
                    </a:lnTo>
                    <a:lnTo>
                      <a:pt x="2532" y="1528"/>
                    </a:lnTo>
                    <a:lnTo>
                      <a:pt x="2386" y="1444"/>
                    </a:lnTo>
                    <a:lnTo>
                      <a:pt x="2428" y="1277"/>
                    </a:lnTo>
                    <a:lnTo>
                      <a:pt x="2512" y="1256"/>
                    </a:lnTo>
                    <a:lnTo>
                      <a:pt x="2616" y="1068"/>
                    </a:lnTo>
                    <a:lnTo>
                      <a:pt x="2825" y="963"/>
                    </a:lnTo>
                    <a:lnTo>
                      <a:pt x="2825" y="858"/>
                    </a:lnTo>
                    <a:lnTo>
                      <a:pt x="2721" y="817"/>
                    </a:lnTo>
                    <a:lnTo>
                      <a:pt x="2846" y="628"/>
                    </a:lnTo>
                    <a:lnTo>
                      <a:pt x="2804" y="607"/>
                    </a:lnTo>
                    <a:lnTo>
                      <a:pt x="2637" y="586"/>
                    </a:lnTo>
                    <a:lnTo>
                      <a:pt x="2512" y="398"/>
                    </a:lnTo>
                    <a:lnTo>
                      <a:pt x="2386" y="398"/>
                    </a:lnTo>
                    <a:lnTo>
                      <a:pt x="2219" y="210"/>
                    </a:lnTo>
                    <a:lnTo>
                      <a:pt x="2051" y="189"/>
                    </a:lnTo>
                    <a:lnTo>
                      <a:pt x="1842" y="84"/>
                    </a:lnTo>
                    <a:lnTo>
                      <a:pt x="1654" y="210"/>
                    </a:lnTo>
                    <a:lnTo>
                      <a:pt x="1591" y="189"/>
                    </a:lnTo>
                    <a:lnTo>
                      <a:pt x="1423" y="189"/>
                    </a:lnTo>
                    <a:lnTo>
                      <a:pt x="1340" y="84"/>
                    </a:lnTo>
                    <a:lnTo>
                      <a:pt x="1235" y="84"/>
                    </a:lnTo>
                    <a:lnTo>
                      <a:pt x="121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3" name="Google Shape;2943;p66"/>
              <p:cNvSpPr/>
              <p:nvPr/>
            </p:nvSpPr>
            <p:spPr>
              <a:xfrm>
                <a:off x="3986525" y="2326300"/>
                <a:ext cx="120875" cy="93650"/>
              </a:xfrm>
              <a:custGeom>
                <a:avLst/>
                <a:gdLst/>
                <a:ahLst/>
                <a:cxnLst/>
                <a:rect l="l" t="t" r="r" b="b"/>
                <a:pathLst>
                  <a:path w="4835" h="3746" extrusionOk="0">
                    <a:moveTo>
                      <a:pt x="2470" y="0"/>
                    </a:moveTo>
                    <a:lnTo>
                      <a:pt x="2323" y="84"/>
                    </a:lnTo>
                    <a:lnTo>
                      <a:pt x="2219" y="42"/>
                    </a:lnTo>
                    <a:lnTo>
                      <a:pt x="2093" y="63"/>
                    </a:lnTo>
                    <a:lnTo>
                      <a:pt x="2051" y="167"/>
                    </a:lnTo>
                    <a:lnTo>
                      <a:pt x="1947" y="230"/>
                    </a:lnTo>
                    <a:lnTo>
                      <a:pt x="1905" y="377"/>
                    </a:lnTo>
                    <a:lnTo>
                      <a:pt x="1675" y="398"/>
                    </a:lnTo>
                    <a:lnTo>
                      <a:pt x="1486" y="481"/>
                    </a:lnTo>
                    <a:lnTo>
                      <a:pt x="1361" y="670"/>
                    </a:lnTo>
                    <a:lnTo>
                      <a:pt x="1465" y="711"/>
                    </a:lnTo>
                    <a:lnTo>
                      <a:pt x="1465" y="816"/>
                    </a:lnTo>
                    <a:lnTo>
                      <a:pt x="1256" y="921"/>
                    </a:lnTo>
                    <a:lnTo>
                      <a:pt x="1152" y="1109"/>
                    </a:lnTo>
                    <a:lnTo>
                      <a:pt x="1068" y="1130"/>
                    </a:lnTo>
                    <a:lnTo>
                      <a:pt x="1026" y="1297"/>
                    </a:lnTo>
                    <a:lnTo>
                      <a:pt x="1172" y="1381"/>
                    </a:lnTo>
                    <a:lnTo>
                      <a:pt x="1172" y="1507"/>
                    </a:lnTo>
                    <a:lnTo>
                      <a:pt x="1047" y="1507"/>
                    </a:lnTo>
                    <a:lnTo>
                      <a:pt x="1026" y="1423"/>
                    </a:lnTo>
                    <a:lnTo>
                      <a:pt x="921" y="1486"/>
                    </a:lnTo>
                    <a:lnTo>
                      <a:pt x="859" y="1611"/>
                    </a:lnTo>
                    <a:lnTo>
                      <a:pt x="691" y="1632"/>
                    </a:lnTo>
                    <a:lnTo>
                      <a:pt x="754" y="1800"/>
                    </a:lnTo>
                    <a:lnTo>
                      <a:pt x="649" y="1800"/>
                    </a:lnTo>
                    <a:lnTo>
                      <a:pt x="503" y="1862"/>
                    </a:lnTo>
                    <a:lnTo>
                      <a:pt x="336" y="1800"/>
                    </a:lnTo>
                    <a:lnTo>
                      <a:pt x="126" y="1862"/>
                    </a:lnTo>
                    <a:lnTo>
                      <a:pt x="1" y="1946"/>
                    </a:lnTo>
                    <a:lnTo>
                      <a:pt x="22" y="2009"/>
                    </a:lnTo>
                    <a:lnTo>
                      <a:pt x="126" y="2260"/>
                    </a:lnTo>
                    <a:lnTo>
                      <a:pt x="210" y="2385"/>
                    </a:lnTo>
                    <a:lnTo>
                      <a:pt x="231" y="2532"/>
                    </a:lnTo>
                    <a:lnTo>
                      <a:pt x="294" y="2574"/>
                    </a:lnTo>
                    <a:lnTo>
                      <a:pt x="294" y="2950"/>
                    </a:lnTo>
                    <a:lnTo>
                      <a:pt x="189" y="2992"/>
                    </a:lnTo>
                    <a:lnTo>
                      <a:pt x="105" y="3118"/>
                    </a:lnTo>
                    <a:lnTo>
                      <a:pt x="126" y="3306"/>
                    </a:lnTo>
                    <a:lnTo>
                      <a:pt x="273" y="3494"/>
                    </a:lnTo>
                    <a:lnTo>
                      <a:pt x="273" y="3536"/>
                    </a:lnTo>
                    <a:lnTo>
                      <a:pt x="336" y="3536"/>
                    </a:lnTo>
                    <a:lnTo>
                      <a:pt x="524" y="3620"/>
                    </a:lnTo>
                    <a:lnTo>
                      <a:pt x="628" y="3578"/>
                    </a:lnTo>
                    <a:lnTo>
                      <a:pt x="1047" y="3515"/>
                    </a:lnTo>
                    <a:lnTo>
                      <a:pt x="1235" y="3515"/>
                    </a:lnTo>
                    <a:lnTo>
                      <a:pt x="1340" y="3411"/>
                    </a:lnTo>
                    <a:lnTo>
                      <a:pt x="1424" y="3411"/>
                    </a:lnTo>
                    <a:lnTo>
                      <a:pt x="1549" y="3494"/>
                    </a:lnTo>
                    <a:lnTo>
                      <a:pt x="1884" y="3536"/>
                    </a:lnTo>
                    <a:lnTo>
                      <a:pt x="2009" y="3620"/>
                    </a:lnTo>
                    <a:lnTo>
                      <a:pt x="2051" y="3683"/>
                    </a:lnTo>
                    <a:lnTo>
                      <a:pt x="2260" y="3599"/>
                    </a:lnTo>
                    <a:lnTo>
                      <a:pt x="2365" y="3683"/>
                    </a:lnTo>
                    <a:lnTo>
                      <a:pt x="2428" y="3683"/>
                    </a:lnTo>
                    <a:lnTo>
                      <a:pt x="2470" y="3620"/>
                    </a:lnTo>
                    <a:lnTo>
                      <a:pt x="2637" y="3641"/>
                    </a:lnTo>
                    <a:lnTo>
                      <a:pt x="2721" y="3704"/>
                    </a:lnTo>
                    <a:lnTo>
                      <a:pt x="2909" y="3599"/>
                    </a:lnTo>
                    <a:lnTo>
                      <a:pt x="3056" y="3599"/>
                    </a:lnTo>
                    <a:lnTo>
                      <a:pt x="3097" y="3724"/>
                    </a:lnTo>
                    <a:lnTo>
                      <a:pt x="3202" y="3745"/>
                    </a:lnTo>
                    <a:lnTo>
                      <a:pt x="3307" y="3620"/>
                    </a:lnTo>
                    <a:lnTo>
                      <a:pt x="3411" y="3599"/>
                    </a:lnTo>
                    <a:lnTo>
                      <a:pt x="3516" y="3683"/>
                    </a:lnTo>
                    <a:lnTo>
                      <a:pt x="3662" y="3620"/>
                    </a:lnTo>
                    <a:lnTo>
                      <a:pt x="3767" y="3704"/>
                    </a:lnTo>
                    <a:lnTo>
                      <a:pt x="3893" y="3704"/>
                    </a:lnTo>
                    <a:lnTo>
                      <a:pt x="3893" y="3494"/>
                    </a:lnTo>
                    <a:lnTo>
                      <a:pt x="3997" y="3285"/>
                    </a:lnTo>
                    <a:lnTo>
                      <a:pt x="4165" y="3264"/>
                    </a:lnTo>
                    <a:lnTo>
                      <a:pt x="4395" y="3201"/>
                    </a:lnTo>
                    <a:lnTo>
                      <a:pt x="4416" y="3201"/>
                    </a:lnTo>
                    <a:lnTo>
                      <a:pt x="4416" y="3055"/>
                    </a:lnTo>
                    <a:lnTo>
                      <a:pt x="4290" y="2908"/>
                    </a:lnTo>
                    <a:lnTo>
                      <a:pt x="4311" y="2762"/>
                    </a:lnTo>
                    <a:lnTo>
                      <a:pt x="4185" y="2574"/>
                    </a:lnTo>
                    <a:lnTo>
                      <a:pt x="4185" y="2427"/>
                    </a:lnTo>
                    <a:lnTo>
                      <a:pt x="4248" y="2344"/>
                    </a:lnTo>
                    <a:lnTo>
                      <a:pt x="4374" y="2448"/>
                    </a:lnTo>
                    <a:lnTo>
                      <a:pt x="4667" y="2427"/>
                    </a:lnTo>
                    <a:lnTo>
                      <a:pt x="4771" y="2218"/>
                    </a:lnTo>
                    <a:lnTo>
                      <a:pt x="4834" y="2155"/>
                    </a:lnTo>
                    <a:lnTo>
                      <a:pt x="4688" y="2051"/>
                    </a:lnTo>
                    <a:lnTo>
                      <a:pt x="4688" y="1946"/>
                    </a:lnTo>
                    <a:lnTo>
                      <a:pt x="4457" y="1758"/>
                    </a:lnTo>
                    <a:lnTo>
                      <a:pt x="4269" y="1716"/>
                    </a:lnTo>
                    <a:lnTo>
                      <a:pt x="4206" y="1527"/>
                    </a:lnTo>
                    <a:lnTo>
                      <a:pt x="4102" y="1423"/>
                    </a:lnTo>
                    <a:lnTo>
                      <a:pt x="3955" y="1214"/>
                    </a:lnTo>
                    <a:lnTo>
                      <a:pt x="3872" y="1046"/>
                    </a:lnTo>
                    <a:lnTo>
                      <a:pt x="3746" y="921"/>
                    </a:lnTo>
                    <a:lnTo>
                      <a:pt x="3746" y="753"/>
                    </a:lnTo>
                    <a:lnTo>
                      <a:pt x="3662" y="649"/>
                    </a:lnTo>
                    <a:lnTo>
                      <a:pt x="3683" y="481"/>
                    </a:lnTo>
                    <a:lnTo>
                      <a:pt x="3662" y="356"/>
                    </a:lnTo>
                    <a:lnTo>
                      <a:pt x="3411" y="272"/>
                    </a:lnTo>
                    <a:lnTo>
                      <a:pt x="3328" y="272"/>
                    </a:lnTo>
                    <a:lnTo>
                      <a:pt x="3265" y="167"/>
                    </a:lnTo>
                    <a:lnTo>
                      <a:pt x="3097" y="230"/>
                    </a:lnTo>
                    <a:lnTo>
                      <a:pt x="2930" y="356"/>
                    </a:lnTo>
                    <a:lnTo>
                      <a:pt x="2825" y="147"/>
                    </a:lnTo>
                    <a:lnTo>
                      <a:pt x="2721" y="147"/>
                    </a:lnTo>
                    <a:lnTo>
                      <a:pt x="2574" y="188"/>
                    </a:lnTo>
                    <a:lnTo>
                      <a:pt x="247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4" name="Google Shape;2944;p66"/>
              <p:cNvSpPr/>
              <p:nvPr/>
            </p:nvSpPr>
            <p:spPr>
              <a:xfrm>
                <a:off x="3903350" y="2478500"/>
                <a:ext cx="83200" cy="53900"/>
              </a:xfrm>
              <a:custGeom>
                <a:avLst/>
                <a:gdLst/>
                <a:ahLst/>
                <a:cxnLst/>
                <a:rect l="l" t="t" r="r" b="b"/>
                <a:pathLst>
                  <a:path w="3328" h="2156" extrusionOk="0">
                    <a:moveTo>
                      <a:pt x="2993" y="1"/>
                    </a:moveTo>
                    <a:lnTo>
                      <a:pt x="2867" y="64"/>
                    </a:lnTo>
                    <a:lnTo>
                      <a:pt x="2679" y="43"/>
                    </a:lnTo>
                    <a:lnTo>
                      <a:pt x="2449" y="43"/>
                    </a:lnTo>
                    <a:lnTo>
                      <a:pt x="2302" y="22"/>
                    </a:lnTo>
                    <a:lnTo>
                      <a:pt x="2135" y="43"/>
                    </a:lnTo>
                    <a:lnTo>
                      <a:pt x="2030" y="210"/>
                    </a:lnTo>
                    <a:lnTo>
                      <a:pt x="1926" y="273"/>
                    </a:lnTo>
                    <a:lnTo>
                      <a:pt x="1926" y="377"/>
                    </a:lnTo>
                    <a:lnTo>
                      <a:pt x="1758" y="210"/>
                    </a:lnTo>
                    <a:lnTo>
                      <a:pt x="1549" y="357"/>
                    </a:lnTo>
                    <a:lnTo>
                      <a:pt x="1403" y="419"/>
                    </a:lnTo>
                    <a:lnTo>
                      <a:pt x="1403" y="545"/>
                    </a:lnTo>
                    <a:lnTo>
                      <a:pt x="1089" y="566"/>
                    </a:lnTo>
                    <a:lnTo>
                      <a:pt x="880" y="629"/>
                    </a:lnTo>
                    <a:lnTo>
                      <a:pt x="691" y="587"/>
                    </a:lnTo>
                    <a:lnTo>
                      <a:pt x="294" y="357"/>
                    </a:lnTo>
                    <a:lnTo>
                      <a:pt x="294" y="440"/>
                    </a:lnTo>
                    <a:lnTo>
                      <a:pt x="315" y="566"/>
                    </a:lnTo>
                    <a:lnTo>
                      <a:pt x="294" y="670"/>
                    </a:lnTo>
                    <a:lnTo>
                      <a:pt x="64" y="670"/>
                    </a:lnTo>
                    <a:lnTo>
                      <a:pt x="43" y="733"/>
                    </a:lnTo>
                    <a:lnTo>
                      <a:pt x="147" y="838"/>
                    </a:lnTo>
                    <a:lnTo>
                      <a:pt x="85" y="984"/>
                    </a:lnTo>
                    <a:lnTo>
                      <a:pt x="64" y="1089"/>
                    </a:lnTo>
                    <a:lnTo>
                      <a:pt x="147" y="1193"/>
                    </a:lnTo>
                    <a:lnTo>
                      <a:pt x="43" y="1298"/>
                    </a:lnTo>
                    <a:lnTo>
                      <a:pt x="1" y="1298"/>
                    </a:lnTo>
                    <a:lnTo>
                      <a:pt x="168" y="1486"/>
                    </a:lnTo>
                    <a:lnTo>
                      <a:pt x="189" y="1675"/>
                    </a:lnTo>
                    <a:lnTo>
                      <a:pt x="273" y="1696"/>
                    </a:lnTo>
                    <a:lnTo>
                      <a:pt x="524" y="1905"/>
                    </a:lnTo>
                    <a:lnTo>
                      <a:pt x="629" y="1947"/>
                    </a:lnTo>
                    <a:lnTo>
                      <a:pt x="733" y="2030"/>
                    </a:lnTo>
                    <a:lnTo>
                      <a:pt x="1026" y="2093"/>
                    </a:lnTo>
                    <a:lnTo>
                      <a:pt x="1235" y="2156"/>
                    </a:lnTo>
                    <a:lnTo>
                      <a:pt x="1340" y="2030"/>
                    </a:lnTo>
                    <a:lnTo>
                      <a:pt x="1403" y="2051"/>
                    </a:lnTo>
                    <a:lnTo>
                      <a:pt x="1466" y="1989"/>
                    </a:lnTo>
                    <a:lnTo>
                      <a:pt x="1612" y="1926"/>
                    </a:lnTo>
                    <a:lnTo>
                      <a:pt x="1717" y="1926"/>
                    </a:lnTo>
                    <a:lnTo>
                      <a:pt x="1738" y="1884"/>
                    </a:lnTo>
                    <a:lnTo>
                      <a:pt x="1863" y="1779"/>
                    </a:lnTo>
                    <a:lnTo>
                      <a:pt x="1968" y="1800"/>
                    </a:lnTo>
                    <a:lnTo>
                      <a:pt x="2072" y="1821"/>
                    </a:lnTo>
                    <a:lnTo>
                      <a:pt x="2156" y="1842"/>
                    </a:lnTo>
                    <a:lnTo>
                      <a:pt x="2282" y="1717"/>
                    </a:lnTo>
                    <a:lnTo>
                      <a:pt x="2386" y="1696"/>
                    </a:lnTo>
                    <a:lnTo>
                      <a:pt x="2449" y="1591"/>
                    </a:lnTo>
                    <a:lnTo>
                      <a:pt x="2595" y="1612"/>
                    </a:lnTo>
                    <a:lnTo>
                      <a:pt x="2700" y="1507"/>
                    </a:lnTo>
                    <a:lnTo>
                      <a:pt x="2679" y="1403"/>
                    </a:lnTo>
                    <a:lnTo>
                      <a:pt x="2888" y="1089"/>
                    </a:lnTo>
                    <a:lnTo>
                      <a:pt x="3014" y="754"/>
                    </a:lnTo>
                    <a:lnTo>
                      <a:pt x="3118" y="524"/>
                    </a:lnTo>
                    <a:lnTo>
                      <a:pt x="3286" y="482"/>
                    </a:lnTo>
                    <a:lnTo>
                      <a:pt x="3328" y="357"/>
                    </a:lnTo>
                    <a:lnTo>
                      <a:pt x="3307" y="336"/>
                    </a:lnTo>
                    <a:lnTo>
                      <a:pt x="3286" y="231"/>
                    </a:lnTo>
                    <a:lnTo>
                      <a:pt x="3118" y="126"/>
                    </a:lnTo>
                    <a:lnTo>
                      <a:pt x="299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5" name="Google Shape;2945;p66"/>
              <p:cNvSpPr/>
              <p:nvPr/>
            </p:nvSpPr>
            <p:spPr>
              <a:xfrm>
                <a:off x="3910150" y="2462825"/>
                <a:ext cx="71700" cy="31400"/>
              </a:xfrm>
              <a:custGeom>
                <a:avLst/>
                <a:gdLst/>
                <a:ahLst/>
                <a:cxnLst/>
                <a:rect l="l" t="t" r="r" b="b"/>
                <a:pathLst>
                  <a:path w="2868" h="1256" extrusionOk="0">
                    <a:moveTo>
                      <a:pt x="2240" y="0"/>
                    </a:moveTo>
                    <a:lnTo>
                      <a:pt x="2177" y="21"/>
                    </a:lnTo>
                    <a:lnTo>
                      <a:pt x="2093" y="105"/>
                    </a:lnTo>
                    <a:lnTo>
                      <a:pt x="2010" y="42"/>
                    </a:lnTo>
                    <a:lnTo>
                      <a:pt x="1884" y="42"/>
                    </a:lnTo>
                    <a:lnTo>
                      <a:pt x="1779" y="21"/>
                    </a:lnTo>
                    <a:lnTo>
                      <a:pt x="1696" y="42"/>
                    </a:lnTo>
                    <a:lnTo>
                      <a:pt x="1612" y="147"/>
                    </a:lnTo>
                    <a:lnTo>
                      <a:pt x="1507" y="168"/>
                    </a:lnTo>
                    <a:lnTo>
                      <a:pt x="1486" y="147"/>
                    </a:lnTo>
                    <a:lnTo>
                      <a:pt x="1235" y="126"/>
                    </a:lnTo>
                    <a:lnTo>
                      <a:pt x="1089" y="230"/>
                    </a:lnTo>
                    <a:lnTo>
                      <a:pt x="942" y="251"/>
                    </a:lnTo>
                    <a:lnTo>
                      <a:pt x="775" y="419"/>
                    </a:lnTo>
                    <a:lnTo>
                      <a:pt x="566" y="440"/>
                    </a:lnTo>
                    <a:lnTo>
                      <a:pt x="336" y="523"/>
                    </a:lnTo>
                    <a:lnTo>
                      <a:pt x="294" y="460"/>
                    </a:lnTo>
                    <a:lnTo>
                      <a:pt x="147" y="481"/>
                    </a:lnTo>
                    <a:lnTo>
                      <a:pt x="22" y="565"/>
                    </a:lnTo>
                    <a:lnTo>
                      <a:pt x="1" y="565"/>
                    </a:lnTo>
                    <a:lnTo>
                      <a:pt x="1" y="753"/>
                    </a:lnTo>
                    <a:lnTo>
                      <a:pt x="22" y="984"/>
                    </a:lnTo>
                    <a:lnTo>
                      <a:pt x="419" y="1214"/>
                    </a:lnTo>
                    <a:lnTo>
                      <a:pt x="608" y="1256"/>
                    </a:lnTo>
                    <a:lnTo>
                      <a:pt x="817" y="1193"/>
                    </a:lnTo>
                    <a:lnTo>
                      <a:pt x="1131" y="1172"/>
                    </a:lnTo>
                    <a:lnTo>
                      <a:pt x="1131" y="1046"/>
                    </a:lnTo>
                    <a:lnTo>
                      <a:pt x="1277" y="984"/>
                    </a:lnTo>
                    <a:lnTo>
                      <a:pt x="1486" y="837"/>
                    </a:lnTo>
                    <a:lnTo>
                      <a:pt x="1654" y="1004"/>
                    </a:lnTo>
                    <a:lnTo>
                      <a:pt x="1654" y="900"/>
                    </a:lnTo>
                    <a:lnTo>
                      <a:pt x="1758" y="837"/>
                    </a:lnTo>
                    <a:lnTo>
                      <a:pt x="1863" y="670"/>
                    </a:lnTo>
                    <a:lnTo>
                      <a:pt x="2030" y="649"/>
                    </a:lnTo>
                    <a:lnTo>
                      <a:pt x="2177" y="670"/>
                    </a:lnTo>
                    <a:lnTo>
                      <a:pt x="2407" y="670"/>
                    </a:lnTo>
                    <a:lnTo>
                      <a:pt x="2595" y="691"/>
                    </a:lnTo>
                    <a:lnTo>
                      <a:pt x="2742" y="628"/>
                    </a:lnTo>
                    <a:lnTo>
                      <a:pt x="2763" y="419"/>
                    </a:lnTo>
                    <a:lnTo>
                      <a:pt x="2867" y="147"/>
                    </a:lnTo>
                    <a:lnTo>
                      <a:pt x="2637" y="21"/>
                    </a:lnTo>
                    <a:lnTo>
                      <a:pt x="2407" y="21"/>
                    </a:lnTo>
                    <a:lnTo>
                      <a:pt x="2344" y="42"/>
                    </a:lnTo>
                    <a:lnTo>
                      <a:pt x="224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6" name="Google Shape;2946;p66"/>
              <p:cNvSpPr/>
              <p:nvPr/>
            </p:nvSpPr>
            <p:spPr>
              <a:xfrm>
                <a:off x="3947825" y="2585750"/>
                <a:ext cx="27225" cy="52325"/>
              </a:xfrm>
              <a:custGeom>
                <a:avLst/>
                <a:gdLst/>
                <a:ahLst/>
                <a:cxnLst/>
                <a:rect l="l" t="t" r="r" b="b"/>
                <a:pathLst>
                  <a:path w="1089" h="2093" extrusionOk="0">
                    <a:moveTo>
                      <a:pt x="419" y="0"/>
                    </a:moveTo>
                    <a:lnTo>
                      <a:pt x="314" y="126"/>
                    </a:lnTo>
                    <a:lnTo>
                      <a:pt x="272" y="21"/>
                    </a:lnTo>
                    <a:lnTo>
                      <a:pt x="210" y="21"/>
                    </a:lnTo>
                    <a:lnTo>
                      <a:pt x="84" y="147"/>
                    </a:lnTo>
                    <a:lnTo>
                      <a:pt x="0" y="314"/>
                    </a:lnTo>
                    <a:lnTo>
                      <a:pt x="0" y="544"/>
                    </a:lnTo>
                    <a:lnTo>
                      <a:pt x="189" y="628"/>
                    </a:lnTo>
                    <a:lnTo>
                      <a:pt x="168" y="691"/>
                    </a:lnTo>
                    <a:lnTo>
                      <a:pt x="105" y="733"/>
                    </a:lnTo>
                    <a:lnTo>
                      <a:pt x="63" y="984"/>
                    </a:lnTo>
                    <a:lnTo>
                      <a:pt x="105" y="1172"/>
                    </a:lnTo>
                    <a:lnTo>
                      <a:pt x="63" y="1277"/>
                    </a:lnTo>
                    <a:lnTo>
                      <a:pt x="63" y="1423"/>
                    </a:lnTo>
                    <a:lnTo>
                      <a:pt x="147" y="1528"/>
                    </a:lnTo>
                    <a:lnTo>
                      <a:pt x="84" y="1674"/>
                    </a:lnTo>
                    <a:lnTo>
                      <a:pt x="147" y="1716"/>
                    </a:lnTo>
                    <a:lnTo>
                      <a:pt x="377" y="1737"/>
                    </a:lnTo>
                    <a:lnTo>
                      <a:pt x="482" y="2009"/>
                    </a:lnTo>
                    <a:lnTo>
                      <a:pt x="565" y="2093"/>
                    </a:lnTo>
                    <a:lnTo>
                      <a:pt x="628" y="2030"/>
                    </a:lnTo>
                    <a:lnTo>
                      <a:pt x="712" y="1883"/>
                    </a:lnTo>
                    <a:lnTo>
                      <a:pt x="733" y="1737"/>
                    </a:lnTo>
                    <a:lnTo>
                      <a:pt x="942" y="1674"/>
                    </a:lnTo>
                    <a:lnTo>
                      <a:pt x="1047" y="1507"/>
                    </a:lnTo>
                    <a:lnTo>
                      <a:pt x="1088" y="1360"/>
                    </a:lnTo>
                    <a:lnTo>
                      <a:pt x="942" y="1256"/>
                    </a:lnTo>
                    <a:lnTo>
                      <a:pt x="900" y="1109"/>
                    </a:lnTo>
                    <a:lnTo>
                      <a:pt x="795" y="963"/>
                    </a:lnTo>
                    <a:lnTo>
                      <a:pt x="775" y="753"/>
                    </a:lnTo>
                    <a:lnTo>
                      <a:pt x="795" y="544"/>
                    </a:lnTo>
                    <a:lnTo>
                      <a:pt x="775" y="481"/>
                    </a:lnTo>
                    <a:lnTo>
                      <a:pt x="775" y="335"/>
                    </a:lnTo>
                    <a:lnTo>
                      <a:pt x="712" y="230"/>
                    </a:lnTo>
                    <a:lnTo>
                      <a:pt x="607" y="147"/>
                    </a:lnTo>
                    <a:lnTo>
                      <a:pt x="565" y="147"/>
                    </a:lnTo>
                    <a:lnTo>
                      <a:pt x="482" y="21"/>
                    </a:lnTo>
                    <a:lnTo>
                      <a:pt x="41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7" name="Google Shape;2947;p66"/>
              <p:cNvSpPr/>
              <p:nvPr/>
            </p:nvSpPr>
            <p:spPr>
              <a:xfrm>
                <a:off x="3934750" y="2566400"/>
                <a:ext cx="26175" cy="32975"/>
              </a:xfrm>
              <a:custGeom>
                <a:avLst/>
                <a:gdLst/>
                <a:ahLst/>
                <a:cxnLst/>
                <a:rect l="l" t="t" r="r" b="b"/>
                <a:pathLst>
                  <a:path w="1047" h="1319" extrusionOk="0">
                    <a:moveTo>
                      <a:pt x="293" y="0"/>
                    </a:moveTo>
                    <a:lnTo>
                      <a:pt x="210" y="63"/>
                    </a:lnTo>
                    <a:lnTo>
                      <a:pt x="210" y="167"/>
                    </a:lnTo>
                    <a:lnTo>
                      <a:pt x="314" y="209"/>
                    </a:lnTo>
                    <a:lnTo>
                      <a:pt x="356" y="293"/>
                    </a:lnTo>
                    <a:lnTo>
                      <a:pt x="272" y="356"/>
                    </a:lnTo>
                    <a:lnTo>
                      <a:pt x="189" y="356"/>
                    </a:lnTo>
                    <a:lnTo>
                      <a:pt x="147" y="481"/>
                    </a:lnTo>
                    <a:lnTo>
                      <a:pt x="147" y="628"/>
                    </a:lnTo>
                    <a:lnTo>
                      <a:pt x="84" y="732"/>
                    </a:lnTo>
                    <a:lnTo>
                      <a:pt x="0" y="795"/>
                    </a:lnTo>
                    <a:lnTo>
                      <a:pt x="63" y="837"/>
                    </a:lnTo>
                    <a:lnTo>
                      <a:pt x="168" y="879"/>
                    </a:lnTo>
                    <a:lnTo>
                      <a:pt x="377" y="1151"/>
                    </a:lnTo>
                    <a:lnTo>
                      <a:pt x="398" y="1235"/>
                    </a:lnTo>
                    <a:lnTo>
                      <a:pt x="523" y="1318"/>
                    </a:lnTo>
                    <a:lnTo>
                      <a:pt x="523" y="1088"/>
                    </a:lnTo>
                    <a:lnTo>
                      <a:pt x="607" y="921"/>
                    </a:lnTo>
                    <a:lnTo>
                      <a:pt x="733" y="795"/>
                    </a:lnTo>
                    <a:lnTo>
                      <a:pt x="795" y="795"/>
                    </a:lnTo>
                    <a:lnTo>
                      <a:pt x="837" y="900"/>
                    </a:lnTo>
                    <a:lnTo>
                      <a:pt x="942" y="774"/>
                    </a:lnTo>
                    <a:lnTo>
                      <a:pt x="984" y="711"/>
                    </a:lnTo>
                    <a:lnTo>
                      <a:pt x="1046" y="628"/>
                    </a:lnTo>
                    <a:lnTo>
                      <a:pt x="1046" y="502"/>
                    </a:lnTo>
                    <a:lnTo>
                      <a:pt x="900" y="481"/>
                    </a:lnTo>
                    <a:lnTo>
                      <a:pt x="816" y="398"/>
                    </a:lnTo>
                    <a:lnTo>
                      <a:pt x="691" y="398"/>
                    </a:lnTo>
                    <a:lnTo>
                      <a:pt x="628" y="314"/>
                    </a:lnTo>
                    <a:lnTo>
                      <a:pt x="628" y="251"/>
                    </a:lnTo>
                    <a:lnTo>
                      <a:pt x="502" y="105"/>
                    </a:lnTo>
                    <a:lnTo>
                      <a:pt x="502" y="146"/>
                    </a:lnTo>
                    <a:lnTo>
                      <a:pt x="398" y="84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8" name="Google Shape;2948;p66"/>
              <p:cNvSpPr/>
              <p:nvPr/>
            </p:nvSpPr>
            <p:spPr>
              <a:xfrm>
                <a:off x="3895525" y="2538675"/>
                <a:ext cx="54425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2177" h="1905" extrusionOk="0">
                    <a:moveTo>
                      <a:pt x="105" y="0"/>
                    </a:moveTo>
                    <a:lnTo>
                      <a:pt x="63" y="42"/>
                    </a:lnTo>
                    <a:lnTo>
                      <a:pt x="63" y="167"/>
                    </a:lnTo>
                    <a:lnTo>
                      <a:pt x="0" y="230"/>
                    </a:lnTo>
                    <a:lnTo>
                      <a:pt x="42" y="314"/>
                    </a:lnTo>
                    <a:lnTo>
                      <a:pt x="84" y="314"/>
                    </a:lnTo>
                    <a:lnTo>
                      <a:pt x="209" y="439"/>
                    </a:lnTo>
                    <a:lnTo>
                      <a:pt x="251" y="544"/>
                    </a:lnTo>
                    <a:lnTo>
                      <a:pt x="314" y="649"/>
                    </a:lnTo>
                    <a:lnTo>
                      <a:pt x="272" y="670"/>
                    </a:lnTo>
                    <a:lnTo>
                      <a:pt x="293" y="753"/>
                    </a:lnTo>
                    <a:lnTo>
                      <a:pt x="774" y="1151"/>
                    </a:lnTo>
                    <a:lnTo>
                      <a:pt x="1151" y="1611"/>
                    </a:lnTo>
                    <a:lnTo>
                      <a:pt x="1109" y="1695"/>
                    </a:lnTo>
                    <a:lnTo>
                      <a:pt x="1193" y="1716"/>
                    </a:lnTo>
                    <a:lnTo>
                      <a:pt x="1402" y="1737"/>
                    </a:lnTo>
                    <a:lnTo>
                      <a:pt x="1465" y="1716"/>
                    </a:lnTo>
                    <a:lnTo>
                      <a:pt x="1569" y="1904"/>
                    </a:lnTo>
                    <a:lnTo>
                      <a:pt x="1653" y="1841"/>
                    </a:lnTo>
                    <a:lnTo>
                      <a:pt x="1716" y="1737"/>
                    </a:lnTo>
                    <a:lnTo>
                      <a:pt x="1716" y="1590"/>
                    </a:lnTo>
                    <a:lnTo>
                      <a:pt x="1758" y="1465"/>
                    </a:lnTo>
                    <a:lnTo>
                      <a:pt x="1841" y="1465"/>
                    </a:lnTo>
                    <a:lnTo>
                      <a:pt x="1925" y="1402"/>
                    </a:lnTo>
                    <a:lnTo>
                      <a:pt x="1883" y="1318"/>
                    </a:lnTo>
                    <a:lnTo>
                      <a:pt x="1779" y="1276"/>
                    </a:lnTo>
                    <a:lnTo>
                      <a:pt x="1779" y="1172"/>
                    </a:lnTo>
                    <a:lnTo>
                      <a:pt x="1862" y="1109"/>
                    </a:lnTo>
                    <a:lnTo>
                      <a:pt x="1967" y="1193"/>
                    </a:lnTo>
                    <a:lnTo>
                      <a:pt x="2071" y="1255"/>
                    </a:lnTo>
                    <a:lnTo>
                      <a:pt x="2134" y="1193"/>
                    </a:lnTo>
                    <a:lnTo>
                      <a:pt x="1988" y="1046"/>
                    </a:lnTo>
                    <a:lnTo>
                      <a:pt x="1988" y="900"/>
                    </a:lnTo>
                    <a:lnTo>
                      <a:pt x="2051" y="879"/>
                    </a:lnTo>
                    <a:lnTo>
                      <a:pt x="2155" y="942"/>
                    </a:lnTo>
                    <a:lnTo>
                      <a:pt x="2176" y="858"/>
                    </a:lnTo>
                    <a:lnTo>
                      <a:pt x="2134" y="795"/>
                    </a:lnTo>
                    <a:lnTo>
                      <a:pt x="2030" y="774"/>
                    </a:lnTo>
                    <a:lnTo>
                      <a:pt x="1862" y="649"/>
                    </a:lnTo>
                    <a:lnTo>
                      <a:pt x="1862" y="565"/>
                    </a:lnTo>
                    <a:lnTo>
                      <a:pt x="1967" y="419"/>
                    </a:lnTo>
                    <a:lnTo>
                      <a:pt x="1988" y="251"/>
                    </a:lnTo>
                    <a:lnTo>
                      <a:pt x="1925" y="251"/>
                    </a:lnTo>
                    <a:lnTo>
                      <a:pt x="1862" y="272"/>
                    </a:lnTo>
                    <a:lnTo>
                      <a:pt x="1820" y="230"/>
                    </a:lnTo>
                    <a:lnTo>
                      <a:pt x="1653" y="230"/>
                    </a:lnTo>
                    <a:lnTo>
                      <a:pt x="1548" y="126"/>
                    </a:lnTo>
                    <a:lnTo>
                      <a:pt x="1465" y="147"/>
                    </a:lnTo>
                    <a:lnTo>
                      <a:pt x="1339" y="105"/>
                    </a:lnTo>
                    <a:lnTo>
                      <a:pt x="1214" y="126"/>
                    </a:lnTo>
                    <a:lnTo>
                      <a:pt x="1193" y="63"/>
                    </a:lnTo>
                    <a:lnTo>
                      <a:pt x="1088" y="126"/>
                    </a:lnTo>
                    <a:lnTo>
                      <a:pt x="942" y="63"/>
                    </a:lnTo>
                    <a:lnTo>
                      <a:pt x="900" y="126"/>
                    </a:lnTo>
                    <a:lnTo>
                      <a:pt x="837" y="21"/>
                    </a:lnTo>
                    <a:lnTo>
                      <a:pt x="732" y="0"/>
                    </a:lnTo>
                    <a:lnTo>
                      <a:pt x="690" y="42"/>
                    </a:lnTo>
                    <a:lnTo>
                      <a:pt x="607" y="0"/>
                    </a:lnTo>
                    <a:lnTo>
                      <a:pt x="565" y="63"/>
                    </a:lnTo>
                    <a:lnTo>
                      <a:pt x="481" y="42"/>
                    </a:lnTo>
                    <a:lnTo>
                      <a:pt x="377" y="63"/>
                    </a:lnTo>
                    <a:lnTo>
                      <a:pt x="377" y="147"/>
                    </a:lnTo>
                    <a:lnTo>
                      <a:pt x="293" y="167"/>
                    </a:lnTo>
                    <a:lnTo>
                      <a:pt x="251" y="105"/>
                    </a:lnTo>
                    <a:lnTo>
                      <a:pt x="10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9" name="Google Shape;2949;p66"/>
              <p:cNvSpPr/>
              <p:nvPr/>
            </p:nvSpPr>
            <p:spPr>
              <a:xfrm>
                <a:off x="3865700" y="2510950"/>
                <a:ext cx="42400" cy="26700"/>
              </a:xfrm>
              <a:custGeom>
                <a:avLst/>
                <a:gdLst/>
                <a:ahLst/>
                <a:cxnLst/>
                <a:rect l="l" t="t" r="r" b="b"/>
                <a:pathLst>
                  <a:path w="1696" h="1068" extrusionOk="0">
                    <a:moveTo>
                      <a:pt x="1507" y="0"/>
                    </a:moveTo>
                    <a:lnTo>
                      <a:pt x="1381" y="63"/>
                    </a:lnTo>
                    <a:lnTo>
                      <a:pt x="1130" y="209"/>
                    </a:lnTo>
                    <a:lnTo>
                      <a:pt x="1067" y="188"/>
                    </a:lnTo>
                    <a:lnTo>
                      <a:pt x="984" y="209"/>
                    </a:lnTo>
                    <a:lnTo>
                      <a:pt x="858" y="272"/>
                    </a:lnTo>
                    <a:lnTo>
                      <a:pt x="733" y="272"/>
                    </a:lnTo>
                    <a:lnTo>
                      <a:pt x="607" y="314"/>
                    </a:lnTo>
                    <a:lnTo>
                      <a:pt x="523" y="230"/>
                    </a:lnTo>
                    <a:lnTo>
                      <a:pt x="251" y="230"/>
                    </a:lnTo>
                    <a:lnTo>
                      <a:pt x="147" y="209"/>
                    </a:lnTo>
                    <a:lnTo>
                      <a:pt x="21" y="419"/>
                    </a:lnTo>
                    <a:lnTo>
                      <a:pt x="84" y="502"/>
                    </a:lnTo>
                    <a:lnTo>
                      <a:pt x="0" y="628"/>
                    </a:lnTo>
                    <a:lnTo>
                      <a:pt x="21" y="816"/>
                    </a:lnTo>
                    <a:lnTo>
                      <a:pt x="42" y="816"/>
                    </a:lnTo>
                    <a:lnTo>
                      <a:pt x="147" y="858"/>
                    </a:lnTo>
                    <a:lnTo>
                      <a:pt x="147" y="942"/>
                    </a:lnTo>
                    <a:lnTo>
                      <a:pt x="42" y="963"/>
                    </a:lnTo>
                    <a:lnTo>
                      <a:pt x="42" y="1067"/>
                    </a:lnTo>
                    <a:lnTo>
                      <a:pt x="251" y="1067"/>
                    </a:lnTo>
                    <a:lnTo>
                      <a:pt x="398" y="963"/>
                    </a:lnTo>
                    <a:lnTo>
                      <a:pt x="523" y="921"/>
                    </a:lnTo>
                    <a:lnTo>
                      <a:pt x="733" y="1025"/>
                    </a:lnTo>
                    <a:lnTo>
                      <a:pt x="858" y="1025"/>
                    </a:lnTo>
                    <a:lnTo>
                      <a:pt x="879" y="816"/>
                    </a:lnTo>
                    <a:lnTo>
                      <a:pt x="1067" y="732"/>
                    </a:lnTo>
                    <a:lnTo>
                      <a:pt x="1088" y="586"/>
                    </a:lnTo>
                    <a:lnTo>
                      <a:pt x="1444" y="398"/>
                    </a:lnTo>
                    <a:lnTo>
                      <a:pt x="1695" y="398"/>
                    </a:lnTo>
                    <a:lnTo>
                      <a:pt x="1674" y="188"/>
                    </a:lnTo>
                    <a:lnTo>
                      <a:pt x="150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0" name="Google Shape;2950;p66"/>
              <p:cNvSpPr/>
              <p:nvPr/>
            </p:nvSpPr>
            <p:spPr>
              <a:xfrm>
                <a:off x="3811300" y="2470650"/>
                <a:ext cx="99925" cy="48150"/>
              </a:xfrm>
              <a:custGeom>
                <a:avLst/>
                <a:gdLst/>
                <a:ahLst/>
                <a:cxnLst/>
                <a:rect l="l" t="t" r="r" b="b"/>
                <a:pathLst>
                  <a:path w="3997" h="1926" extrusionOk="0">
                    <a:moveTo>
                      <a:pt x="2846" y="1"/>
                    </a:moveTo>
                    <a:lnTo>
                      <a:pt x="2804" y="106"/>
                    </a:lnTo>
                    <a:lnTo>
                      <a:pt x="2741" y="147"/>
                    </a:lnTo>
                    <a:lnTo>
                      <a:pt x="2720" y="252"/>
                    </a:lnTo>
                    <a:lnTo>
                      <a:pt x="2574" y="252"/>
                    </a:lnTo>
                    <a:lnTo>
                      <a:pt x="2511" y="315"/>
                    </a:lnTo>
                    <a:lnTo>
                      <a:pt x="2218" y="147"/>
                    </a:lnTo>
                    <a:lnTo>
                      <a:pt x="2155" y="147"/>
                    </a:lnTo>
                    <a:lnTo>
                      <a:pt x="2114" y="252"/>
                    </a:lnTo>
                    <a:lnTo>
                      <a:pt x="2114" y="357"/>
                    </a:lnTo>
                    <a:lnTo>
                      <a:pt x="2051" y="357"/>
                    </a:lnTo>
                    <a:lnTo>
                      <a:pt x="1967" y="461"/>
                    </a:lnTo>
                    <a:lnTo>
                      <a:pt x="1842" y="545"/>
                    </a:lnTo>
                    <a:lnTo>
                      <a:pt x="1674" y="733"/>
                    </a:lnTo>
                    <a:lnTo>
                      <a:pt x="1674" y="796"/>
                    </a:lnTo>
                    <a:lnTo>
                      <a:pt x="1842" y="880"/>
                    </a:lnTo>
                    <a:lnTo>
                      <a:pt x="1863" y="984"/>
                    </a:lnTo>
                    <a:lnTo>
                      <a:pt x="1779" y="1047"/>
                    </a:lnTo>
                    <a:lnTo>
                      <a:pt x="1653" y="963"/>
                    </a:lnTo>
                    <a:lnTo>
                      <a:pt x="1528" y="984"/>
                    </a:lnTo>
                    <a:lnTo>
                      <a:pt x="1381" y="963"/>
                    </a:lnTo>
                    <a:lnTo>
                      <a:pt x="1319" y="963"/>
                    </a:lnTo>
                    <a:lnTo>
                      <a:pt x="1130" y="1089"/>
                    </a:lnTo>
                    <a:lnTo>
                      <a:pt x="1026" y="1110"/>
                    </a:lnTo>
                    <a:lnTo>
                      <a:pt x="942" y="1089"/>
                    </a:lnTo>
                    <a:lnTo>
                      <a:pt x="837" y="1110"/>
                    </a:lnTo>
                    <a:lnTo>
                      <a:pt x="754" y="1047"/>
                    </a:lnTo>
                    <a:lnTo>
                      <a:pt x="440" y="1047"/>
                    </a:lnTo>
                    <a:lnTo>
                      <a:pt x="440" y="1110"/>
                    </a:lnTo>
                    <a:lnTo>
                      <a:pt x="419" y="1173"/>
                    </a:lnTo>
                    <a:lnTo>
                      <a:pt x="272" y="1152"/>
                    </a:lnTo>
                    <a:lnTo>
                      <a:pt x="189" y="1047"/>
                    </a:lnTo>
                    <a:lnTo>
                      <a:pt x="84" y="1089"/>
                    </a:lnTo>
                    <a:lnTo>
                      <a:pt x="21" y="1110"/>
                    </a:lnTo>
                    <a:lnTo>
                      <a:pt x="0" y="1110"/>
                    </a:lnTo>
                    <a:lnTo>
                      <a:pt x="63" y="1173"/>
                    </a:lnTo>
                    <a:lnTo>
                      <a:pt x="63" y="1256"/>
                    </a:lnTo>
                    <a:lnTo>
                      <a:pt x="105" y="1298"/>
                    </a:lnTo>
                    <a:lnTo>
                      <a:pt x="105" y="1403"/>
                    </a:lnTo>
                    <a:lnTo>
                      <a:pt x="210" y="1403"/>
                    </a:lnTo>
                    <a:lnTo>
                      <a:pt x="293" y="1382"/>
                    </a:lnTo>
                    <a:lnTo>
                      <a:pt x="398" y="1507"/>
                    </a:lnTo>
                    <a:lnTo>
                      <a:pt x="502" y="1403"/>
                    </a:lnTo>
                    <a:lnTo>
                      <a:pt x="586" y="1403"/>
                    </a:lnTo>
                    <a:lnTo>
                      <a:pt x="628" y="1507"/>
                    </a:lnTo>
                    <a:lnTo>
                      <a:pt x="837" y="1591"/>
                    </a:lnTo>
                    <a:lnTo>
                      <a:pt x="1130" y="1403"/>
                    </a:lnTo>
                    <a:lnTo>
                      <a:pt x="1256" y="1424"/>
                    </a:lnTo>
                    <a:lnTo>
                      <a:pt x="1444" y="1424"/>
                    </a:lnTo>
                    <a:lnTo>
                      <a:pt x="1444" y="1528"/>
                    </a:lnTo>
                    <a:lnTo>
                      <a:pt x="1737" y="1717"/>
                    </a:lnTo>
                    <a:lnTo>
                      <a:pt x="2072" y="1779"/>
                    </a:lnTo>
                    <a:lnTo>
                      <a:pt x="2260" y="1738"/>
                    </a:lnTo>
                    <a:lnTo>
                      <a:pt x="2323" y="1821"/>
                    </a:lnTo>
                    <a:lnTo>
                      <a:pt x="2427" y="1842"/>
                    </a:lnTo>
                    <a:lnTo>
                      <a:pt x="2699" y="1842"/>
                    </a:lnTo>
                    <a:lnTo>
                      <a:pt x="2783" y="1926"/>
                    </a:lnTo>
                    <a:lnTo>
                      <a:pt x="2909" y="1884"/>
                    </a:lnTo>
                    <a:lnTo>
                      <a:pt x="3034" y="1884"/>
                    </a:lnTo>
                    <a:lnTo>
                      <a:pt x="3160" y="1821"/>
                    </a:lnTo>
                    <a:lnTo>
                      <a:pt x="3243" y="1800"/>
                    </a:lnTo>
                    <a:lnTo>
                      <a:pt x="3306" y="1821"/>
                    </a:lnTo>
                    <a:lnTo>
                      <a:pt x="3557" y="1675"/>
                    </a:lnTo>
                    <a:lnTo>
                      <a:pt x="3683" y="1612"/>
                    </a:lnTo>
                    <a:lnTo>
                      <a:pt x="3725" y="1612"/>
                    </a:lnTo>
                    <a:lnTo>
                      <a:pt x="3829" y="1507"/>
                    </a:lnTo>
                    <a:lnTo>
                      <a:pt x="3746" y="1403"/>
                    </a:lnTo>
                    <a:lnTo>
                      <a:pt x="3767" y="1298"/>
                    </a:lnTo>
                    <a:lnTo>
                      <a:pt x="3829" y="1152"/>
                    </a:lnTo>
                    <a:lnTo>
                      <a:pt x="3725" y="1047"/>
                    </a:lnTo>
                    <a:lnTo>
                      <a:pt x="3746" y="984"/>
                    </a:lnTo>
                    <a:lnTo>
                      <a:pt x="3976" y="984"/>
                    </a:lnTo>
                    <a:lnTo>
                      <a:pt x="3997" y="880"/>
                    </a:lnTo>
                    <a:lnTo>
                      <a:pt x="3976" y="754"/>
                    </a:lnTo>
                    <a:lnTo>
                      <a:pt x="3976" y="671"/>
                    </a:lnTo>
                    <a:lnTo>
                      <a:pt x="3955" y="440"/>
                    </a:lnTo>
                    <a:lnTo>
                      <a:pt x="3955" y="252"/>
                    </a:lnTo>
                    <a:lnTo>
                      <a:pt x="3725" y="210"/>
                    </a:lnTo>
                    <a:lnTo>
                      <a:pt x="3641" y="127"/>
                    </a:lnTo>
                    <a:lnTo>
                      <a:pt x="3474" y="147"/>
                    </a:lnTo>
                    <a:lnTo>
                      <a:pt x="3327" y="147"/>
                    </a:lnTo>
                    <a:lnTo>
                      <a:pt x="3160" y="43"/>
                    </a:lnTo>
                    <a:lnTo>
                      <a:pt x="2951" y="43"/>
                    </a:lnTo>
                    <a:lnTo>
                      <a:pt x="284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1" name="Google Shape;2951;p66"/>
              <p:cNvSpPr/>
              <p:nvPr/>
            </p:nvSpPr>
            <p:spPr>
              <a:xfrm>
                <a:off x="3867800" y="2355575"/>
                <a:ext cx="132350" cy="111450"/>
              </a:xfrm>
              <a:custGeom>
                <a:avLst/>
                <a:gdLst/>
                <a:ahLst/>
                <a:cxnLst/>
                <a:rect l="l" t="t" r="r" b="b"/>
                <a:pathLst>
                  <a:path w="5294" h="4458" extrusionOk="0">
                    <a:moveTo>
                      <a:pt x="1883" y="1"/>
                    </a:moveTo>
                    <a:lnTo>
                      <a:pt x="1632" y="105"/>
                    </a:lnTo>
                    <a:lnTo>
                      <a:pt x="1486" y="105"/>
                    </a:lnTo>
                    <a:lnTo>
                      <a:pt x="1318" y="147"/>
                    </a:lnTo>
                    <a:lnTo>
                      <a:pt x="1214" y="315"/>
                    </a:lnTo>
                    <a:lnTo>
                      <a:pt x="1046" y="315"/>
                    </a:lnTo>
                    <a:lnTo>
                      <a:pt x="942" y="398"/>
                    </a:lnTo>
                    <a:lnTo>
                      <a:pt x="942" y="524"/>
                    </a:lnTo>
                    <a:lnTo>
                      <a:pt x="753" y="524"/>
                    </a:lnTo>
                    <a:lnTo>
                      <a:pt x="481" y="670"/>
                    </a:lnTo>
                    <a:lnTo>
                      <a:pt x="314" y="670"/>
                    </a:lnTo>
                    <a:lnTo>
                      <a:pt x="251" y="796"/>
                    </a:lnTo>
                    <a:lnTo>
                      <a:pt x="209" y="963"/>
                    </a:lnTo>
                    <a:lnTo>
                      <a:pt x="147" y="984"/>
                    </a:lnTo>
                    <a:lnTo>
                      <a:pt x="167" y="1047"/>
                    </a:lnTo>
                    <a:lnTo>
                      <a:pt x="126" y="1047"/>
                    </a:lnTo>
                    <a:lnTo>
                      <a:pt x="167" y="1298"/>
                    </a:lnTo>
                    <a:lnTo>
                      <a:pt x="147" y="1486"/>
                    </a:lnTo>
                    <a:lnTo>
                      <a:pt x="0" y="1570"/>
                    </a:lnTo>
                    <a:lnTo>
                      <a:pt x="0" y="1633"/>
                    </a:lnTo>
                    <a:lnTo>
                      <a:pt x="167" y="1842"/>
                    </a:lnTo>
                    <a:lnTo>
                      <a:pt x="147" y="1947"/>
                    </a:lnTo>
                    <a:lnTo>
                      <a:pt x="230" y="2051"/>
                    </a:lnTo>
                    <a:lnTo>
                      <a:pt x="230" y="2135"/>
                    </a:lnTo>
                    <a:lnTo>
                      <a:pt x="272" y="2261"/>
                    </a:lnTo>
                    <a:lnTo>
                      <a:pt x="230" y="2365"/>
                    </a:lnTo>
                    <a:lnTo>
                      <a:pt x="335" y="2616"/>
                    </a:lnTo>
                    <a:lnTo>
                      <a:pt x="419" y="2658"/>
                    </a:lnTo>
                    <a:lnTo>
                      <a:pt x="481" y="2742"/>
                    </a:lnTo>
                    <a:lnTo>
                      <a:pt x="481" y="3056"/>
                    </a:lnTo>
                    <a:lnTo>
                      <a:pt x="460" y="3097"/>
                    </a:lnTo>
                    <a:lnTo>
                      <a:pt x="523" y="3181"/>
                    </a:lnTo>
                    <a:lnTo>
                      <a:pt x="565" y="3139"/>
                    </a:lnTo>
                    <a:lnTo>
                      <a:pt x="649" y="3160"/>
                    </a:lnTo>
                    <a:lnTo>
                      <a:pt x="732" y="3097"/>
                    </a:lnTo>
                    <a:lnTo>
                      <a:pt x="963" y="3160"/>
                    </a:lnTo>
                    <a:lnTo>
                      <a:pt x="942" y="3202"/>
                    </a:lnTo>
                    <a:lnTo>
                      <a:pt x="1046" y="3307"/>
                    </a:lnTo>
                    <a:lnTo>
                      <a:pt x="1151" y="3307"/>
                    </a:lnTo>
                    <a:lnTo>
                      <a:pt x="1214" y="3390"/>
                    </a:lnTo>
                    <a:lnTo>
                      <a:pt x="1172" y="3495"/>
                    </a:lnTo>
                    <a:lnTo>
                      <a:pt x="1193" y="3579"/>
                    </a:lnTo>
                    <a:lnTo>
                      <a:pt x="1255" y="3600"/>
                    </a:lnTo>
                    <a:lnTo>
                      <a:pt x="1255" y="3704"/>
                    </a:lnTo>
                    <a:lnTo>
                      <a:pt x="1318" y="3725"/>
                    </a:lnTo>
                    <a:lnTo>
                      <a:pt x="1381" y="3683"/>
                    </a:lnTo>
                    <a:lnTo>
                      <a:pt x="1465" y="3683"/>
                    </a:lnTo>
                    <a:lnTo>
                      <a:pt x="1318" y="3516"/>
                    </a:lnTo>
                    <a:lnTo>
                      <a:pt x="1381" y="3474"/>
                    </a:lnTo>
                    <a:lnTo>
                      <a:pt x="1632" y="3621"/>
                    </a:lnTo>
                    <a:lnTo>
                      <a:pt x="1820" y="3600"/>
                    </a:lnTo>
                    <a:lnTo>
                      <a:pt x="1779" y="3704"/>
                    </a:lnTo>
                    <a:lnTo>
                      <a:pt x="1904" y="3809"/>
                    </a:lnTo>
                    <a:lnTo>
                      <a:pt x="2134" y="3767"/>
                    </a:lnTo>
                    <a:lnTo>
                      <a:pt x="2302" y="3809"/>
                    </a:lnTo>
                    <a:lnTo>
                      <a:pt x="2636" y="4081"/>
                    </a:lnTo>
                    <a:lnTo>
                      <a:pt x="2762" y="4248"/>
                    </a:lnTo>
                    <a:lnTo>
                      <a:pt x="2846" y="4248"/>
                    </a:lnTo>
                    <a:lnTo>
                      <a:pt x="2888" y="4206"/>
                    </a:lnTo>
                    <a:lnTo>
                      <a:pt x="3055" y="4206"/>
                    </a:lnTo>
                    <a:lnTo>
                      <a:pt x="3139" y="4290"/>
                    </a:lnTo>
                    <a:lnTo>
                      <a:pt x="3180" y="4437"/>
                    </a:lnTo>
                    <a:lnTo>
                      <a:pt x="3201" y="4458"/>
                    </a:lnTo>
                    <a:lnTo>
                      <a:pt x="3306" y="4437"/>
                    </a:lnTo>
                    <a:lnTo>
                      <a:pt x="3390" y="4332"/>
                    </a:lnTo>
                    <a:lnTo>
                      <a:pt x="3473" y="4311"/>
                    </a:lnTo>
                    <a:lnTo>
                      <a:pt x="3578" y="4332"/>
                    </a:lnTo>
                    <a:lnTo>
                      <a:pt x="3704" y="4332"/>
                    </a:lnTo>
                    <a:lnTo>
                      <a:pt x="3787" y="4395"/>
                    </a:lnTo>
                    <a:lnTo>
                      <a:pt x="3871" y="4311"/>
                    </a:lnTo>
                    <a:lnTo>
                      <a:pt x="3934" y="4290"/>
                    </a:lnTo>
                    <a:lnTo>
                      <a:pt x="4038" y="4332"/>
                    </a:lnTo>
                    <a:lnTo>
                      <a:pt x="4101" y="4311"/>
                    </a:lnTo>
                    <a:lnTo>
                      <a:pt x="4331" y="4311"/>
                    </a:lnTo>
                    <a:lnTo>
                      <a:pt x="4561" y="4437"/>
                    </a:lnTo>
                    <a:lnTo>
                      <a:pt x="4708" y="4458"/>
                    </a:lnTo>
                    <a:lnTo>
                      <a:pt x="4708" y="4290"/>
                    </a:lnTo>
                    <a:lnTo>
                      <a:pt x="4666" y="4123"/>
                    </a:lnTo>
                    <a:lnTo>
                      <a:pt x="5043" y="3725"/>
                    </a:lnTo>
                    <a:lnTo>
                      <a:pt x="5064" y="3558"/>
                    </a:lnTo>
                    <a:lnTo>
                      <a:pt x="5168" y="3474"/>
                    </a:lnTo>
                    <a:lnTo>
                      <a:pt x="5252" y="3474"/>
                    </a:lnTo>
                    <a:lnTo>
                      <a:pt x="5294" y="3286"/>
                    </a:lnTo>
                    <a:lnTo>
                      <a:pt x="5252" y="3202"/>
                    </a:lnTo>
                    <a:lnTo>
                      <a:pt x="5231" y="3139"/>
                    </a:lnTo>
                    <a:lnTo>
                      <a:pt x="5273" y="3056"/>
                    </a:lnTo>
                    <a:lnTo>
                      <a:pt x="5147" y="2972"/>
                    </a:lnTo>
                    <a:lnTo>
                      <a:pt x="5064" y="2825"/>
                    </a:lnTo>
                    <a:lnTo>
                      <a:pt x="5022" y="2742"/>
                    </a:lnTo>
                    <a:lnTo>
                      <a:pt x="4980" y="2470"/>
                    </a:lnTo>
                    <a:lnTo>
                      <a:pt x="5022" y="2365"/>
                    </a:lnTo>
                    <a:lnTo>
                      <a:pt x="5022" y="2323"/>
                    </a:lnTo>
                    <a:lnTo>
                      <a:pt x="4875" y="2135"/>
                    </a:lnTo>
                    <a:lnTo>
                      <a:pt x="4854" y="1947"/>
                    </a:lnTo>
                    <a:lnTo>
                      <a:pt x="4938" y="1821"/>
                    </a:lnTo>
                    <a:lnTo>
                      <a:pt x="5043" y="1779"/>
                    </a:lnTo>
                    <a:lnTo>
                      <a:pt x="5043" y="1403"/>
                    </a:lnTo>
                    <a:lnTo>
                      <a:pt x="4980" y="1361"/>
                    </a:lnTo>
                    <a:lnTo>
                      <a:pt x="4959" y="1214"/>
                    </a:lnTo>
                    <a:lnTo>
                      <a:pt x="4875" y="1089"/>
                    </a:lnTo>
                    <a:lnTo>
                      <a:pt x="4771" y="838"/>
                    </a:lnTo>
                    <a:lnTo>
                      <a:pt x="4750" y="775"/>
                    </a:lnTo>
                    <a:lnTo>
                      <a:pt x="4708" y="670"/>
                    </a:lnTo>
                    <a:lnTo>
                      <a:pt x="4708" y="545"/>
                    </a:lnTo>
                    <a:lnTo>
                      <a:pt x="4645" y="315"/>
                    </a:lnTo>
                    <a:lnTo>
                      <a:pt x="4561" y="315"/>
                    </a:lnTo>
                    <a:lnTo>
                      <a:pt x="4436" y="210"/>
                    </a:lnTo>
                    <a:lnTo>
                      <a:pt x="4310" y="231"/>
                    </a:lnTo>
                    <a:lnTo>
                      <a:pt x="3683" y="273"/>
                    </a:lnTo>
                    <a:lnTo>
                      <a:pt x="2950" y="231"/>
                    </a:lnTo>
                    <a:lnTo>
                      <a:pt x="2867" y="252"/>
                    </a:lnTo>
                    <a:lnTo>
                      <a:pt x="2678" y="440"/>
                    </a:lnTo>
                    <a:lnTo>
                      <a:pt x="2511" y="482"/>
                    </a:lnTo>
                    <a:lnTo>
                      <a:pt x="2469" y="440"/>
                    </a:lnTo>
                    <a:lnTo>
                      <a:pt x="2636" y="356"/>
                    </a:lnTo>
                    <a:lnTo>
                      <a:pt x="2783" y="210"/>
                    </a:lnTo>
                    <a:lnTo>
                      <a:pt x="2741" y="210"/>
                    </a:lnTo>
                    <a:lnTo>
                      <a:pt x="2616" y="315"/>
                    </a:lnTo>
                    <a:lnTo>
                      <a:pt x="2406" y="398"/>
                    </a:lnTo>
                    <a:lnTo>
                      <a:pt x="2134" y="356"/>
                    </a:lnTo>
                    <a:lnTo>
                      <a:pt x="2092" y="210"/>
                    </a:lnTo>
                    <a:lnTo>
                      <a:pt x="2134" y="126"/>
                    </a:lnTo>
                    <a:lnTo>
                      <a:pt x="2260" y="126"/>
                    </a:lnTo>
                    <a:lnTo>
                      <a:pt x="2323" y="168"/>
                    </a:lnTo>
                    <a:lnTo>
                      <a:pt x="2323" y="126"/>
                    </a:lnTo>
                    <a:lnTo>
                      <a:pt x="2155" y="43"/>
                    </a:lnTo>
                    <a:lnTo>
                      <a:pt x="188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2" name="Google Shape;2952;p66"/>
              <p:cNvSpPr/>
              <p:nvPr/>
            </p:nvSpPr>
            <p:spPr>
              <a:xfrm>
                <a:off x="3841625" y="2432475"/>
                <a:ext cx="105700" cy="46050"/>
              </a:xfrm>
              <a:custGeom>
                <a:avLst/>
                <a:gdLst/>
                <a:ahLst/>
                <a:cxnLst/>
                <a:rect l="l" t="t" r="r" b="b"/>
                <a:pathLst>
                  <a:path w="4228" h="1842" extrusionOk="0">
                    <a:moveTo>
                      <a:pt x="1403" y="1"/>
                    </a:moveTo>
                    <a:lnTo>
                      <a:pt x="1319" y="63"/>
                    </a:lnTo>
                    <a:lnTo>
                      <a:pt x="1152" y="21"/>
                    </a:lnTo>
                    <a:lnTo>
                      <a:pt x="1152" y="126"/>
                    </a:lnTo>
                    <a:lnTo>
                      <a:pt x="1068" y="189"/>
                    </a:lnTo>
                    <a:lnTo>
                      <a:pt x="984" y="168"/>
                    </a:lnTo>
                    <a:lnTo>
                      <a:pt x="775" y="168"/>
                    </a:lnTo>
                    <a:lnTo>
                      <a:pt x="733" y="273"/>
                    </a:lnTo>
                    <a:lnTo>
                      <a:pt x="587" y="273"/>
                    </a:lnTo>
                    <a:lnTo>
                      <a:pt x="482" y="398"/>
                    </a:lnTo>
                    <a:lnTo>
                      <a:pt x="378" y="398"/>
                    </a:lnTo>
                    <a:lnTo>
                      <a:pt x="168" y="586"/>
                    </a:lnTo>
                    <a:lnTo>
                      <a:pt x="106" y="545"/>
                    </a:lnTo>
                    <a:lnTo>
                      <a:pt x="22" y="503"/>
                    </a:lnTo>
                    <a:lnTo>
                      <a:pt x="1" y="524"/>
                    </a:lnTo>
                    <a:lnTo>
                      <a:pt x="1" y="628"/>
                    </a:lnTo>
                    <a:lnTo>
                      <a:pt x="147" y="712"/>
                    </a:lnTo>
                    <a:lnTo>
                      <a:pt x="252" y="900"/>
                    </a:lnTo>
                    <a:lnTo>
                      <a:pt x="252" y="1047"/>
                    </a:lnTo>
                    <a:lnTo>
                      <a:pt x="273" y="1130"/>
                    </a:lnTo>
                    <a:lnTo>
                      <a:pt x="378" y="1172"/>
                    </a:lnTo>
                    <a:lnTo>
                      <a:pt x="587" y="1319"/>
                    </a:lnTo>
                    <a:lnTo>
                      <a:pt x="691" y="1382"/>
                    </a:lnTo>
                    <a:lnTo>
                      <a:pt x="942" y="1674"/>
                    </a:lnTo>
                    <a:lnTo>
                      <a:pt x="1005" y="1674"/>
                    </a:lnTo>
                    <a:lnTo>
                      <a:pt x="1298" y="1842"/>
                    </a:lnTo>
                    <a:lnTo>
                      <a:pt x="1361" y="1779"/>
                    </a:lnTo>
                    <a:lnTo>
                      <a:pt x="1507" y="1779"/>
                    </a:lnTo>
                    <a:lnTo>
                      <a:pt x="1528" y="1674"/>
                    </a:lnTo>
                    <a:lnTo>
                      <a:pt x="1591" y="1633"/>
                    </a:lnTo>
                    <a:lnTo>
                      <a:pt x="1633" y="1528"/>
                    </a:lnTo>
                    <a:lnTo>
                      <a:pt x="1738" y="1570"/>
                    </a:lnTo>
                    <a:lnTo>
                      <a:pt x="1947" y="1570"/>
                    </a:lnTo>
                    <a:lnTo>
                      <a:pt x="2114" y="1674"/>
                    </a:lnTo>
                    <a:lnTo>
                      <a:pt x="2261" y="1674"/>
                    </a:lnTo>
                    <a:lnTo>
                      <a:pt x="2428" y="1654"/>
                    </a:lnTo>
                    <a:lnTo>
                      <a:pt x="2512" y="1737"/>
                    </a:lnTo>
                    <a:lnTo>
                      <a:pt x="2742" y="1779"/>
                    </a:lnTo>
                    <a:lnTo>
                      <a:pt x="2763" y="1779"/>
                    </a:lnTo>
                    <a:lnTo>
                      <a:pt x="2888" y="1695"/>
                    </a:lnTo>
                    <a:lnTo>
                      <a:pt x="3035" y="1674"/>
                    </a:lnTo>
                    <a:lnTo>
                      <a:pt x="3077" y="1737"/>
                    </a:lnTo>
                    <a:lnTo>
                      <a:pt x="3307" y="1654"/>
                    </a:lnTo>
                    <a:lnTo>
                      <a:pt x="3516" y="1633"/>
                    </a:lnTo>
                    <a:lnTo>
                      <a:pt x="3683" y="1465"/>
                    </a:lnTo>
                    <a:lnTo>
                      <a:pt x="3830" y="1444"/>
                    </a:lnTo>
                    <a:lnTo>
                      <a:pt x="3976" y="1340"/>
                    </a:lnTo>
                    <a:lnTo>
                      <a:pt x="4227" y="1361"/>
                    </a:lnTo>
                    <a:lnTo>
                      <a:pt x="4186" y="1214"/>
                    </a:lnTo>
                    <a:lnTo>
                      <a:pt x="4102" y="1130"/>
                    </a:lnTo>
                    <a:lnTo>
                      <a:pt x="3935" y="1130"/>
                    </a:lnTo>
                    <a:lnTo>
                      <a:pt x="3893" y="1172"/>
                    </a:lnTo>
                    <a:lnTo>
                      <a:pt x="3809" y="1172"/>
                    </a:lnTo>
                    <a:lnTo>
                      <a:pt x="3683" y="1005"/>
                    </a:lnTo>
                    <a:lnTo>
                      <a:pt x="3349" y="733"/>
                    </a:lnTo>
                    <a:lnTo>
                      <a:pt x="3181" y="691"/>
                    </a:lnTo>
                    <a:lnTo>
                      <a:pt x="2951" y="733"/>
                    </a:lnTo>
                    <a:lnTo>
                      <a:pt x="2826" y="628"/>
                    </a:lnTo>
                    <a:lnTo>
                      <a:pt x="2867" y="524"/>
                    </a:lnTo>
                    <a:lnTo>
                      <a:pt x="2679" y="545"/>
                    </a:lnTo>
                    <a:lnTo>
                      <a:pt x="2428" y="398"/>
                    </a:lnTo>
                    <a:lnTo>
                      <a:pt x="2365" y="440"/>
                    </a:lnTo>
                    <a:lnTo>
                      <a:pt x="2512" y="607"/>
                    </a:lnTo>
                    <a:lnTo>
                      <a:pt x="2428" y="607"/>
                    </a:lnTo>
                    <a:lnTo>
                      <a:pt x="2365" y="649"/>
                    </a:lnTo>
                    <a:lnTo>
                      <a:pt x="2302" y="628"/>
                    </a:lnTo>
                    <a:lnTo>
                      <a:pt x="2302" y="524"/>
                    </a:lnTo>
                    <a:lnTo>
                      <a:pt x="2240" y="503"/>
                    </a:lnTo>
                    <a:lnTo>
                      <a:pt x="2219" y="419"/>
                    </a:lnTo>
                    <a:lnTo>
                      <a:pt x="2261" y="314"/>
                    </a:lnTo>
                    <a:lnTo>
                      <a:pt x="2198" y="231"/>
                    </a:lnTo>
                    <a:lnTo>
                      <a:pt x="2093" y="231"/>
                    </a:lnTo>
                    <a:lnTo>
                      <a:pt x="1989" y="126"/>
                    </a:lnTo>
                    <a:lnTo>
                      <a:pt x="2010" y="84"/>
                    </a:lnTo>
                    <a:lnTo>
                      <a:pt x="1779" y="21"/>
                    </a:lnTo>
                    <a:lnTo>
                      <a:pt x="1696" y="84"/>
                    </a:lnTo>
                    <a:lnTo>
                      <a:pt x="1612" y="63"/>
                    </a:lnTo>
                    <a:lnTo>
                      <a:pt x="1570" y="105"/>
                    </a:lnTo>
                    <a:lnTo>
                      <a:pt x="1507" y="21"/>
                    </a:lnTo>
                    <a:lnTo>
                      <a:pt x="1486" y="63"/>
                    </a:lnTo>
                    <a:lnTo>
                      <a:pt x="140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3" name="Google Shape;2953;p66"/>
              <p:cNvSpPr/>
              <p:nvPr/>
            </p:nvSpPr>
            <p:spPr>
              <a:xfrm>
                <a:off x="3759500" y="2356100"/>
                <a:ext cx="120350" cy="143875"/>
              </a:xfrm>
              <a:custGeom>
                <a:avLst/>
                <a:gdLst/>
                <a:ahLst/>
                <a:cxnLst/>
                <a:rect l="l" t="t" r="r" b="b"/>
                <a:pathLst>
                  <a:path w="4814" h="5755" extrusionOk="0">
                    <a:moveTo>
                      <a:pt x="1340" y="1"/>
                    </a:moveTo>
                    <a:lnTo>
                      <a:pt x="1340" y="22"/>
                    </a:lnTo>
                    <a:lnTo>
                      <a:pt x="1340" y="126"/>
                    </a:lnTo>
                    <a:lnTo>
                      <a:pt x="1424" y="189"/>
                    </a:lnTo>
                    <a:lnTo>
                      <a:pt x="1466" y="189"/>
                    </a:lnTo>
                    <a:lnTo>
                      <a:pt x="1466" y="252"/>
                    </a:lnTo>
                    <a:lnTo>
                      <a:pt x="1612" y="377"/>
                    </a:lnTo>
                    <a:lnTo>
                      <a:pt x="1507" y="419"/>
                    </a:lnTo>
                    <a:lnTo>
                      <a:pt x="1403" y="419"/>
                    </a:lnTo>
                    <a:lnTo>
                      <a:pt x="1403" y="524"/>
                    </a:lnTo>
                    <a:lnTo>
                      <a:pt x="1507" y="461"/>
                    </a:lnTo>
                    <a:lnTo>
                      <a:pt x="1507" y="628"/>
                    </a:lnTo>
                    <a:lnTo>
                      <a:pt x="1612" y="670"/>
                    </a:lnTo>
                    <a:lnTo>
                      <a:pt x="1528" y="754"/>
                    </a:lnTo>
                    <a:lnTo>
                      <a:pt x="1528" y="838"/>
                    </a:lnTo>
                    <a:lnTo>
                      <a:pt x="1612" y="880"/>
                    </a:lnTo>
                    <a:lnTo>
                      <a:pt x="1738" y="880"/>
                    </a:lnTo>
                    <a:lnTo>
                      <a:pt x="1926" y="1068"/>
                    </a:lnTo>
                    <a:lnTo>
                      <a:pt x="2156" y="1172"/>
                    </a:lnTo>
                    <a:lnTo>
                      <a:pt x="1926" y="1131"/>
                    </a:lnTo>
                    <a:lnTo>
                      <a:pt x="1738" y="942"/>
                    </a:lnTo>
                    <a:lnTo>
                      <a:pt x="1612" y="963"/>
                    </a:lnTo>
                    <a:lnTo>
                      <a:pt x="1507" y="942"/>
                    </a:lnTo>
                    <a:lnTo>
                      <a:pt x="1424" y="942"/>
                    </a:lnTo>
                    <a:lnTo>
                      <a:pt x="1340" y="1068"/>
                    </a:lnTo>
                    <a:lnTo>
                      <a:pt x="1361" y="1152"/>
                    </a:lnTo>
                    <a:lnTo>
                      <a:pt x="1361" y="1340"/>
                    </a:lnTo>
                    <a:lnTo>
                      <a:pt x="1424" y="1444"/>
                    </a:lnTo>
                    <a:lnTo>
                      <a:pt x="1298" y="1277"/>
                    </a:lnTo>
                    <a:lnTo>
                      <a:pt x="1319" y="1152"/>
                    </a:lnTo>
                    <a:lnTo>
                      <a:pt x="1235" y="1068"/>
                    </a:lnTo>
                    <a:lnTo>
                      <a:pt x="1194" y="1089"/>
                    </a:lnTo>
                    <a:lnTo>
                      <a:pt x="1194" y="1172"/>
                    </a:lnTo>
                    <a:lnTo>
                      <a:pt x="1235" y="1277"/>
                    </a:lnTo>
                    <a:lnTo>
                      <a:pt x="1152" y="1361"/>
                    </a:lnTo>
                    <a:lnTo>
                      <a:pt x="1089" y="1235"/>
                    </a:lnTo>
                    <a:lnTo>
                      <a:pt x="1089" y="1089"/>
                    </a:lnTo>
                    <a:lnTo>
                      <a:pt x="942" y="1026"/>
                    </a:lnTo>
                    <a:lnTo>
                      <a:pt x="880" y="1047"/>
                    </a:lnTo>
                    <a:lnTo>
                      <a:pt x="608" y="1131"/>
                    </a:lnTo>
                    <a:lnTo>
                      <a:pt x="587" y="1235"/>
                    </a:lnTo>
                    <a:lnTo>
                      <a:pt x="629" y="1340"/>
                    </a:lnTo>
                    <a:lnTo>
                      <a:pt x="775" y="1361"/>
                    </a:lnTo>
                    <a:lnTo>
                      <a:pt x="796" y="1465"/>
                    </a:lnTo>
                    <a:lnTo>
                      <a:pt x="796" y="1486"/>
                    </a:lnTo>
                    <a:lnTo>
                      <a:pt x="733" y="1507"/>
                    </a:lnTo>
                    <a:lnTo>
                      <a:pt x="733" y="1591"/>
                    </a:lnTo>
                    <a:lnTo>
                      <a:pt x="691" y="1696"/>
                    </a:lnTo>
                    <a:lnTo>
                      <a:pt x="691" y="1800"/>
                    </a:lnTo>
                    <a:lnTo>
                      <a:pt x="608" y="1863"/>
                    </a:lnTo>
                    <a:lnTo>
                      <a:pt x="503" y="1800"/>
                    </a:lnTo>
                    <a:lnTo>
                      <a:pt x="461" y="1926"/>
                    </a:lnTo>
                    <a:lnTo>
                      <a:pt x="482" y="1988"/>
                    </a:lnTo>
                    <a:lnTo>
                      <a:pt x="608" y="1988"/>
                    </a:lnTo>
                    <a:lnTo>
                      <a:pt x="670" y="2030"/>
                    </a:lnTo>
                    <a:lnTo>
                      <a:pt x="629" y="2114"/>
                    </a:lnTo>
                    <a:lnTo>
                      <a:pt x="608" y="2240"/>
                    </a:lnTo>
                    <a:lnTo>
                      <a:pt x="524" y="2302"/>
                    </a:lnTo>
                    <a:lnTo>
                      <a:pt x="608" y="2407"/>
                    </a:lnTo>
                    <a:lnTo>
                      <a:pt x="524" y="2449"/>
                    </a:lnTo>
                    <a:lnTo>
                      <a:pt x="378" y="2407"/>
                    </a:lnTo>
                    <a:lnTo>
                      <a:pt x="210" y="2449"/>
                    </a:lnTo>
                    <a:lnTo>
                      <a:pt x="168" y="2553"/>
                    </a:lnTo>
                    <a:lnTo>
                      <a:pt x="85" y="2658"/>
                    </a:lnTo>
                    <a:lnTo>
                      <a:pt x="105" y="2825"/>
                    </a:lnTo>
                    <a:lnTo>
                      <a:pt x="85" y="3035"/>
                    </a:lnTo>
                    <a:lnTo>
                      <a:pt x="43" y="3139"/>
                    </a:lnTo>
                    <a:lnTo>
                      <a:pt x="43" y="3160"/>
                    </a:lnTo>
                    <a:lnTo>
                      <a:pt x="1" y="3244"/>
                    </a:lnTo>
                    <a:lnTo>
                      <a:pt x="85" y="3432"/>
                    </a:lnTo>
                    <a:lnTo>
                      <a:pt x="85" y="3474"/>
                    </a:lnTo>
                    <a:lnTo>
                      <a:pt x="168" y="3579"/>
                    </a:lnTo>
                    <a:lnTo>
                      <a:pt x="85" y="3746"/>
                    </a:lnTo>
                    <a:lnTo>
                      <a:pt x="147" y="3746"/>
                    </a:lnTo>
                    <a:lnTo>
                      <a:pt x="273" y="3913"/>
                    </a:lnTo>
                    <a:lnTo>
                      <a:pt x="294" y="4060"/>
                    </a:lnTo>
                    <a:lnTo>
                      <a:pt x="357" y="4102"/>
                    </a:lnTo>
                    <a:lnTo>
                      <a:pt x="357" y="4290"/>
                    </a:lnTo>
                    <a:lnTo>
                      <a:pt x="461" y="4374"/>
                    </a:lnTo>
                    <a:lnTo>
                      <a:pt x="461" y="4437"/>
                    </a:lnTo>
                    <a:lnTo>
                      <a:pt x="566" y="4520"/>
                    </a:lnTo>
                    <a:lnTo>
                      <a:pt x="629" y="4478"/>
                    </a:lnTo>
                    <a:lnTo>
                      <a:pt x="733" y="4478"/>
                    </a:lnTo>
                    <a:lnTo>
                      <a:pt x="817" y="4520"/>
                    </a:lnTo>
                    <a:lnTo>
                      <a:pt x="922" y="4478"/>
                    </a:lnTo>
                    <a:lnTo>
                      <a:pt x="1047" y="4541"/>
                    </a:lnTo>
                    <a:lnTo>
                      <a:pt x="1152" y="4541"/>
                    </a:lnTo>
                    <a:lnTo>
                      <a:pt x="1298" y="4625"/>
                    </a:lnTo>
                    <a:lnTo>
                      <a:pt x="1152" y="4750"/>
                    </a:lnTo>
                    <a:lnTo>
                      <a:pt x="1089" y="4918"/>
                    </a:lnTo>
                    <a:lnTo>
                      <a:pt x="1089" y="5022"/>
                    </a:lnTo>
                    <a:lnTo>
                      <a:pt x="1005" y="5106"/>
                    </a:lnTo>
                    <a:lnTo>
                      <a:pt x="942" y="5273"/>
                    </a:lnTo>
                    <a:lnTo>
                      <a:pt x="942" y="5441"/>
                    </a:lnTo>
                    <a:lnTo>
                      <a:pt x="1047" y="5525"/>
                    </a:lnTo>
                    <a:lnTo>
                      <a:pt x="1110" y="5629"/>
                    </a:lnTo>
                    <a:lnTo>
                      <a:pt x="1214" y="5650"/>
                    </a:lnTo>
                    <a:lnTo>
                      <a:pt x="1319" y="5587"/>
                    </a:lnTo>
                    <a:lnTo>
                      <a:pt x="1445" y="5650"/>
                    </a:lnTo>
                    <a:lnTo>
                      <a:pt x="1507" y="5566"/>
                    </a:lnTo>
                    <a:lnTo>
                      <a:pt x="1466" y="5525"/>
                    </a:lnTo>
                    <a:lnTo>
                      <a:pt x="1612" y="5462"/>
                    </a:lnTo>
                    <a:lnTo>
                      <a:pt x="1633" y="5566"/>
                    </a:lnTo>
                    <a:lnTo>
                      <a:pt x="1717" y="5587"/>
                    </a:lnTo>
                    <a:lnTo>
                      <a:pt x="1758" y="5545"/>
                    </a:lnTo>
                    <a:lnTo>
                      <a:pt x="1842" y="5545"/>
                    </a:lnTo>
                    <a:lnTo>
                      <a:pt x="1989" y="5671"/>
                    </a:lnTo>
                    <a:lnTo>
                      <a:pt x="2072" y="5692"/>
                    </a:lnTo>
                    <a:lnTo>
                      <a:pt x="2093" y="5692"/>
                    </a:lnTo>
                    <a:lnTo>
                      <a:pt x="2156" y="5671"/>
                    </a:lnTo>
                    <a:lnTo>
                      <a:pt x="2261" y="5629"/>
                    </a:lnTo>
                    <a:lnTo>
                      <a:pt x="2344" y="5734"/>
                    </a:lnTo>
                    <a:lnTo>
                      <a:pt x="2491" y="5755"/>
                    </a:lnTo>
                    <a:lnTo>
                      <a:pt x="2512" y="5692"/>
                    </a:lnTo>
                    <a:lnTo>
                      <a:pt x="2512" y="5629"/>
                    </a:lnTo>
                    <a:lnTo>
                      <a:pt x="2826" y="5629"/>
                    </a:lnTo>
                    <a:lnTo>
                      <a:pt x="2909" y="5692"/>
                    </a:lnTo>
                    <a:lnTo>
                      <a:pt x="3014" y="5671"/>
                    </a:lnTo>
                    <a:lnTo>
                      <a:pt x="3098" y="5692"/>
                    </a:lnTo>
                    <a:lnTo>
                      <a:pt x="3202" y="5671"/>
                    </a:lnTo>
                    <a:lnTo>
                      <a:pt x="3391" y="5545"/>
                    </a:lnTo>
                    <a:lnTo>
                      <a:pt x="3453" y="5545"/>
                    </a:lnTo>
                    <a:lnTo>
                      <a:pt x="3600" y="5566"/>
                    </a:lnTo>
                    <a:lnTo>
                      <a:pt x="3725" y="5545"/>
                    </a:lnTo>
                    <a:lnTo>
                      <a:pt x="3851" y="5629"/>
                    </a:lnTo>
                    <a:lnTo>
                      <a:pt x="3935" y="5566"/>
                    </a:lnTo>
                    <a:lnTo>
                      <a:pt x="3914" y="5462"/>
                    </a:lnTo>
                    <a:lnTo>
                      <a:pt x="3746" y="5378"/>
                    </a:lnTo>
                    <a:lnTo>
                      <a:pt x="3746" y="5315"/>
                    </a:lnTo>
                    <a:lnTo>
                      <a:pt x="3914" y="5127"/>
                    </a:lnTo>
                    <a:lnTo>
                      <a:pt x="4039" y="5043"/>
                    </a:lnTo>
                    <a:lnTo>
                      <a:pt x="4123" y="4939"/>
                    </a:lnTo>
                    <a:lnTo>
                      <a:pt x="4186" y="4939"/>
                    </a:lnTo>
                    <a:lnTo>
                      <a:pt x="4186" y="4834"/>
                    </a:lnTo>
                    <a:lnTo>
                      <a:pt x="4227" y="4729"/>
                    </a:lnTo>
                    <a:lnTo>
                      <a:pt x="3976" y="4437"/>
                    </a:lnTo>
                    <a:lnTo>
                      <a:pt x="3872" y="4374"/>
                    </a:lnTo>
                    <a:lnTo>
                      <a:pt x="3663" y="4227"/>
                    </a:lnTo>
                    <a:lnTo>
                      <a:pt x="3558" y="4185"/>
                    </a:lnTo>
                    <a:lnTo>
                      <a:pt x="3537" y="4102"/>
                    </a:lnTo>
                    <a:lnTo>
                      <a:pt x="3537" y="3955"/>
                    </a:lnTo>
                    <a:lnTo>
                      <a:pt x="3432" y="3767"/>
                    </a:lnTo>
                    <a:lnTo>
                      <a:pt x="3286" y="3683"/>
                    </a:lnTo>
                    <a:lnTo>
                      <a:pt x="3286" y="3579"/>
                    </a:lnTo>
                    <a:lnTo>
                      <a:pt x="3307" y="3558"/>
                    </a:lnTo>
                    <a:lnTo>
                      <a:pt x="3391" y="3600"/>
                    </a:lnTo>
                    <a:lnTo>
                      <a:pt x="3453" y="3641"/>
                    </a:lnTo>
                    <a:lnTo>
                      <a:pt x="3663" y="3453"/>
                    </a:lnTo>
                    <a:lnTo>
                      <a:pt x="3767" y="3453"/>
                    </a:lnTo>
                    <a:lnTo>
                      <a:pt x="3872" y="3328"/>
                    </a:lnTo>
                    <a:lnTo>
                      <a:pt x="4018" y="3328"/>
                    </a:lnTo>
                    <a:lnTo>
                      <a:pt x="4060" y="3223"/>
                    </a:lnTo>
                    <a:lnTo>
                      <a:pt x="4269" y="3223"/>
                    </a:lnTo>
                    <a:lnTo>
                      <a:pt x="4353" y="3244"/>
                    </a:lnTo>
                    <a:lnTo>
                      <a:pt x="4437" y="3181"/>
                    </a:lnTo>
                    <a:lnTo>
                      <a:pt x="4437" y="3076"/>
                    </a:lnTo>
                    <a:lnTo>
                      <a:pt x="4604" y="3118"/>
                    </a:lnTo>
                    <a:lnTo>
                      <a:pt x="4688" y="3056"/>
                    </a:lnTo>
                    <a:lnTo>
                      <a:pt x="4771" y="3118"/>
                    </a:lnTo>
                    <a:lnTo>
                      <a:pt x="4792" y="3076"/>
                    </a:lnTo>
                    <a:lnTo>
                      <a:pt x="4813" y="3035"/>
                    </a:lnTo>
                    <a:lnTo>
                      <a:pt x="4813" y="2721"/>
                    </a:lnTo>
                    <a:lnTo>
                      <a:pt x="4751" y="2637"/>
                    </a:lnTo>
                    <a:lnTo>
                      <a:pt x="4667" y="2595"/>
                    </a:lnTo>
                    <a:lnTo>
                      <a:pt x="4562" y="2344"/>
                    </a:lnTo>
                    <a:lnTo>
                      <a:pt x="4604" y="2240"/>
                    </a:lnTo>
                    <a:lnTo>
                      <a:pt x="4562" y="2114"/>
                    </a:lnTo>
                    <a:lnTo>
                      <a:pt x="4562" y="2030"/>
                    </a:lnTo>
                    <a:lnTo>
                      <a:pt x="4479" y="1926"/>
                    </a:lnTo>
                    <a:lnTo>
                      <a:pt x="4499" y="1821"/>
                    </a:lnTo>
                    <a:lnTo>
                      <a:pt x="4332" y="1612"/>
                    </a:lnTo>
                    <a:lnTo>
                      <a:pt x="4332" y="1549"/>
                    </a:lnTo>
                    <a:lnTo>
                      <a:pt x="4479" y="1465"/>
                    </a:lnTo>
                    <a:lnTo>
                      <a:pt x="4499" y="1277"/>
                    </a:lnTo>
                    <a:lnTo>
                      <a:pt x="4458" y="1026"/>
                    </a:lnTo>
                    <a:lnTo>
                      <a:pt x="4353" y="1026"/>
                    </a:lnTo>
                    <a:lnTo>
                      <a:pt x="4269" y="963"/>
                    </a:lnTo>
                    <a:lnTo>
                      <a:pt x="4165" y="963"/>
                    </a:lnTo>
                    <a:lnTo>
                      <a:pt x="4060" y="880"/>
                    </a:lnTo>
                    <a:lnTo>
                      <a:pt x="4081" y="775"/>
                    </a:lnTo>
                    <a:lnTo>
                      <a:pt x="4039" y="670"/>
                    </a:lnTo>
                    <a:lnTo>
                      <a:pt x="3914" y="712"/>
                    </a:lnTo>
                    <a:lnTo>
                      <a:pt x="3767" y="545"/>
                    </a:lnTo>
                    <a:lnTo>
                      <a:pt x="3663" y="545"/>
                    </a:lnTo>
                    <a:lnTo>
                      <a:pt x="3621" y="461"/>
                    </a:lnTo>
                    <a:lnTo>
                      <a:pt x="3558" y="503"/>
                    </a:lnTo>
                    <a:lnTo>
                      <a:pt x="3432" y="524"/>
                    </a:lnTo>
                    <a:lnTo>
                      <a:pt x="3328" y="608"/>
                    </a:lnTo>
                    <a:lnTo>
                      <a:pt x="3286" y="545"/>
                    </a:lnTo>
                    <a:lnTo>
                      <a:pt x="3349" y="503"/>
                    </a:lnTo>
                    <a:lnTo>
                      <a:pt x="3349" y="524"/>
                    </a:lnTo>
                    <a:lnTo>
                      <a:pt x="3411" y="461"/>
                    </a:lnTo>
                    <a:lnTo>
                      <a:pt x="3516" y="419"/>
                    </a:lnTo>
                    <a:lnTo>
                      <a:pt x="3391" y="419"/>
                    </a:lnTo>
                    <a:lnTo>
                      <a:pt x="3328" y="440"/>
                    </a:lnTo>
                    <a:lnTo>
                      <a:pt x="3307" y="503"/>
                    </a:lnTo>
                    <a:lnTo>
                      <a:pt x="3202" y="545"/>
                    </a:lnTo>
                    <a:lnTo>
                      <a:pt x="3202" y="608"/>
                    </a:lnTo>
                    <a:lnTo>
                      <a:pt x="2993" y="628"/>
                    </a:lnTo>
                    <a:lnTo>
                      <a:pt x="2909" y="733"/>
                    </a:lnTo>
                    <a:lnTo>
                      <a:pt x="2888" y="838"/>
                    </a:lnTo>
                    <a:lnTo>
                      <a:pt x="2763" y="838"/>
                    </a:lnTo>
                    <a:lnTo>
                      <a:pt x="2721" y="775"/>
                    </a:lnTo>
                    <a:lnTo>
                      <a:pt x="2616" y="754"/>
                    </a:lnTo>
                    <a:lnTo>
                      <a:pt x="2574" y="775"/>
                    </a:lnTo>
                    <a:lnTo>
                      <a:pt x="2407" y="733"/>
                    </a:lnTo>
                    <a:lnTo>
                      <a:pt x="2512" y="670"/>
                    </a:lnTo>
                    <a:lnTo>
                      <a:pt x="2595" y="670"/>
                    </a:lnTo>
                    <a:lnTo>
                      <a:pt x="2679" y="608"/>
                    </a:lnTo>
                    <a:lnTo>
                      <a:pt x="2679" y="503"/>
                    </a:lnTo>
                    <a:lnTo>
                      <a:pt x="2616" y="461"/>
                    </a:lnTo>
                    <a:lnTo>
                      <a:pt x="2512" y="545"/>
                    </a:lnTo>
                    <a:lnTo>
                      <a:pt x="2491" y="566"/>
                    </a:lnTo>
                    <a:lnTo>
                      <a:pt x="2365" y="461"/>
                    </a:lnTo>
                    <a:lnTo>
                      <a:pt x="2302" y="419"/>
                    </a:lnTo>
                    <a:lnTo>
                      <a:pt x="2261" y="440"/>
                    </a:lnTo>
                    <a:lnTo>
                      <a:pt x="2240" y="524"/>
                    </a:lnTo>
                    <a:lnTo>
                      <a:pt x="2135" y="566"/>
                    </a:lnTo>
                    <a:lnTo>
                      <a:pt x="2093" y="461"/>
                    </a:lnTo>
                    <a:lnTo>
                      <a:pt x="2030" y="440"/>
                    </a:lnTo>
                    <a:lnTo>
                      <a:pt x="1968" y="377"/>
                    </a:lnTo>
                    <a:lnTo>
                      <a:pt x="2051" y="335"/>
                    </a:lnTo>
                    <a:lnTo>
                      <a:pt x="2093" y="210"/>
                    </a:lnTo>
                    <a:lnTo>
                      <a:pt x="1989" y="189"/>
                    </a:lnTo>
                    <a:lnTo>
                      <a:pt x="1863" y="84"/>
                    </a:lnTo>
                    <a:lnTo>
                      <a:pt x="1758" y="84"/>
                    </a:lnTo>
                    <a:lnTo>
                      <a:pt x="1717" y="43"/>
                    </a:lnTo>
                    <a:lnTo>
                      <a:pt x="150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4" name="Google Shape;2954;p66"/>
              <p:cNvSpPr/>
              <p:nvPr/>
            </p:nvSpPr>
            <p:spPr>
              <a:xfrm>
                <a:off x="3727600" y="2387500"/>
                <a:ext cx="51800" cy="47100"/>
              </a:xfrm>
              <a:custGeom>
                <a:avLst/>
                <a:gdLst/>
                <a:ahLst/>
                <a:cxnLst/>
                <a:rect l="l" t="t" r="r" b="b"/>
                <a:pathLst>
                  <a:path w="2072" h="1884" extrusionOk="0">
                    <a:moveTo>
                      <a:pt x="1695" y="0"/>
                    </a:moveTo>
                    <a:lnTo>
                      <a:pt x="1549" y="21"/>
                    </a:lnTo>
                    <a:lnTo>
                      <a:pt x="1444" y="126"/>
                    </a:lnTo>
                    <a:lnTo>
                      <a:pt x="1340" y="84"/>
                    </a:lnTo>
                    <a:lnTo>
                      <a:pt x="1277" y="126"/>
                    </a:lnTo>
                    <a:lnTo>
                      <a:pt x="1130" y="126"/>
                    </a:lnTo>
                    <a:lnTo>
                      <a:pt x="1005" y="251"/>
                    </a:lnTo>
                    <a:lnTo>
                      <a:pt x="796" y="398"/>
                    </a:lnTo>
                    <a:lnTo>
                      <a:pt x="754" y="335"/>
                    </a:lnTo>
                    <a:lnTo>
                      <a:pt x="628" y="398"/>
                    </a:lnTo>
                    <a:lnTo>
                      <a:pt x="628" y="544"/>
                    </a:lnTo>
                    <a:lnTo>
                      <a:pt x="524" y="628"/>
                    </a:lnTo>
                    <a:lnTo>
                      <a:pt x="545" y="753"/>
                    </a:lnTo>
                    <a:lnTo>
                      <a:pt x="524" y="879"/>
                    </a:lnTo>
                    <a:lnTo>
                      <a:pt x="482" y="984"/>
                    </a:lnTo>
                    <a:lnTo>
                      <a:pt x="440" y="1046"/>
                    </a:lnTo>
                    <a:lnTo>
                      <a:pt x="335" y="1130"/>
                    </a:lnTo>
                    <a:lnTo>
                      <a:pt x="335" y="1193"/>
                    </a:lnTo>
                    <a:lnTo>
                      <a:pt x="482" y="1339"/>
                    </a:lnTo>
                    <a:lnTo>
                      <a:pt x="607" y="1360"/>
                    </a:lnTo>
                    <a:lnTo>
                      <a:pt x="482" y="1360"/>
                    </a:lnTo>
                    <a:lnTo>
                      <a:pt x="419" y="1402"/>
                    </a:lnTo>
                    <a:lnTo>
                      <a:pt x="377" y="1444"/>
                    </a:lnTo>
                    <a:lnTo>
                      <a:pt x="419" y="1507"/>
                    </a:lnTo>
                    <a:lnTo>
                      <a:pt x="503" y="1507"/>
                    </a:lnTo>
                    <a:lnTo>
                      <a:pt x="503" y="1569"/>
                    </a:lnTo>
                    <a:lnTo>
                      <a:pt x="398" y="1569"/>
                    </a:lnTo>
                    <a:lnTo>
                      <a:pt x="293" y="1486"/>
                    </a:lnTo>
                    <a:lnTo>
                      <a:pt x="189" y="1444"/>
                    </a:lnTo>
                    <a:lnTo>
                      <a:pt x="105" y="1465"/>
                    </a:lnTo>
                    <a:lnTo>
                      <a:pt x="126" y="1507"/>
                    </a:lnTo>
                    <a:lnTo>
                      <a:pt x="210" y="1548"/>
                    </a:lnTo>
                    <a:lnTo>
                      <a:pt x="314" y="1611"/>
                    </a:lnTo>
                    <a:lnTo>
                      <a:pt x="335" y="1590"/>
                    </a:lnTo>
                    <a:lnTo>
                      <a:pt x="440" y="1674"/>
                    </a:lnTo>
                    <a:lnTo>
                      <a:pt x="335" y="1611"/>
                    </a:lnTo>
                    <a:lnTo>
                      <a:pt x="273" y="1653"/>
                    </a:lnTo>
                    <a:lnTo>
                      <a:pt x="105" y="1590"/>
                    </a:lnTo>
                    <a:lnTo>
                      <a:pt x="1" y="1590"/>
                    </a:lnTo>
                    <a:lnTo>
                      <a:pt x="84" y="1611"/>
                    </a:lnTo>
                    <a:lnTo>
                      <a:pt x="126" y="1695"/>
                    </a:lnTo>
                    <a:lnTo>
                      <a:pt x="210" y="1695"/>
                    </a:lnTo>
                    <a:lnTo>
                      <a:pt x="293" y="1758"/>
                    </a:lnTo>
                    <a:lnTo>
                      <a:pt x="335" y="1695"/>
                    </a:lnTo>
                    <a:lnTo>
                      <a:pt x="440" y="1674"/>
                    </a:lnTo>
                    <a:lnTo>
                      <a:pt x="482" y="1653"/>
                    </a:lnTo>
                    <a:lnTo>
                      <a:pt x="545" y="1653"/>
                    </a:lnTo>
                    <a:lnTo>
                      <a:pt x="586" y="1548"/>
                    </a:lnTo>
                    <a:lnTo>
                      <a:pt x="796" y="1548"/>
                    </a:lnTo>
                    <a:lnTo>
                      <a:pt x="837" y="1611"/>
                    </a:lnTo>
                    <a:lnTo>
                      <a:pt x="942" y="1611"/>
                    </a:lnTo>
                    <a:lnTo>
                      <a:pt x="1005" y="1695"/>
                    </a:lnTo>
                    <a:lnTo>
                      <a:pt x="1151" y="1695"/>
                    </a:lnTo>
                    <a:lnTo>
                      <a:pt x="1214" y="1779"/>
                    </a:lnTo>
                    <a:lnTo>
                      <a:pt x="1214" y="1862"/>
                    </a:lnTo>
                    <a:lnTo>
                      <a:pt x="1319" y="1883"/>
                    </a:lnTo>
                    <a:lnTo>
                      <a:pt x="1361" y="1779"/>
                    </a:lnTo>
                    <a:lnTo>
                      <a:pt x="1381" y="1569"/>
                    </a:lnTo>
                    <a:lnTo>
                      <a:pt x="1361" y="1402"/>
                    </a:lnTo>
                    <a:lnTo>
                      <a:pt x="1444" y="1297"/>
                    </a:lnTo>
                    <a:lnTo>
                      <a:pt x="1486" y="1193"/>
                    </a:lnTo>
                    <a:lnTo>
                      <a:pt x="1654" y="1151"/>
                    </a:lnTo>
                    <a:lnTo>
                      <a:pt x="1800" y="1193"/>
                    </a:lnTo>
                    <a:lnTo>
                      <a:pt x="1884" y="1151"/>
                    </a:lnTo>
                    <a:lnTo>
                      <a:pt x="1800" y="1046"/>
                    </a:lnTo>
                    <a:lnTo>
                      <a:pt x="1884" y="984"/>
                    </a:lnTo>
                    <a:lnTo>
                      <a:pt x="1905" y="858"/>
                    </a:lnTo>
                    <a:lnTo>
                      <a:pt x="1946" y="774"/>
                    </a:lnTo>
                    <a:lnTo>
                      <a:pt x="1884" y="732"/>
                    </a:lnTo>
                    <a:lnTo>
                      <a:pt x="1758" y="732"/>
                    </a:lnTo>
                    <a:lnTo>
                      <a:pt x="1737" y="670"/>
                    </a:lnTo>
                    <a:lnTo>
                      <a:pt x="1779" y="544"/>
                    </a:lnTo>
                    <a:lnTo>
                      <a:pt x="1884" y="607"/>
                    </a:lnTo>
                    <a:lnTo>
                      <a:pt x="1967" y="544"/>
                    </a:lnTo>
                    <a:lnTo>
                      <a:pt x="1967" y="440"/>
                    </a:lnTo>
                    <a:lnTo>
                      <a:pt x="2009" y="335"/>
                    </a:lnTo>
                    <a:lnTo>
                      <a:pt x="2009" y="251"/>
                    </a:lnTo>
                    <a:lnTo>
                      <a:pt x="2072" y="230"/>
                    </a:lnTo>
                    <a:lnTo>
                      <a:pt x="2072" y="209"/>
                    </a:lnTo>
                    <a:lnTo>
                      <a:pt x="1967" y="147"/>
                    </a:lnTo>
                    <a:lnTo>
                      <a:pt x="1863" y="84"/>
                    </a:lnTo>
                    <a:lnTo>
                      <a:pt x="169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5" name="Google Shape;2955;p66"/>
              <p:cNvSpPr/>
              <p:nvPr/>
            </p:nvSpPr>
            <p:spPr>
              <a:xfrm>
                <a:off x="3722900" y="2426200"/>
                <a:ext cx="40825" cy="35075"/>
              </a:xfrm>
              <a:custGeom>
                <a:avLst/>
                <a:gdLst/>
                <a:ahLst/>
                <a:cxnLst/>
                <a:rect l="l" t="t" r="r" b="b"/>
                <a:pathLst>
                  <a:path w="1633" h="1403" extrusionOk="0">
                    <a:moveTo>
                      <a:pt x="774" y="0"/>
                    </a:moveTo>
                    <a:lnTo>
                      <a:pt x="733" y="105"/>
                    </a:lnTo>
                    <a:lnTo>
                      <a:pt x="670" y="105"/>
                    </a:lnTo>
                    <a:lnTo>
                      <a:pt x="628" y="126"/>
                    </a:lnTo>
                    <a:lnTo>
                      <a:pt x="523" y="147"/>
                    </a:lnTo>
                    <a:lnTo>
                      <a:pt x="481" y="210"/>
                    </a:lnTo>
                    <a:lnTo>
                      <a:pt x="398" y="147"/>
                    </a:lnTo>
                    <a:lnTo>
                      <a:pt x="314" y="147"/>
                    </a:lnTo>
                    <a:lnTo>
                      <a:pt x="272" y="63"/>
                    </a:lnTo>
                    <a:lnTo>
                      <a:pt x="189" y="42"/>
                    </a:lnTo>
                    <a:lnTo>
                      <a:pt x="84" y="126"/>
                    </a:lnTo>
                    <a:lnTo>
                      <a:pt x="0" y="272"/>
                    </a:lnTo>
                    <a:lnTo>
                      <a:pt x="63" y="335"/>
                    </a:lnTo>
                    <a:lnTo>
                      <a:pt x="84" y="524"/>
                    </a:lnTo>
                    <a:lnTo>
                      <a:pt x="209" y="565"/>
                    </a:lnTo>
                    <a:lnTo>
                      <a:pt x="251" y="670"/>
                    </a:lnTo>
                    <a:lnTo>
                      <a:pt x="398" y="796"/>
                    </a:lnTo>
                    <a:lnTo>
                      <a:pt x="481" y="796"/>
                    </a:lnTo>
                    <a:lnTo>
                      <a:pt x="565" y="858"/>
                    </a:lnTo>
                    <a:lnTo>
                      <a:pt x="628" y="879"/>
                    </a:lnTo>
                    <a:lnTo>
                      <a:pt x="628" y="1047"/>
                    </a:lnTo>
                    <a:lnTo>
                      <a:pt x="774" y="1109"/>
                    </a:lnTo>
                    <a:lnTo>
                      <a:pt x="816" y="1068"/>
                    </a:lnTo>
                    <a:lnTo>
                      <a:pt x="900" y="1068"/>
                    </a:lnTo>
                    <a:lnTo>
                      <a:pt x="942" y="1109"/>
                    </a:lnTo>
                    <a:lnTo>
                      <a:pt x="1025" y="1151"/>
                    </a:lnTo>
                    <a:lnTo>
                      <a:pt x="1151" y="1298"/>
                    </a:lnTo>
                    <a:lnTo>
                      <a:pt x="1256" y="1319"/>
                    </a:lnTo>
                    <a:lnTo>
                      <a:pt x="1360" y="1402"/>
                    </a:lnTo>
                    <a:lnTo>
                      <a:pt x="1423" y="1361"/>
                    </a:lnTo>
                    <a:lnTo>
                      <a:pt x="1507" y="1361"/>
                    </a:lnTo>
                    <a:lnTo>
                      <a:pt x="1507" y="1298"/>
                    </a:lnTo>
                    <a:lnTo>
                      <a:pt x="1444" y="1256"/>
                    </a:lnTo>
                    <a:lnTo>
                      <a:pt x="1444" y="1172"/>
                    </a:lnTo>
                    <a:lnTo>
                      <a:pt x="1423" y="1109"/>
                    </a:lnTo>
                    <a:lnTo>
                      <a:pt x="1465" y="1047"/>
                    </a:lnTo>
                    <a:lnTo>
                      <a:pt x="1528" y="942"/>
                    </a:lnTo>
                    <a:lnTo>
                      <a:pt x="1549" y="942"/>
                    </a:lnTo>
                    <a:lnTo>
                      <a:pt x="1632" y="775"/>
                    </a:lnTo>
                    <a:lnTo>
                      <a:pt x="1549" y="670"/>
                    </a:lnTo>
                    <a:lnTo>
                      <a:pt x="1549" y="628"/>
                    </a:lnTo>
                    <a:lnTo>
                      <a:pt x="1465" y="440"/>
                    </a:lnTo>
                    <a:lnTo>
                      <a:pt x="1507" y="356"/>
                    </a:lnTo>
                    <a:lnTo>
                      <a:pt x="1507" y="335"/>
                    </a:lnTo>
                    <a:lnTo>
                      <a:pt x="1402" y="314"/>
                    </a:lnTo>
                    <a:lnTo>
                      <a:pt x="1402" y="231"/>
                    </a:lnTo>
                    <a:lnTo>
                      <a:pt x="1339" y="147"/>
                    </a:lnTo>
                    <a:lnTo>
                      <a:pt x="1193" y="147"/>
                    </a:lnTo>
                    <a:lnTo>
                      <a:pt x="1130" y="63"/>
                    </a:lnTo>
                    <a:lnTo>
                      <a:pt x="1025" y="63"/>
                    </a:lnTo>
                    <a:lnTo>
                      <a:pt x="98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6" name="Google Shape;2956;p66"/>
              <p:cNvSpPr/>
              <p:nvPr/>
            </p:nvSpPr>
            <p:spPr>
              <a:xfrm>
                <a:off x="3758475" y="2449750"/>
                <a:ext cx="9950" cy="1412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565" extrusionOk="0">
                    <a:moveTo>
                      <a:pt x="105" y="0"/>
                    </a:moveTo>
                    <a:lnTo>
                      <a:pt x="42" y="105"/>
                    </a:lnTo>
                    <a:lnTo>
                      <a:pt x="0" y="167"/>
                    </a:lnTo>
                    <a:lnTo>
                      <a:pt x="21" y="230"/>
                    </a:lnTo>
                    <a:lnTo>
                      <a:pt x="21" y="314"/>
                    </a:lnTo>
                    <a:lnTo>
                      <a:pt x="84" y="356"/>
                    </a:lnTo>
                    <a:lnTo>
                      <a:pt x="84" y="419"/>
                    </a:lnTo>
                    <a:lnTo>
                      <a:pt x="105" y="419"/>
                    </a:lnTo>
                    <a:lnTo>
                      <a:pt x="146" y="523"/>
                    </a:lnTo>
                    <a:lnTo>
                      <a:pt x="314" y="565"/>
                    </a:lnTo>
                    <a:lnTo>
                      <a:pt x="398" y="544"/>
                    </a:lnTo>
                    <a:lnTo>
                      <a:pt x="398" y="356"/>
                    </a:lnTo>
                    <a:lnTo>
                      <a:pt x="335" y="314"/>
                    </a:lnTo>
                    <a:lnTo>
                      <a:pt x="314" y="167"/>
                    </a:lnTo>
                    <a:lnTo>
                      <a:pt x="18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7" name="Google Shape;2957;p66"/>
              <p:cNvSpPr/>
              <p:nvPr/>
            </p:nvSpPr>
            <p:spPr>
              <a:xfrm>
                <a:off x="3552375" y="2346700"/>
                <a:ext cx="58075" cy="76900"/>
              </a:xfrm>
              <a:custGeom>
                <a:avLst/>
                <a:gdLst/>
                <a:ahLst/>
                <a:cxnLst/>
                <a:rect l="l" t="t" r="r" b="b"/>
                <a:pathLst>
                  <a:path w="2323" h="3076" extrusionOk="0">
                    <a:moveTo>
                      <a:pt x="1737" y="0"/>
                    </a:moveTo>
                    <a:lnTo>
                      <a:pt x="1779" y="84"/>
                    </a:lnTo>
                    <a:lnTo>
                      <a:pt x="1653" y="84"/>
                    </a:lnTo>
                    <a:lnTo>
                      <a:pt x="1674" y="209"/>
                    </a:lnTo>
                    <a:lnTo>
                      <a:pt x="1590" y="314"/>
                    </a:lnTo>
                    <a:lnTo>
                      <a:pt x="1590" y="230"/>
                    </a:lnTo>
                    <a:lnTo>
                      <a:pt x="1653" y="188"/>
                    </a:lnTo>
                    <a:lnTo>
                      <a:pt x="1590" y="84"/>
                    </a:lnTo>
                    <a:lnTo>
                      <a:pt x="1528" y="105"/>
                    </a:lnTo>
                    <a:lnTo>
                      <a:pt x="1569" y="167"/>
                    </a:lnTo>
                    <a:lnTo>
                      <a:pt x="1465" y="188"/>
                    </a:lnTo>
                    <a:lnTo>
                      <a:pt x="1423" y="147"/>
                    </a:lnTo>
                    <a:lnTo>
                      <a:pt x="1256" y="167"/>
                    </a:lnTo>
                    <a:lnTo>
                      <a:pt x="1256" y="230"/>
                    </a:lnTo>
                    <a:lnTo>
                      <a:pt x="1214" y="230"/>
                    </a:lnTo>
                    <a:lnTo>
                      <a:pt x="1172" y="356"/>
                    </a:lnTo>
                    <a:lnTo>
                      <a:pt x="1256" y="377"/>
                    </a:lnTo>
                    <a:lnTo>
                      <a:pt x="1235" y="419"/>
                    </a:lnTo>
                    <a:lnTo>
                      <a:pt x="1151" y="419"/>
                    </a:lnTo>
                    <a:lnTo>
                      <a:pt x="1151" y="481"/>
                    </a:lnTo>
                    <a:lnTo>
                      <a:pt x="1046" y="502"/>
                    </a:lnTo>
                    <a:lnTo>
                      <a:pt x="1067" y="586"/>
                    </a:lnTo>
                    <a:lnTo>
                      <a:pt x="1214" y="586"/>
                    </a:lnTo>
                    <a:lnTo>
                      <a:pt x="1172" y="607"/>
                    </a:lnTo>
                    <a:lnTo>
                      <a:pt x="1276" y="586"/>
                    </a:lnTo>
                    <a:lnTo>
                      <a:pt x="1360" y="586"/>
                    </a:lnTo>
                    <a:lnTo>
                      <a:pt x="1235" y="711"/>
                    </a:lnTo>
                    <a:lnTo>
                      <a:pt x="1046" y="795"/>
                    </a:lnTo>
                    <a:lnTo>
                      <a:pt x="1130" y="837"/>
                    </a:lnTo>
                    <a:lnTo>
                      <a:pt x="942" y="879"/>
                    </a:lnTo>
                    <a:lnTo>
                      <a:pt x="858" y="837"/>
                    </a:lnTo>
                    <a:lnTo>
                      <a:pt x="795" y="921"/>
                    </a:lnTo>
                    <a:lnTo>
                      <a:pt x="753" y="816"/>
                    </a:lnTo>
                    <a:lnTo>
                      <a:pt x="502" y="753"/>
                    </a:lnTo>
                    <a:lnTo>
                      <a:pt x="502" y="816"/>
                    </a:lnTo>
                    <a:lnTo>
                      <a:pt x="335" y="753"/>
                    </a:lnTo>
                    <a:lnTo>
                      <a:pt x="314" y="942"/>
                    </a:lnTo>
                    <a:lnTo>
                      <a:pt x="398" y="879"/>
                    </a:lnTo>
                    <a:lnTo>
                      <a:pt x="419" y="942"/>
                    </a:lnTo>
                    <a:lnTo>
                      <a:pt x="440" y="984"/>
                    </a:lnTo>
                    <a:lnTo>
                      <a:pt x="481" y="1088"/>
                    </a:lnTo>
                    <a:lnTo>
                      <a:pt x="419" y="1088"/>
                    </a:lnTo>
                    <a:lnTo>
                      <a:pt x="398" y="1025"/>
                    </a:lnTo>
                    <a:lnTo>
                      <a:pt x="272" y="1025"/>
                    </a:lnTo>
                    <a:lnTo>
                      <a:pt x="419" y="1130"/>
                    </a:lnTo>
                    <a:lnTo>
                      <a:pt x="544" y="1109"/>
                    </a:lnTo>
                    <a:lnTo>
                      <a:pt x="586" y="1214"/>
                    </a:lnTo>
                    <a:lnTo>
                      <a:pt x="440" y="1235"/>
                    </a:lnTo>
                    <a:lnTo>
                      <a:pt x="419" y="1276"/>
                    </a:lnTo>
                    <a:lnTo>
                      <a:pt x="440" y="1339"/>
                    </a:lnTo>
                    <a:lnTo>
                      <a:pt x="293" y="1360"/>
                    </a:lnTo>
                    <a:lnTo>
                      <a:pt x="335" y="1444"/>
                    </a:lnTo>
                    <a:lnTo>
                      <a:pt x="272" y="1465"/>
                    </a:lnTo>
                    <a:lnTo>
                      <a:pt x="377" y="1528"/>
                    </a:lnTo>
                    <a:lnTo>
                      <a:pt x="419" y="1507"/>
                    </a:lnTo>
                    <a:lnTo>
                      <a:pt x="398" y="1548"/>
                    </a:lnTo>
                    <a:lnTo>
                      <a:pt x="523" y="1528"/>
                    </a:lnTo>
                    <a:lnTo>
                      <a:pt x="544" y="1674"/>
                    </a:lnTo>
                    <a:lnTo>
                      <a:pt x="858" y="1674"/>
                    </a:lnTo>
                    <a:lnTo>
                      <a:pt x="753" y="1758"/>
                    </a:lnTo>
                    <a:lnTo>
                      <a:pt x="691" y="1737"/>
                    </a:lnTo>
                    <a:lnTo>
                      <a:pt x="586" y="1925"/>
                    </a:lnTo>
                    <a:lnTo>
                      <a:pt x="628" y="1925"/>
                    </a:lnTo>
                    <a:lnTo>
                      <a:pt x="523" y="2051"/>
                    </a:lnTo>
                    <a:lnTo>
                      <a:pt x="335" y="2176"/>
                    </a:lnTo>
                    <a:lnTo>
                      <a:pt x="419" y="2176"/>
                    </a:lnTo>
                    <a:lnTo>
                      <a:pt x="523" y="2134"/>
                    </a:lnTo>
                    <a:lnTo>
                      <a:pt x="586" y="2155"/>
                    </a:lnTo>
                    <a:lnTo>
                      <a:pt x="732" y="2155"/>
                    </a:lnTo>
                    <a:lnTo>
                      <a:pt x="816" y="2072"/>
                    </a:lnTo>
                    <a:lnTo>
                      <a:pt x="816" y="2092"/>
                    </a:lnTo>
                    <a:lnTo>
                      <a:pt x="942" y="2134"/>
                    </a:lnTo>
                    <a:lnTo>
                      <a:pt x="691" y="2176"/>
                    </a:lnTo>
                    <a:lnTo>
                      <a:pt x="502" y="2197"/>
                    </a:lnTo>
                    <a:lnTo>
                      <a:pt x="440" y="2281"/>
                    </a:lnTo>
                    <a:lnTo>
                      <a:pt x="314" y="2302"/>
                    </a:lnTo>
                    <a:lnTo>
                      <a:pt x="377" y="2364"/>
                    </a:lnTo>
                    <a:lnTo>
                      <a:pt x="335" y="2406"/>
                    </a:lnTo>
                    <a:lnTo>
                      <a:pt x="398" y="2448"/>
                    </a:lnTo>
                    <a:lnTo>
                      <a:pt x="293" y="2469"/>
                    </a:lnTo>
                    <a:lnTo>
                      <a:pt x="209" y="2385"/>
                    </a:lnTo>
                    <a:lnTo>
                      <a:pt x="188" y="2448"/>
                    </a:lnTo>
                    <a:lnTo>
                      <a:pt x="168" y="2406"/>
                    </a:lnTo>
                    <a:lnTo>
                      <a:pt x="0" y="2490"/>
                    </a:lnTo>
                    <a:lnTo>
                      <a:pt x="21" y="2511"/>
                    </a:lnTo>
                    <a:lnTo>
                      <a:pt x="398" y="2511"/>
                    </a:lnTo>
                    <a:lnTo>
                      <a:pt x="272" y="2595"/>
                    </a:lnTo>
                    <a:lnTo>
                      <a:pt x="105" y="2657"/>
                    </a:lnTo>
                    <a:lnTo>
                      <a:pt x="63" y="2762"/>
                    </a:lnTo>
                    <a:lnTo>
                      <a:pt x="168" y="2762"/>
                    </a:lnTo>
                    <a:lnTo>
                      <a:pt x="188" y="2825"/>
                    </a:lnTo>
                    <a:lnTo>
                      <a:pt x="440" y="2762"/>
                    </a:lnTo>
                    <a:lnTo>
                      <a:pt x="440" y="2762"/>
                    </a:lnTo>
                    <a:lnTo>
                      <a:pt x="230" y="2888"/>
                    </a:lnTo>
                    <a:lnTo>
                      <a:pt x="168" y="2929"/>
                    </a:lnTo>
                    <a:lnTo>
                      <a:pt x="314" y="2929"/>
                    </a:lnTo>
                    <a:lnTo>
                      <a:pt x="502" y="2825"/>
                    </a:lnTo>
                    <a:lnTo>
                      <a:pt x="481" y="2908"/>
                    </a:lnTo>
                    <a:lnTo>
                      <a:pt x="314" y="2992"/>
                    </a:lnTo>
                    <a:lnTo>
                      <a:pt x="419" y="2992"/>
                    </a:lnTo>
                    <a:lnTo>
                      <a:pt x="398" y="3034"/>
                    </a:lnTo>
                    <a:lnTo>
                      <a:pt x="398" y="3034"/>
                    </a:lnTo>
                    <a:lnTo>
                      <a:pt x="523" y="3013"/>
                    </a:lnTo>
                    <a:lnTo>
                      <a:pt x="607" y="3076"/>
                    </a:lnTo>
                    <a:lnTo>
                      <a:pt x="795" y="3034"/>
                    </a:lnTo>
                    <a:lnTo>
                      <a:pt x="963" y="2992"/>
                    </a:lnTo>
                    <a:lnTo>
                      <a:pt x="1130" y="2888"/>
                    </a:lnTo>
                    <a:lnTo>
                      <a:pt x="1067" y="2783"/>
                    </a:lnTo>
                    <a:lnTo>
                      <a:pt x="1172" y="2783"/>
                    </a:lnTo>
                    <a:lnTo>
                      <a:pt x="1151" y="2867"/>
                    </a:lnTo>
                    <a:lnTo>
                      <a:pt x="1256" y="2867"/>
                    </a:lnTo>
                    <a:lnTo>
                      <a:pt x="1360" y="2720"/>
                    </a:lnTo>
                    <a:lnTo>
                      <a:pt x="1444" y="2762"/>
                    </a:lnTo>
                    <a:lnTo>
                      <a:pt x="1465" y="2657"/>
                    </a:lnTo>
                    <a:lnTo>
                      <a:pt x="1800" y="2595"/>
                    </a:lnTo>
                    <a:lnTo>
                      <a:pt x="1841" y="2511"/>
                    </a:lnTo>
                    <a:lnTo>
                      <a:pt x="1862" y="2616"/>
                    </a:lnTo>
                    <a:lnTo>
                      <a:pt x="1946" y="2553"/>
                    </a:lnTo>
                    <a:lnTo>
                      <a:pt x="2009" y="2574"/>
                    </a:lnTo>
                    <a:lnTo>
                      <a:pt x="2176" y="2574"/>
                    </a:lnTo>
                    <a:lnTo>
                      <a:pt x="2072" y="2406"/>
                    </a:lnTo>
                    <a:lnTo>
                      <a:pt x="2155" y="2385"/>
                    </a:lnTo>
                    <a:lnTo>
                      <a:pt x="2218" y="2281"/>
                    </a:lnTo>
                    <a:lnTo>
                      <a:pt x="2218" y="2176"/>
                    </a:lnTo>
                    <a:lnTo>
                      <a:pt x="2302" y="2072"/>
                    </a:lnTo>
                    <a:lnTo>
                      <a:pt x="2323" y="1967"/>
                    </a:lnTo>
                    <a:lnTo>
                      <a:pt x="2302" y="1716"/>
                    </a:lnTo>
                    <a:lnTo>
                      <a:pt x="2218" y="1674"/>
                    </a:lnTo>
                    <a:lnTo>
                      <a:pt x="2302" y="1632"/>
                    </a:lnTo>
                    <a:lnTo>
                      <a:pt x="2302" y="1507"/>
                    </a:lnTo>
                    <a:lnTo>
                      <a:pt x="2218" y="1402"/>
                    </a:lnTo>
                    <a:lnTo>
                      <a:pt x="2260" y="1256"/>
                    </a:lnTo>
                    <a:lnTo>
                      <a:pt x="2176" y="1214"/>
                    </a:lnTo>
                    <a:lnTo>
                      <a:pt x="2197" y="1130"/>
                    </a:lnTo>
                    <a:lnTo>
                      <a:pt x="2281" y="1151"/>
                    </a:lnTo>
                    <a:lnTo>
                      <a:pt x="2281" y="1151"/>
                    </a:lnTo>
                    <a:lnTo>
                      <a:pt x="2155" y="1088"/>
                    </a:lnTo>
                    <a:lnTo>
                      <a:pt x="2072" y="1046"/>
                    </a:lnTo>
                    <a:lnTo>
                      <a:pt x="1967" y="837"/>
                    </a:lnTo>
                    <a:lnTo>
                      <a:pt x="1800" y="732"/>
                    </a:lnTo>
                    <a:lnTo>
                      <a:pt x="1737" y="795"/>
                    </a:lnTo>
                    <a:lnTo>
                      <a:pt x="1695" y="942"/>
                    </a:lnTo>
                    <a:lnTo>
                      <a:pt x="1632" y="984"/>
                    </a:lnTo>
                    <a:lnTo>
                      <a:pt x="1360" y="732"/>
                    </a:lnTo>
                    <a:lnTo>
                      <a:pt x="1486" y="502"/>
                    </a:lnTo>
                    <a:lnTo>
                      <a:pt x="1632" y="481"/>
                    </a:lnTo>
                    <a:lnTo>
                      <a:pt x="1653" y="377"/>
                    </a:lnTo>
                    <a:lnTo>
                      <a:pt x="1737" y="356"/>
                    </a:lnTo>
                    <a:lnTo>
                      <a:pt x="1779" y="272"/>
                    </a:lnTo>
                    <a:lnTo>
                      <a:pt x="1737" y="293"/>
                    </a:lnTo>
                    <a:lnTo>
                      <a:pt x="1737" y="293"/>
                    </a:lnTo>
                    <a:lnTo>
                      <a:pt x="1841" y="188"/>
                    </a:lnTo>
                    <a:lnTo>
                      <a:pt x="1946" y="147"/>
                    </a:lnTo>
                    <a:lnTo>
                      <a:pt x="1841" y="84"/>
                    </a:lnTo>
                    <a:lnTo>
                      <a:pt x="173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958" name="Google Shape;2958;p66"/>
              <p:cNvGrpSpPr/>
              <p:nvPr/>
            </p:nvGrpSpPr>
            <p:grpSpPr>
              <a:xfrm>
                <a:off x="3586375" y="2281300"/>
                <a:ext cx="125025" cy="175275"/>
                <a:chOff x="3586375" y="2281300"/>
                <a:chExt cx="125025" cy="175275"/>
              </a:xfrm>
            </p:grpSpPr>
            <p:sp>
              <p:nvSpPr>
                <p:cNvPr id="2959" name="Google Shape;2959;p66"/>
                <p:cNvSpPr/>
                <p:nvPr/>
              </p:nvSpPr>
              <p:spPr>
                <a:xfrm>
                  <a:off x="3609900" y="2281300"/>
                  <a:ext cx="101500" cy="17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0" h="7011" extrusionOk="0">
                      <a:moveTo>
                        <a:pt x="1340" y="1"/>
                      </a:moveTo>
                      <a:lnTo>
                        <a:pt x="1277" y="63"/>
                      </a:lnTo>
                      <a:lnTo>
                        <a:pt x="1235" y="42"/>
                      </a:lnTo>
                      <a:lnTo>
                        <a:pt x="1110" y="84"/>
                      </a:lnTo>
                      <a:lnTo>
                        <a:pt x="1026" y="84"/>
                      </a:lnTo>
                      <a:lnTo>
                        <a:pt x="921" y="105"/>
                      </a:lnTo>
                      <a:lnTo>
                        <a:pt x="859" y="105"/>
                      </a:lnTo>
                      <a:lnTo>
                        <a:pt x="838" y="168"/>
                      </a:lnTo>
                      <a:lnTo>
                        <a:pt x="838" y="105"/>
                      </a:lnTo>
                      <a:lnTo>
                        <a:pt x="796" y="84"/>
                      </a:lnTo>
                      <a:lnTo>
                        <a:pt x="712" y="168"/>
                      </a:lnTo>
                      <a:lnTo>
                        <a:pt x="733" y="105"/>
                      </a:lnTo>
                      <a:lnTo>
                        <a:pt x="608" y="42"/>
                      </a:lnTo>
                      <a:lnTo>
                        <a:pt x="587" y="105"/>
                      </a:lnTo>
                      <a:lnTo>
                        <a:pt x="524" y="168"/>
                      </a:lnTo>
                      <a:lnTo>
                        <a:pt x="545" y="231"/>
                      </a:lnTo>
                      <a:lnTo>
                        <a:pt x="524" y="231"/>
                      </a:lnTo>
                      <a:lnTo>
                        <a:pt x="524" y="314"/>
                      </a:lnTo>
                      <a:lnTo>
                        <a:pt x="419" y="356"/>
                      </a:lnTo>
                      <a:lnTo>
                        <a:pt x="482" y="419"/>
                      </a:lnTo>
                      <a:lnTo>
                        <a:pt x="440" y="503"/>
                      </a:lnTo>
                      <a:lnTo>
                        <a:pt x="398" y="503"/>
                      </a:lnTo>
                      <a:lnTo>
                        <a:pt x="503" y="607"/>
                      </a:lnTo>
                      <a:lnTo>
                        <a:pt x="545" y="670"/>
                      </a:lnTo>
                      <a:lnTo>
                        <a:pt x="419" y="607"/>
                      </a:lnTo>
                      <a:lnTo>
                        <a:pt x="398" y="670"/>
                      </a:lnTo>
                      <a:lnTo>
                        <a:pt x="315" y="587"/>
                      </a:lnTo>
                      <a:lnTo>
                        <a:pt x="294" y="628"/>
                      </a:lnTo>
                      <a:lnTo>
                        <a:pt x="315" y="691"/>
                      </a:lnTo>
                      <a:lnTo>
                        <a:pt x="294" y="733"/>
                      </a:lnTo>
                      <a:lnTo>
                        <a:pt x="273" y="628"/>
                      </a:lnTo>
                      <a:lnTo>
                        <a:pt x="210" y="733"/>
                      </a:lnTo>
                      <a:lnTo>
                        <a:pt x="273" y="796"/>
                      </a:lnTo>
                      <a:lnTo>
                        <a:pt x="210" y="817"/>
                      </a:lnTo>
                      <a:lnTo>
                        <a:pt x="294" y="900"/>
                      </a:lnTo>
                      <a:lnTo>
                        <a:pt x="336" y="900"/>
                      </a:lnTo>
                      <a:lnTo>
                        <a:pt x="294" y="942"/>
                      </a:lnTo>
                      <a:lnTo>
                        <a:pt x="210" y="900"/>
                      </a:lnTo>
                      <a:lnTo>
                        <a:pt x="210" y="1026"/>
                      </a:lnTo>
                      <a:lnTo>
                        <a:pt x="210" y="1047"/>
                      </a:lnTo>
                      <a:lnTo>
                        <a:pt x="377" y="1026"/>
                      </a:lnTo>
                      <a:lnTo>
                        <a:pt x="273" y="1089"/>
                      </a:lnTo>
                      <a:lnTo>
                        <a:pt x="273" y="1110"/>
                      </a:lnTo>
                      <a:lnTo>
                        <a:pt x="294" y="1131"/>
                      </a:lnTo>
                      <a:lnTo>
                        <a:pt x="377" y="1110"/>
                      </a:lnTo>
                      <a:lnTo>
                        <a:pt x="336" y="1131"/>
                      </a:lnTo>
                      <a:lnTo>
                        <a:pt x="398" y="1151"/>
                      </a:lnTo>
                      <a:lnTo>
                        <a:pt x="398" y="1151"/>
                      </a:lnTo>
                      <a:lnTo>
                        <a:pt x="315" y="1131"/>
                      </a:lnTo>
                      <a:lnTo>
                        <a:pt x="294" y="1151"/>
                      </a:lnTo>
                      <a:lnTo>
                        <a:pt x="294" y="1214"/>
                      </a:lnTo>
                      <a:lnTo>
                        <a:pt x="315" y="1235"/>
                      </a:lnTo>
                      <a:lnTo>
                        <a:pt x="273" y="1256"/>
                      </a:lnTo>
                      <a:lnTo>
                        <a:pt x="231" y="1319"/>
                      </a:lnTo>
                      <a:lnTo>
                        <a:pt x="294" y="1319"/>
                      </a:lnTo>
                      <a:lnTo>
                        <a:pt x="294" y="1361"/>
                      </a:lnTo>
                      <a:lnTo>
                        <a:pt x="210" y="1340"/>
                      </a:lnTo>
                      <a:lnTo>
                        <a:pt x="189" y="1403"/>
                      </a:lnTo>
                      <a:lnTo>
                        <a:pt x="210" y="1444"/>
                      </a:lnTo>
                      <a:lnTo>
                        <a:pt x="189" y="1465"/>
                      </a:lnTo>
                      <a:lnTo>
                        <a:pt x="168" y="1528"/>
                      </a:lnTo>
                      <a:lnTo>
                        <a:pt x="63" y="1528"/>
                      </a:lnTo>
                      <a:lnTo>
                        <a:pt x="1" y="1549"/>
                      </a:lnTo>
                      <a:lnTo>
                        <a:pt x="63" y="1570"/>
                      </a:lnTo>
                      <a:lnTo>
                        <a:pt x="126" y="1570"/>
                      </a:lnTo>
                      <a:lnTo>
                        <a:pt x="189" y="1612"/>
                      </a:lnTo>
                      <a:lnTo>
                        <a:pt x="168" y="1633"/>
                      </a:lnTo>
                      <a:lnTo>
                        <a:pt x="105" y="1633"/>
                      </a:lnTo>
                      <a:lnTo>
                        <a:pt x="189" y="1716"/>
                      </a:lnTo>
                      <a:lnTo>
                        <a:pt x="210" y="1716"/>
                      </a:lnTo>
                      <a:lnTo>
                        <a:pt x="273" y="1737"/>
                      </a:lnTo>
                      <a:lnTo>
                        <a:pt x="503" y="1507"/>
                      </a:lnTo>
                      <a:lnTo>
                        <a:pt x="482" y="1570"/>
                      </a:lnTo>
                      <a:lnTo>
                        <a:pt x="503" y="1612"/>
                      </a:lnTo>
                      <a:lnTo>
                        <a:pt x="419" y="1633"/>
                      </a:lnTo>
                      <a:lnTo>
                        <a:pt x="377" y="1758"/>
                      </a:lnTo>
                      <a:lnTo>
                        <a:pt x="377" y="1779"/>
                      </a:lnTo>
                      <a:lnTo>
                        <a:pt x="315" y="1947"/>
                      </a:lnTo>
                      <a:lnTo>
                        <a:pt x="336" y="1947"/>
                      </a:lnTo>
                      <a:lnTo>
                        <a:pt x="294" y="2135"/>
                      </a:lnTo>
                      <a:lnTo>
                        <a:pt x="294" y="2239"/>
                      </a:lnTo>
                      <a:lnTo>
                        <a:pt x="231" y="2281"/>
                      </a:lnTo>
                      <a:lnTo>
                        <a:pt x="294" y="2323"/>
                      </a:lnTo>
                      <a:lnTo>
                        <a:pt x="315" y="2302"/>
                      </a:lnTo>
                      <a:lnTo>
                        <a:pt x="231" y="2449"/>
                      </a:lnTo>
                      <a:lnTo>
                        <a:pt x="231" y="2595"/>
                      </a:lnTo>
                      <a:lnTo>
                        <a:pt x="189" y="2658"/>
                      </a:lnTo>
                      <a:lnTo>
                        <a:pt x="189" y="2700"/>
                      </a:lnTo>
                      <a:lnTo>
                        <a:pt x="315" y="2700"/>
                      </a:lnTo>
                      <a:lnTo>
                        <a:pt x="294" y="2595"/>
                      </a:lnTo>
                      <a:lnTo>
                        <a:pt x="336" y="2491"/>
                      </a:lnTo>
                      <a:lnTo>
                        <a:pt x="336" y="2407"/>
                      </a:lnTo>
                      <a:lnTo>
                        <a:pt x="398" y="2323"/>
                      </a:lnTo>
                      <a:lnTo>
                        <a:pt x="336" y="2135"/>
                      </a:lnTo>
                      <a:lnTo>
                        <a:pt x="398" y="2135"/>
                      </a:lnTo>
                      <a:lnTo>
                        <a:pt x="545" y="1947"/>
                      </a:lnTo>
                      <a:lnTo>
                        <a:pt x="440" y="2135"/>
                      </a:lnTo>
                      <a:lnTo>
                        <a:pt x="419" y="2239"/>
                      </a:lnTo>
                      <a:lnTo>
                        <a:pt x="482" y="2260"/>
                      </a:lnTo>
                      <a:lnTo>
                        <a:pt x="482" y="2198"/>
                      </a:lnTo>
                      <a:lnTo>
                        <a:pt x="545" y="2135"/>
                      </a:lnTo>
                      <a:lnTo>
                        <a:pt x="587" y="2260"/>
                      </a:lnTo>
                      <a:lnTo>
                        <a:pt x="628" y="2135"/>
                      </a:lnTo>
                      <a:lnTo>
                        <a:pt x="628" y="2030"/>
                      </a:lnTo>
                      <a:lnTo>
                        <a:pt x="691" y="1988"/>
                      </a:lnTo>
                      <a:lnTo>
                        <a:pt x="649" y="2135"/>
                      </a:lnTo>
                      <a:lnTo>
                        <a:pt x="754" y="2198"/>
                      </a:lnTo>
                      <a:lnTo>
                        <a:pt x="649" y="2177"/>
                      </a:lnTo>
                      <a:lnTo>
                        <a:pt x="628" y="2323"/>
                      </a:lnTo>
                      <a:lnTo>
                        <a:pt x="649" y="2449"/>
                      </a:lnTo>
                      <a:lnTo>
                        <a:pt x="712" y="2470"/>
                      </a:lnTo>
                      <a:lnTo>
                        <a:pt x="754" y="2574"/>
                      </a:lnTo>
                      <a:lnTo>
                        <a:pt x="649" y="2658"/>
                      </a:lnTo>
                      <a:lnTo>
                        <a:pt x="587" y="2909"/>
                      </a:lnTo>
                      <a:lnTo>
                        <a:pt x="587" y="3014"/>
                      </a:lnTo>
                      <a:lnTo>
                        <a:pt x="503" y="2972"/>
                      </a:lnTo>
                      <a:lnTo>
                        <a:pt x="503" y="3097"/>
                      </a:lnTo>
                      <a:lnTo>
                        <a:pt x="628" y="3244"/>
                      </a:lnTo>
                      <a:lnTo>
                        <a:pt x="587" y="3097"/>
                      </a:lnTo>
                      <a:lnTo>
                        <a:pt x="649" y="3076"/>
                      </a:lnTo>
                      <a:lnTo>
                        <a:pt x="859" y="3223"/>
                      </a:lnTo>
                      <a:lnTo>
                        <a:pt x="859" y="3097"/>
                      </a:lnTo>
                      <a:lnTo>
                        <a:pt x="796" y="3035"/>
                      </a:lnTo>
                      <a:lnTo>
                        <a:pt x="838" y="3014"/>
                      </a:lnTo>
                      <a:lnTo>
                        <a:pt x="1005" y="3118"/>
                      </a:lnTo>
                      <a:lnTo>
                        <a:pt x="1131" y="3118"/>
                      </a:lnTo>
                      <a:lnTo>
                        <a:pt x="1131" y="3076"/>
                      </a:lnTo>
                      <a:lnTo>
                        <a:pt x="1235" y="3076"/>
                      </a:lnTo>
                      <a:lnTo>
                        <a:pt x="1256" y="2972"/>
                      </a:lnTo>
                      <a:lnTo>
                        <a:pt x="1549" y="2993"/>
                      </a:lnTo>
                      <a:lnTo>
                        <a:pt x="1361" y="3014"/>
                      </a:lnTo>
                      <a:lnTo>
                        <a:pt x="1235" y="3348"/>
                      </a:lnTo>
                      <a:lnTo>
                        <a:pt x="1382" y="3620"/>
                      </a:lnTo>
                      <a:lnTo>
                        <a:pt x="1444" y="3558"/>
                      </a:lnTo>
                      <a:lnTo>
                        <a:pt x="1444" y="3704"/>
                      </a:lnTo>
                      <a:lnTo>
                        <a:pt x="1549" y="3600"/>
                      </a:lnTo>
                      <a:lnTo>
                        <a:pt x="1654" y="3600"/>
                      </a:lnTo>
                      <a:lnTo>
                        <a:pt x="1633" y="3746"/>
                      </a:lnTo>
                      <a:lnTo>
                        <a:pt x="1654" y="3767"/>
                      </a:lnTo>
                      <a:lnTo>
                        <a:pt x="1549" y="3851"/>
                      </a:lnTo>
                      <a:lnTo>
                        <a:pt x="1570" y="4018"/>
                      </a:lnTo>
                      <a:lnTo>
                        <a:pt x="1528" y="4123"/>
                      </a:lnTo>
                      <a:lnTo>
                        <a:pt x="1570" y="4227"/>
                      </a:lnTo>
                      <a:lnTo>
                        <a:pt x="1654" y="4290"/>
                      </a:lnTo>
                      <a:lnTo>
                        <a:pt x="1737" y="4290"/>
                      </a:lnTo>
                      <a:lnTo>
                        <a:pt x="1675" y="4332"/>
                      </a:lnTo>
                      <a:lnTo>
                        <a:pt x="1591" y="4332"/>
                      </a:lnTo>
                      <a:lnTo>
                        <a:pt x="1549" y="4248"/>
                      </a:lnTo>
                      <a:lnTo>
                        <a:pt x="1465" y="4269"/>
                      </a:lnTo>
                      <a:lnTo>
                        <a:pt x="1528" y="4353"/>
                      </a:lnTo>
                      <a:lnTo>
                        <a:pt x="1591" y="4395"/>
                      </a:lnTo>
                      <a:lnTo>
                        <a:pt x="1486" y="4374"/>
                      </a:lnTo>
                      <a:lnTo>
                        <a:pt x="1424" y="4290"/>
                      </a:lnTo>
                      <a:lnTo>
                        <a:pt x="1235" y="4353"/>
                      </a:lnTo>
                      <a:lnTo>
                        <a:pt x="1152" y="4353"/>
                      </a:lnTo>
                      <a:lnTo>
                        <a:pt x="963" y="4436"/>
                      </a:lnTo>
                      <a:lnTo>
                        <a:pt x="859" y="4583"/>
                      </a:lnTo>
                      <a:lnTo>
                        <a:pt x="733" y="4667"/>
                      </a:lnTo>
                      <a:lnTo>
                        <a:pt x="691" y="4750"/>
                      </a:lnTo>
                      <a:lnTo>
                        <a:pt x="817" y="4750"/>
                      </a:lnTo>
                      <a:lnTo>
                        <a:pt x="817" y="4688"/>
                      </a:lnTo>
                      <a:lnTo>
                        <a:pt x="1026" y="4646"/>
                      </a:lnTo>
                      <a:lnTo>
                        <a:pt x="1005" y="4750"/>
                      </a:lnTo>
                      <a:lnTo>
                        <a:pt x="1068" y="4813"/>
                      </a:lnTo>
                      <a:lnTo>
                        <a:pt x="1005" y="4876"/>
                      </a:lnTo>
                      <a:lnTo>
                        <a:pt x="1026" y="4960"/>
                      </a:lnTo>
                      <a:lnTo>
                        <a:pt x="1068" y="4960"/>
                      </a:lnTo>
                      <a:lnTo>
                        <a:pt x="942" y="5190"/>
                      </a:lnTo>
                      <a:lnTo>
                        <a:pt x="859" y="5232"/>
                      </a:lnTo>
                      <a:lnTo>
                        <a:pt x="754" y="5294"/>
                      </a:lnTo>
                      <a:lnTo>
                        <a:pt x="733" y="5294"/>
                      </a:lnTo>
                      <a:lnTo>
                        <a:pt x="608" y="5378"/>
                      </a:lnTo>
                      <a:lnTo>
                        <a:pt x="524" y="5378"/>
                      </a:lnTo>
                      <a:lnTo>
                        <a:pt x="398" y="5483"/>
                      </a:lnTo>
                      <a:lnTo>
                        <a:pt x="503" y="5483"/>
                      </a:lnTo>
                      <a:lnTo>
                        <a:pt x="503" y="5545"/>
                      </a:lnTo>
                      <a:lnTo>
                        <a:pt x="419" y="5608"/>
                      </a:lnTo>
                      <a:lnTo>
                        <a:pt x="545" y="5629"/>
                      </a:lnTo>
                      <a:lnTo>
                        <a:pt x="524" y="5650"/>
                      </a:lnTo>
                      <a:lnTo>
                        <a:pt x="587" y="5692"/>
                      </a:lnTo>
                      <a:lnTo>
                        <a:pt x="649" y="5650"/>
                      </a:lnTo>
                      <a:lnTo>
                        <a:pt x="754" y="5608"/>
                      </a:lnTo>
                      <a:lnTo>
                        <a:pt x="900" y="5545"/>
                      </a:lnTo>
                      <a:lnTo>
                        <a:pt x="921" y="5629"/>
                      </a:lnTo>
                      <a:lnTo>
                        <a:pt x="1026" y="5650"/>
                      </a:lnTo>
                      <a:lnTo>
                        <a:pt x="942" y="5692"/>
                      </a:lnTo>
                      <a:lnTo>
                        <a:pt x="921" y="5734"/>
                      </a:lnTo>
                      <a:lnTo>
                        <a:pt x="1068" y="5734"/>
                      </a:lnTo>
                      <a:lnTo>
                        <a:pt x="1068" y="5713"/>
                      </a:lnTo>
                      <a:lnTo>
                        <a:pt x="1152" y="5692"/>
                      </a:lnTo>
                      <a:lnTo>
                        <a:pt x="1256" y="5796"/>
                      </a:lnTo>
                      <a:lnTo>
                        <a:pt x="1319" y="5859"/>
                      </a:lnTo>
                      <a:lnTo>
                        <a:pt x="1486" y="5859"/>
                      </a:lnTo>
                      <a:lnTo>
                        <a:pt x="1549" y="5796"/>
                      </a:lnTo>
                      <a:lnTo>
                        <a:pt x="1633" y="5755"/>
                      </a:lnTo>
                      <a:lnTo>
                        <a:pt x="1758" y="5713"/>
                      </a:lnTo>
                      <a:lnTo>
                        <a:pt x="1800" y="5650"/>
                      </a:lnTo>
                      <a:lnTo>
                        <a:pt x="1905" y="5608"/>
                      </a:lnTo>
                      <a:lnTo>
                        <a:pt x="1758" y="5755"/>
                      </a:lnTo>
                      <a:lnTo>
                        <a:pt x="1633" y="5901"/>
                      </a:lnTo>
                      <a:lnTo>
                        <a:pt x="1633" y="6048"/>
                      </a:lnTo>
                      <a:lnTo>
                        <a:pt x="1528" y="6048"/>
                      </a:lnTo>
                      <a:lnTo>
                        <a:pt x="1444" y="6068"/>
                      </a:lnTo>
                      <a:lnTo>
                        <a:pt x="1361" y="6027"/>
                      </a:lnTo>
                      <a:lnTo>
                        <a:pt x="1131" y="6006"/>
                      </a:lnTo>
                      <a:lnTo>
                        <a:pt x="963" y="6048"/>
                      </a:lnTo>
                      <a:lnTo>
                        <a:pt x="963" y="6131"/>
                      </a:lnTo>
                      <a:lnTo>
                        <a:pt x="900" y="6215"/>
                      </a:lnTo>
                      <a:lnTo>
                        <a:pt x="796" y="6215"/>
                      </a:lnTo>
                      <a:lnTo>
                        <a:pt x="796" y="6382"/>
                      </a:lnTo>
                      <a:lnTo>
                        <a:pt x="691" y="6487"/>
                      </a:lnTo>
                      <a:lnTo>
                        <a:pt x="649" y="6550"/>
                      </a:lnTo>
                      <a:lnTo>
                        <a:pt x="545" y="6550"/>
                      </a:lnTo>
                      <a:lnTo>
                        <a:pt x="524" y="6675"/>
                      </a:lnTo>
                      <a:lnTo>
                        <a:pt x="482" y="6675"/>
                      </a:lnTo>
                      <a:lnTo>
                        <a:pt x="440" y="6738"/>
                      </a:lnTo>
                      <a:lnTo>
                        <a:pt x="315" y="6843"/>
                      </a:lnTo>
                      <a:lnTo>
                        <a:pt x="231" y="6801"/>
                      </a:lnTo>
                      <a:lnTo>
                        <a:pt x="168" y="6864"/>
                      </a:lnTo>
                      <a:lnTo>
                        <a:pt x="168" y="6968"/>
                      </a:lnTo>
                      <a:lnTo>
                        <a:pt x="273" y="6968"/>
                      </a:lnTo>
                      <a:lnTo>
                        <a:pt x="273" y="6885"/>
                      </a:lnTo>
                      <a:lnTo>
                        <a:pt x="377" y="6905"/>
                      </a:lnTo>
                      <a:lnTo>
                        <a:pt x="419" y="7010"/>
                      </a:lnTo>
                      <a:lnTo>
                        <a:pt x="503" y="6968"/>
                      </a:lnTo>
                      <a:lnTo>
                        <a:pt x="482" y="6905"/>
                      </a:lnTo>
                      <a:lnTo>
                        <a:pt x="524" y="6843"/>
                      </a:lnTo>
                      <a:lnTo>
                        <a:pt x="545" y="6864"/>
                      </a:lnTo>
                      <a:lnTo>
                        <a:pt x="628" y="6801"/>
                      </a:lnTo>
                      <a:lnTo>
                        <a:pt x="649" y="6801"/>
                      </a:lnTo>
                      <a:lnTo>
                        <a:pt x="712" y="6696"/>
                      </a:lnTo>
                      <a:lnTo>
                        <a:pt x="817" y="6759"/>
                      </a:lnTo>
                      <a:lnTo>
                        <a:pt x="900" y="6696"/>
                      </a:lnTo>
                      <a:lnTo>
                        <a:pt x="963" y="6738"/>
                      </a:lnTo>
                      <a:lnTo>
                        <a:pt x="1005" y="6696"/>
                      </a:lnTo>
                      <a:lnTo>
                        <a:pt x="1047" y="6759"/>
                      </a:lnTo>
                      <a:lnTo>
                        <a:pt x="1110" y="6759"/>
                      </a:lnTo>
                      <a:lnTo>
                        <a:pt x="1172" y="6801"/>
                      </a:lnTo>
                      <a:lnTo>
                        <a:pt x="1277" y="6801"/>
                      </a:lnTo>
                      <a:lnTo>
                        <a:pt x="1256" y="6759"/>
                      </a:lnTo>
                      <a:lnTo>
                        <a:pt x="1340" y="6738"/>
                      </a:lnTo>
                      <a:lnTo>
                        <a:pt x="1361" y="6654"/>
                      </a:lnTo>
                      <a:lnTo>
                        <a:pt x="1340" y="6571"/>
                      </a:lnTo>
                      <a:lnTo>
                        <a:pt x="1382" y="6487"/>
                      </a:lnTo>
                      <a:lnTo>
                        <a:pt x="1444" y="6487"/>
                      </a:lnTo>
                      <a:lnTo>
                        <a:pt x="1465" y="6445"/>
                      </a:lnTo>
                      <a:lnTo>
                        <a:pt x="1675" y="6424"/>
                      </a:lnTo>
                      <a:lnTo>
                        <a:pt x="1779" y="6424"/>
                      </a:lnTo>
                      <a:lnTo>
                        <a:pt x="1905" y="6487"/>
                      </a:lnTo>
                      <a:lnTo>
                        <a:pt x="2093" y="6487"/>
                      </a:lnTo>
                      <a:lnTo>
                        <a:pt x="2177" y="6529"/>
                      </a:lnTo>
                      <a:lnTo>
                        <a:pt x="2198" y="6445"/>
                      </a:lnTo>
                      <a:lnTo>
                        <a:pt x="2323" y="6361"/>
                      </a:lnTo>
                      <a:lnTo>
                        <a:pt x="2407" y="6382"/>
                      </a:lnTo>
                      <a:lnTo>
                        <a:pt x="2512" y="6320"/>
                      </a:lnTo>
                      <a:lnTo>
                        <a:pt x="2616" y="6340"/>
                      </a:lnTo>
                      <a:lnTo>
                        <a:pt x="2637" y="6320"/>
                      </a:lnTo>
                      <a:lnTo>
                        <a:pt x="2721" y="6278"/>
                      </a:lnTo>
                      <a:lnTo>
                        <a:pt x="2721" y="6320"/>
                      </a:lnTo>
                      <a:lnTo>
                        <a:pt x="2804" y="6361"/>
                      </a:lnTo>
                      <a:lnTo>
                        <a:pt x="2888" y="6320"/>
                      </a:lnTo>
                      <a:lnTo>
                        <a:pt x="3056" y="6320"/>
                      </a:lnTo>
                      <a:lnTo>
                        <a:pt x="3202" y="6278"/>
                      </a:lnTo>
                      <a:lnTo>
                        <a:pt x="3307" y="6320"/>
                      </a:lnTo>
                      <a:lnTo>
                        <a:pt x="3349" y="6340"/>
                      </a:lnTo>
                      <a:lnTo>
                        <a:pt x="3453" y="6257"/>
                      </a:lnTo>
                      <a:lnTo>
                        <a:pt x="3537" y="6236"/>
                      </a:lnTo>
                      <a:lnTo>
                        <a:pt x="3621" y="6152"/>
                      </a:lnTo>
                      <a:lnTo>
                        <a:pt x="3683" y="6152"/>
                      </a:lnTo>
                      <a:lnTo>
                        <a:pt x="3746" y="6173"/>
                      </a:lnTo>
                      <a:lnTo>
                        <a:pt x="3725" y="6110"/>
                      </a:lnTo>
                      <a:lnTo>
                        <a:pt x="3851" y="6027"/>
                      </a:lnTo>
                      <a:lnTo>
                        <a:pt x="3955" y="6006"/>
                      </a:lnTo>
                      <a:lnTo>
                        <a:pt x="3955" y="5922"/>
                      </a:lnTo>
                      <a:lnTo>
                        <a:pt x="3934" y="5859"/>
                      </a:lnTo>
                      <a:lnTo>
                        <a:pt x="3955" y="5796"/>
                      </a:lnTo>
                      <a:lnTo>
                        <a:pt x="3788" y="5796"/>
                      </a:lnTo>
                      <a:lnTo>
                        <a:pt x="3683" y="5838"/>
                      </a:lnTo>
                      <a:lnTo>
                        <a:pt x="3641" y="5838"/>
                      </a:lnTo>
                      <a:lnTo>
                        <a:pt x="3537" y="5817"/>
                      </a:lnTo>
                      <a:lnTo>
                        <a:pt x="3474" y="5796"/>
                      </a:lnTo>
                      <a:lnTo>
                        <a:pt x="3537" y="5755"/>
                      </a:lnTo>
                      <a:lnTo>
                        <a:pt x="3558" y="5755"/>
                      </a:lnTo>
                      <a:lnTo>
                        <a:pt x="3558" y="5734"/>
                      </a:lnTo>
                      <a:lnTo>
                        <a:pt x="3474" y="5713"/>
                      </a:lnTo>
                      <a:lnTo>
                        <a:pt x="3411" y="5734"/>
                      </a:lnTo>
                      <a:lnTo>
                        <a:pt x="3516" y="5650"/>
                      </a:lnTo>
                      <a:lnTo>
                        <a:pt x="3579" y="5692"/>
                      </a:lnTo>
                      <a:lnTo>
                        <a:pt x="3662" y="5629"/>
                      </a:lnTo>
                      <a:lnTo>
                        <a:pt x="3641" y="5545"/>
                      </a:lnTo>
                      <a:lnTo>
                        <a:pt x="3558" y="5545"/>
                      </a:lnTo>
                      <a:lnTo>
                        <a:pt x="3621" y="5504"/>
                      </a:lnTo>
                      <a:lnTo>
                        <a:pt x="3662" y="5441"/>
                      </a:lnTo>
                      <a:lnTo>
                        <a:pt x="3725" y="5504"/>
                      </a:lnTo>
                      <a:lnTo>
                        <a:pt x="3788" y="5441"/>
                      </a:lnTo>
                      <a:lnTo>
                        <a:pt x="3851" y="5399"/>
                      </a:lnTo>
                      <a:lnTo>
                        <a:pt x="3788" y="5378"/>
                      </a:lnTo>
                      <a:lnTo>
                        <a:pt x="3830" y="5336"/>
                      </a:lnTo>
                      <a:lnTo>
                        <a:pt x="3725" y="5336"/>
                      </a:lnTo>
                      <a:lnTo>
                        <a:pt x="3767" y="5273"/>
                      </a:lnTo>
                      <a:lnTo>
                        <a:pt x="3830" y="5294"/>
                      </a:lnTo>
                      <a:lnTo>
                        <a:pt x="3851" y="5315"/>
                      </a:lnTo>
                      <a:lnTo>
                        <a:pt x="3893" y="5232"/>
                      </a:lnTo>
                      <a:lnTo>
                        <a:pt x="3976" y="5211"/>
                      </a:lnTo>
                      <a:lnTo>
                        <a:pt x="3976" y="5064"/>
                      </a:lnTo>
                      <a:lnTo>
                        <a:pt x="4060" y="4897"/>
                      </a:lnTo>
                      <a:lnTo>
                        <a:pt x="3997" y="4813"/>
                      </a:lnTo>
                      <a:lnTo>
                        <a:pt x="3976" y="4688"/>
                      </a:lnTo>
                      <a:lnTo>
                        <a:pt x="3767" y="4541"/>
                      </a:lnTo>
                      <a:lnTo>
                        <a:pt x="3349" y="4541"/>
                      </a:lnTo>
                      <a:lnTo>
                        <a:pt x="3328" y="4667"/>
                      </a:lnTo>
                      <a:lnTo>
                        <a:pt x="3307" y="4708"/>
                      </a:lnTo>
                      <a:lnTo>
                        <a:pt x="3202" y="4646"/>
                      </a:lnTo>
                      <a:lnTo>
                        <a:pt x="3097" y="4604"/>
                      </a:lnTo>
                      <a:lnTo>
                        <a:pt x="3265" y="4436"/>
                      </a:lnTo>
                      <a:lnTo>
                        <a:pt x="3265" y="4332"/>
                      </a:lnTo>
                      <a:lnTo>
                        <a:pt x="3139" y="4123"/>
                      </a:lnTo>
                      <a:lnTo>
                        <a:pt x="3097" y="4123"/>
                      </a:lnTo>
                      <a:lnTo>
                        <a:pt x="2951" y="4039"/>
                      </a:lnTo>
                      <a:lnTo>
                        <a:pt x="2909" y="3955"/>
                      </a:lnTo>
                      <a:lnTo>
                        <a:pt x="2846" y="3976"/>
                      </a:lnTo>
                      <a:lnTo>
                        <a:pt x="2825" y="3976"/>
                      </a:lnTo>
                      <a:lnTo>
                        <a:pt x="2742" y="3955"/>
                      </a:lnTo>
                      <a:lnTo>
                        <a:pt x="2825" y="3955"/>
                      </a:lnTo>
                      <a:lnTo>
                        <a:pt x="2930" y="3934"/>
                      </a:lnTo>
                      <a:lnTo>
                        <a:pt x="2993" y="3955"/>
                      </a:lnTo>
                      <a:lnTo>
                        <a:pt x="3014" y="4018"/>
                      </a:lnTo>
                      <a:lnTo>
                        <a:pt x="3139" y="4018"/>
                      </a:lnTo>
                      <a:lnTo>
                        <a:pt x="2993" y="3830"/>
                      </a:lnTo>
                      <a:lnTo>
                        <a:pt x="2909" y="3725"/>
                      </a:lnTo>
                      <a:lnTo>
                        <a:pt x="2951" y="3641"/>
                      </a:lnTo>
                      <a:lnTo>
                        <a:pt x="2993" y="3641"/>
                      </a:lnTo>
                      <a:lnTo>
                        <a:pt x="2909" y="3600"/>
                      </a:lnTo>
                      <a:lnTo>
                        <a:pt x="2888" y="3537"/>
                      </a:lnTo>
                      <a:lnTo>
                        <a:pt x="2846" y="3537"/>
                      </a:lnTo>
                      <a:lnTo>
                        <a:pt x="2784" y="3348"/>
                      </a:lnTo>
                      <a:lnTo>
                        <a:pt x="2616" y="3307"/>
                      </a:lnTo>
                      <a:lnTo>
                        <a:pt x="2428" y="3244"/>
                      </a:lnTo>
                      <a:lnTo>
                        <a:pt x="2428" y="3181"/>
                      </a:lnTo>
                      <a:lnTo>
                        <a:pt x="2386" y="3139"/>
                      </a:lnTo>
                      <a:lnTo>
                        <a:pt x="2323" y="2930"/>
                      </a:lnTo>
                      <a:lnTo>
                        <a:pt x="2260" y="2825"/>
                      </a:lnTo>
                      <a:lnTo>
                        <a:pt x="2198" y="2574"/>
                      </a:lnTo>
                      <a:lnTo>
                        <a:pt x="2156" y="2470"/>
                      </a:lnTo>
                      <a:lnTo>
                        <a:pt x="2093" y="2470"/>
                      </a:lnTo>
                      <a:lnTo>
                        <a:pt x="1947" y="2239"/>
                      </a:lnTo>
                      <a:lnTo>
                        <a:pt x="1842" y="2198"/>
                      </a:lnTo>
                      <a:lnTo>
                        <a:pt x="1758" y="2156"/>
                      </a:lnTo>
                      <a:lnTo>
                        <a:pt x="1654" y="2093"/>
                      </a:lnTo>
                      <a:lnTo>
                        <a:pt x="1591" y="2156"/>
                      </a:lnTo>
                      <a:lnTo>
                        <a:pt x="1486" y="2198"/>
                      </a:lnTo>
                      <a:lnTo>
                        <a:pt x="1361" y="2177"/>
                      </a:lnTo>
                      <a:lnTo>
                        <a:pt x="1277" y="2177"/>
                      </a:lnTo>
                      <a:lnTo>
                        <a:pt x="1172" y="2156"/>
                      </a:lnTo>
                      <a:lnTo>
                        <a:pt x="1152" y="2072"/>
                      </a:lnTo>
                      <a:lnTo>
                        <a:pt x="1152" y="2072"/>
                      </a:lnTo>
                      <a:lnTo>
                        <a:pt x="1214" y="2093"/>
                      </a:lnTo>
                      <a:lnTo>
                        <a:pt x="1340" y="2135"/>
                      </a:lnTo>
                      <a:lnTo>
                        <a:pt x="1465" y="2093"/>
                      </a:lnTo>
                      <a:lnTo>
                        <a:pt x="1486" y="1988"/>
                      </a:lnTo>
                      <a:lnTo>
                        <a:pt x="1591" y="1988"/>
                      </a:lnTo>
                      <a:lnTo>
                        <a:pt x="1696" y="1926"/>
                      </a:lnTo>
                      <a:lnTo>
                        <a:pt x="1591" y="1884"/>
                      </a:lnTo>
                      <a:lnTo>
                        <a:pt x="1591" y="1800"/>
                      </a:lnTo>
                      <a:lnTo>
                        <a:pt x="1549" y="1779"/>
                      </a:lnTo>
                      <a:lnTo>
                        <a:pt x="1424" y="1863"/>
                      </a:lnTo>
                      <a:lnTo>
                        <a:pt x="1382" y="1842"/>
                      </a:lnTo>
                      <a:lnTo>
                        <a:pt x="1486" y="1758"/>
                      </a:lnTo>
                      <a:lnTo>
                        <a:pt x="1633" y="1758"/>
                      </a:lnTo>
                      <a:lnTo>
                        <a:pt x="1696" y="1716"/>
                      </a:lnTo>
                      <a:lnTo>
                        <a:pt x="1696" y="1633"/>
                      </a:lnTo>
                      <a:lnTo>
                        <a:pt x="1758" y="1612"/>
                      </a:lnTo>
                      <a:lnTo>
                        <a:pt x="1842" y="1444"/>
                      </a:lnTo>
                      <a:lnTo>
                        <a:pt x="1884" y="1403"/>
                      </a:lnTo>
                      <a:lnTo>
                        <a:pt x="1884" y="1340"/>
                      </a:lnTo>
                      <a:lnTo>
                        <a:pt x="1947" y="1235"/>
                      </a:lnTo>
                      <a:lnTo>
                        <a:pt x="1905" y="1214"/>
                      </a:lnTo>
                      <a:lnTo>
                        <a:pt x="1968" y="1047"/>
                      </a:lnTo>
                      <a:lnTo>
                        <a:pt x="2072" y="984"/>
                      </a:lnTo>
                      <a:lnTo>
                        <a:pt x="2072" y="900"/>
                      </a:lnTo>
                      <a:lnTo>
                        <a:pt x="1905" y="754"/>
                      </a:lnTo>
                      <a:lnTo>
                        <a:pt x="1884" y="796"/>
                      </a:lnTo>
                      <a:lnTo>
                        <a:pt x="1675" y="796"/>
                      </a:lnTo>
                      <a:lnTo>
                        <a:pt x="1528" y="754"/>
                      </a:lnTo>
                      <a:lnTo>
                        <a:pt x="1486" y="817"/>
                      </a:lnTo>
                      <a:lnTo>
                        <a:pt x="1424" y="817"/>
                      </a:lnTo>
                      <a:lnTo>
                        <a:pt x="1340" y="754"/>
                      </a:lnTo>
                      <a:lnTo>
                        <a:pt x="1256" y="796"/>
                      </a:lnTo>
                      <a:lnTo>
                        <a:pt x="1256" y="817"/>
                      </a:lnTo>
                      <a:lnTo>
                        <a:pt x="1172" y="838"/>
                      </a:lnTo>
                      <a:lnTo>
                        <a:pt x="1068" y="900"/>
                      </a:lnTo>
                      <a:lnTo>
                        <a:pt x="1047" y="900"/>
                      </a:lnTo>
                      <a:lnTo>
                        <a:pt x="963" y="942"/>
                      </a:lnTo>
                      <a:lnTo>
                        <a:pt x="942" y="921"/>
                      </a:lnTo>
                      <a:lnTo>
                        <a:pt x="1047" y="817"/>
                      </a:lnTo>
                      <a:lnTo>
                        <a:pt x="1131" y="691"/>
                      </a:lnTo>
                      <a:lnTo>
                        <a:pt x="1131" y="691"/>
                      </a:lnTo>
                      <a:lnTo>
                        <a:pt x="1068" y="712"/>
                      </a:lnTo>
                      <a:lnTo>
                        <a:pt x="963" y="691"/>
                      </a:lnTo>
                      <a:lnTo>
                        <a:pt x="1026" y="670"/>
                      </a:lnTo>
                      <a:lnTo>
                        <a:pt x="1047" y="587"/>
                      </a:lnTo>
                      <a:lnTo>
                        <a:pt x="1277" y="419"/>
                      </a:lnTo>
                      <a:lnTo>
                        <a:pt x="1340" y="294"/>
                      </a:lnTo>
                      <a:lnTo>
                        <a:pt x="1424" y="273"/>
                      </a:lnTo>
                      <a:lnTo>
                        <a:pt x="1444" y="168"/>
                      </a:lnTo>
                      <a:lnTo>
                        <a:pt x="1424" y="147"/>
                      </a:lnTo>
                      <a:lnTo>
                        <a:pt x="1465" y="63"/>
                      </a:lnTo>
                      <a:lnTo>
                        <a:pt x="1444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60" name="Google Shape;2960;p66"/>
                <p:cNvSpPr/>
                <p:nvPr/>
              </p:nvSpPr>
              <p:spPr>
                <a:xfrm>
                  <a:off x="3586375" y="2350350"/>
                  <a:ext cx="31925" cy="25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7" h="1005" extrusionOk="0">
                      <a:moveTo>
                        <a:pt x="732" y="1"/>
                      </a:moveTo>
                      <a:lnTo>
                        <a:pt x="628" y="63"/>
                      </a:lnTo>
                      <a:lnTo>
                        <a:pt x="544" y="63"/>
                      </a:lnTo>
                      <a:lnTo>
                        <a:pt x="523" y="126"/>
                      </a:lnTo>
                      <a:lnTo>
                        <a:pt x="419" y="126"/>
                      </a:lnTo>
                      <a:lnTo>
                        <a:pt x="377" y="210"/>
                      </a:lnTo>
                      <a:lnTo>
                        <a:pt x="293" y="231"/>
                      </a:lnTo>
                      <a:lnTo>
                        <a:pt x="272" y="335"/>
                      </a:lnTo>
                      <a:lnTo>
                        <a:pt x="126" y="356"/>
                      </a:lnTo>
                      <a:lnTo>
                        <a:pt x="0" y="586"/>
                      </a:lnTo>
                      <a:lnTo>
                        <a:pt x="272" y="838"/>
                      </a:lnTo>
                      <a:lnTo>
                        <a:pt x="335" y="796"/>
                      </a:lnTo>
                      <a:lnTo>
                        <a:pt x="377" y="649"/>
                      </a:lnTo>
                      <a:lnTo>
                        <a:pt x="440" y="586"/>
                      </a:lnTo>
                      <a:lnTo>
                        <a:pt x="607" y="691"/>
                      </a:lnTo>
                      <a:lnTo>
                        <a:pt x="712" y="900"/>
                      </a:lnTo>
                      <a:lnTo>
                        <a:pt x="795" y="942"/>
                      </a:lnTo>
                      <a:lnTo>
                        <a:pt x="921" y="1005"/>
                      </a:lnTo>
                      <a:lnTo>
                        <a:pt x="942" y="1005"/>
                      </a:lnTo>
                      <a:lnTo>
                        <a:pt x="942" y="942"/>
                      </a:lnTo>
                      <a:lnTo>
                        <a:pt x="1004" y="942"/>
                      </a:lnTo>
                      <a:lnTo>
                        <a:pt x="1067" y="858"/>
                      </a:lnTo>
                      <a:lnTo>
                        <a:pt x="1067" y="775"/>
                      </a:lnTo>
                      <a:lnTo>
                        <a:pt x="1214" y="796"/>
                      </a:lnTo>
                      <a:lnTo>
                        <a:pt x="1235" y="691"/>
                      </a:lnTo>
                      <a:lnTo>
                        <a:pt x="1151" y="691"/>
                      </a:lnTo>
                      <a:lnTo>
                        <a:pt x="1172" y="586"/>
                      </a:lnTo>
                      <a:lnTo>
                        <a:pt x="1151" y="545"/>
                      </a:lnTo>
                      <a:lnTo>
                        <a:pt x="1214" y="524"/>
                      </a:lnTo>
                      <a:lnTo>
                        <a:pt x="1277" y="733"/>
                      </a:lnTo>
                      <a:lnTo>
                        <a:pt x="1235" y="461"/>
                      </a:lnTo>
                      <a:lnTo>
                        <a:pt x="1109" y="461"/>
                      </a:lnTo>
                      <a:lnTo>
                        <a:pt x="1172" y="419"/>
                      </a:lnTo>
                      <a:lnTo>
                        <a:pt x="1004" y="147"/>
                      </a:lnTo>
                      <a:lnTo>
                        <a:pt x="1004" y="42"/>
                      </a:lnTo>
                      <a:lnTo>
                        <a:pt x="921" y="21"/>
                      </a:lnTo>
                      <a:lnTo>
                        <a:pt x="732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961" name="Google Shape;2961;p66"/>
              <p:cNvSpPr/>
              <p:nvPr/>
            </p:nvSpPr>
            <p:spPr>
              <a:xfrm>
                <a:off x="4300900" y="3419025"/>
                <a:ext cx="109875" cy="205600"/>
              </a:xfrm>
              <a:custGeom>
                <a:avLst/>
                <a:gdLst/>
                <a:ahLst/>
                <a:cxnLst/>
                <a:rect l="l" t="t" r="r" b="b"/>
                <a:pathLst>
                  <a:path w="4395" h="8224" extrusionOk="0">
                    <a:moveTo>
                      <a:pt x="3914" y="1"/>
                    </a:moveTo>
                    <a:lnTo>
                      <a:pt x="3746" y="168"/>
                    </a:lnTo>
                    <a:lnTo>
                      <a:pt x="3809" y="252"/>
                    </a:lnTo>
                    <a:lnTo>
                      <a:pt x="3704" y="293"/>
                    </a:lnTo>
                    <a:lnTo>
                      <a:pt x="3600" y="252"/>
                    </a:lnTo>
                    <a:lnTo>
                      <a:pt x="3537" y="252"/>
                    </a:lnTo>
                    <a:lnTo>
                      <a:pt x="3621" y="377"/>
                    </a:lnTo>
                    <a:lnTo>
                      <a:pt x="3621" y="419"/>
                    </a:lnTo>
                    <a:lnTo>
                      <a:pt x="3704" y="503"/>
                    </a:lnTo>
                    <a:lnTo>
                      <a:pt x="3704" y="524"/>
                    </a:lnTo>
                    <a:lnTo>
                      <a:pt x="3600" y="670"/>
                    </a:lnTo>
                    <a:lnTo>
                      <a:pt x="3600" y="817"/>
                    </a:lnTo>
                    <a:lnTo>
                      <a:pt x="3516" y="921"/>
                    </a:lnTo>
                    <a:lnTo>
                      <a:pt x="3432" y="900"/>
                    </a:lnTo>
                    <a:lnTo>
                      <a:pt x="3328" y="1026"/>
                    </a:lnTo>
                    <a:lnTo>
                      <a:pt x="3328" y="1109"/>
                    </a:lnTo>
                    <a:lnTo>
                      <a:pt x="3244" y="1151"/>
                    </a:lnTo>
                    <a:lnTo>
                      <a:pt x="3181" y="1130"/>
                    </a:lnTo>
                    <a:lnTo>
                      <a:pt x="3181" y="1005"/>
                    </a:lnTo>
                    <a:lnTo>
                      <a:pt x="3118" y="984"/>
                    </a:lnTo>
                    <a:lnTo>
                      <a:pt x="3035" y="1047"/>
                    </a:lnTo>
                    <a:lnTo>
                      <a:pt x="3035" y="1193"/>
                    </a:lnTo>
                    <a:lnTo>
                      <a:pt x="3139" y="1298"/>
                    </a:lnTo>
                    <a:lnTo>
                      <a:pt x="3181" y="1340"/>
                    </a:lnTo>
                    <a:lnTo>
                      <a:pt x="3139" y="1402"/>
                    </a:lnTo>
                    <a:lnTo>
                      <a:pt x="3077" y="1361"/>
                    </a:lnTo>
                    <a:lnTo>
                      <a:pt x="2930" y="1402"/>
                    </a:lnTo>
                    <a:lnTo>
                      <a:pt x="2993" y="1507"/>
                    </a:lnTo>
                    <a:lnTo>
                      <a:pt x="3098" y="1549"/>
                    </a:lnTo>
                    <a:lnTo>
                      <a:pt x="3098" y="1612"/>
                    </a:lnTo>
                    <a:lnTo>
                      <a:pt x="3077" y="1674"/>
                    </a:lnTo>
                    <a:lnTo>
                      <a:pt x="2993" y="1612"/>
                    </a:lnTo>
                    <a:lnTo>
                      <a:pt x="2909" y="1633"/>
                    </a:lnTo>
                    <a:lnTo>
                      <a:pt x="2888" y="1716"/>
                    </a:lnTo>
                    <a:lnTo>
                      <a:pt x="2721" y="1842"/>
                    </a:lnTo>
                    <a:lnTo>
                      <a:pt x="2721" y="1716"/>
                    </a:lnTo>
                    <a:lnTo>
                      <a:pt x="2763" y="1674"/>
                    </a:lnTo>
                    <a:lnTo>
                      <a:pt x="2721" y="1612"/>
                    </a:lnTo>
                    <a:lnTo>
                      <a:pt x="2616" y="1716"/>
                    </a:lnTo>
                    <a:lnTo>
                      <a:pt x="2679" y="1758"/>
                    </a:lnTo>
                    <a:lnTo>
                      <a:pt x="2658" y="1821"/>
                    </a:lnTo>
                    <a:lnTo>
                      <a:pt x="2512" y="1884"/>
                    </a:lnTo>
                    <a:lnTo>
                      <a:pt x="2574" y="1988"/>
                    </a:lnTo>
                    <a:lnTo>
                      <a:pt x="2658" y="2030"/>
                    </a:lnTo>
                    <a:lnTo>
                      <a:pt x="2658" y="2072"/>
                    </a:lnTo>
                    <a:lnTo>
                      <a:pt x="2574" y="2093"/>
                    </a:lnTo>
                    <a:lnTo>
                      <a:pt x="2470" y="2156"/>
                    </a:lnTo>
                    <a:lnTo>
                      <a:pt x="2470" y="2072"/>
                    </a:lnTo>
                    <a:lnTo>
                      <a:pt x="2407" y="2072"/>
                    </a:lnTo>
                    <a:lnTo>
                      <a:pt x="2470" y="1967"/>
                    </a:lnTo>
                    <a:lnTo>
                      <a:pt x="2407" y="1946"/>
                    </a:lnTo>
                    <a:lnTo>
                      <a:pt x="2198" y="2135"/>
                    </a:lnTo>
                    <a:lnTo>
                      <a:pt x="2177" y="2281"/>
                    </a:lnTo>
                    <a:lnTo>
                      <a:pt x="2198" y="2365"/>
                    </a:lnTo>
                    <a:lnTo>
                      <a:pt x="2156" y="2407"/>
                    </a:lnTo>
                    <a:lnTo>
                      <a:pt x="2093" y="2386"/>
                    </a:lnTo>
                    <a:lnTo>
                      <a:pt x="2051" y="2365"/>
                    </a:lnTo>
                    <a:lnTo>
                      <a:pt x="2051" y="2197"/>
                    </a:lnTo>
                    <a:lnTo>
                      <a:pt x="1989" y="2197"/>
                    </a:lnTo>
                    <a:lnTo>
                      <a:pt x="1863" y="2344"/>
                    </a:lnTo>
                    <a:lnTo>
                      <a:pt x="1717" y="2239"/>
                    </a:lnTo>
                    <a:lnTo>
                      <a:pt x="1675" y="2281"/>
                    </a:lnTo>
                    <a:lnTo>
                      <a:pt x="1633" y="2281"/>
                    </a:lnTo>
                    <a:lnTo>
                      <a:pt x="1654" y="2449"/>
                    </a:lnTo>
                    <a:lnTo>
                      <a:pt x="1612" y="2449"/>
                    </a:lnTo>
                    <a:lnTo>
                      <a:pt x="1549" y="2469"/>
                    </a:lnTo>
                    <a:lnTo>
                      <a:pt x="1549" y="2365"/>
                    </a:lnTo>
                    <a:lnTo>
                      <a:pt x="1507" y="2344"/>
                    </a:lnTo>
                    <a:lnTo>
                      <a:pt x="1445" y="2449"/>
                    </a:lnTo>
                    <a:lnTo>
                      <a:pt x="1403" y="2344"/>
                    </a:lnTo>
                    <a:lnTo>
                      <a:pt x="1152" y="2553"/>
                    </a:lnTo>
                    <a:lnTo>
                      <a:pt x="1110" y="2553"/>
                    </a:lnTo>
                    <a:lnTo>
                      <a:pt x="1047" y="2511"/>
                    </a:lnTo>
                    <a:lnTo>
                      <a:pt x="921" y="2511"/>
                    </a:lnTo>
                    <a:lnTo>
                      <a:pt x="880" y="2595"/>
                    </a:lnTo>
                    <a:lnTo>
                      <a:pt x="901" y="2783"/>
                    </a:lnTo>
                    <a:lnTo>
                      <a:pt x="733" y="3034"/>
                    </a:lnTo>
                    <a:lnTo>
                      <a:pt x="733" y="3097"/>
                    </a:lnTo>
                    <a:lnTo>
                      <a:pt x="587" y="3244"/>
                    </a:lnTo>
                    <a:lnTo>
                      <a:pt x="587" y="3327"/>
                    </a:lnTo>
                    <a:lnTo>
                      <a:pt x="670" y="3411"/>
                    </a:lnTo>
                    <a:lnTo>
                      <a:pt x="587" y="3516"/>
                    </a:lnTo>
                    <a:lnTo>
                      <a:pt x="629" y="3704"/>
                    </a:lnTo>
                    <a:lnTo>
                      <a:pt x="629" y="3830"/>
                    </a:lnTo>
                    <a:lnTo>
                      <a:pt x="796" y="4143"/>
                    </a:lnTo>
                    <a:lnTo>
                      <a:pt x="796" y="4227"/>
                    </a:lnTo>
                    <a:lnTo>
                      <a:pt x="880" y="4332"/>
                    </a:lnTo>
                    <a:lnTo>
                      <a:pt x="880" y="4374"/>
                    </a:lnTo>
                    <a:lnTo>
                      <a:pt x="796" y="4457"/>
                    </a:lnTo>
                    <a:lnTo>
                      <a:pt x="817" y="4541"/>
                    </a:lnTo>
                    <a:lnTo>
                      <a:pt x="775" y="4792"/>
                    </a:lnTo>
                    <a:lnTo>
                      <a:pt x="670" y="4876"/>
                    </a:lnTo>
                    <a:lnTo>
                      <a:pt x="629" y="5022"/>
                    </a:lnTo>
                    <a:lnTo>
                      <a:pt x="566" y="5064"/>
                    </a:lnTo>
                    <a:lnTo>
                      <a:pt x="524" y="5127"/>
                    </a:lnTo>
                    <a:lnTo>
                      <a:pt x="419" y="5231"/>
                    </a:lnTo>
                    <a:lnTo>
                      <a:pt x="419" y="5441"/>
                    </a:lnTo>
                    <a:lnTo>
                      <a:pt x="357" y="5524"/>
                    </a:lnTo>
                    <a:lnTo>
                      <a:pt x="168" y="5545"/>
                    </a:lnTo>
                    <a:lnTo>
                      <a:pt x="147" y="5608"/>
                    </a:lnTo>
                    <a:lnTo>
                      <a:pt x="147" y="5796"/>
                    </a:lnTo>
                    <a:lnTo>
                      <a:pt x="43" y="5943"/>
                    </a:lnTo>
                    <a:lnTo>
                      <a:pt x="43" y="6068"/>
                    </a:lnTo>
                    <a:lnTo>
                      <a:pt x="1" y="6173"/>
                    </a:lnTo>
                    <a:lnTo>
                      <a:pt x="43" y="6236"/>
                    </a:lnTo>
                    <a:lnTo>
                      <a:pt x="43" y="6424"/>
                    </a:lnTo>
                    <a:lnTo>
                      <a:pt x="189" y="6591"/>
                    </a:lnTo>
                    <a:lnTo>
                      <a:pt x="168" y="6738"/>
                    </a:lnTo>
                    <a:lnTo>
                      <a:pt x="189" y="6843"/>
                    </a:lnTo>
                    <a:lnTo>
                      <a:pt x="273" y="6863"/>
                    </a:lnTo>
                    <a:lnTo>
                      <a:pt x="294" y="6863"/>
                    </a:lnTo>
                    <a:lnTo>
                      <a:pt x="273" y="6884"/>
                    </a:lnTo>
                    <a:lnTo>
                      <a:pt x="147" y="6905"/>
                    </a:lnTo>
                    <a:lnTo>
                      <a:pt x="147" y="7052"/>
                    </a:lnTo>
                    <a:lnTo>
                      <a:pt x="168" y="7219"/>
                    </a:lnTo>
                    <a:lnTo>
                      <a:pt x="147" y="7470"/>
                    </a:lnTo>
                    <a:lnTo>
                      <a:pt x="189" y="7512"/>
                    </a:lnTo>
                    <a:lnTo>
                      <a:pt x="189" y="7596"/>
                    </a:lnTo>
                    <a:lnTo>
                      <a:pt x="273" y="7638"/>
                    </a:lnTo>
                    <a:lnTo>
                      <a:pt x="357" y="7742"/>
                    </a:lnTo>
                    <a:lnTo>
                      <a:pt x="398" y="7784"/>
                    </a:lnTo>
                    <a:lnTo>
                      <a:pt x="461" y="7847"/>
                    </a:lnTo>
                    <a:lnTo>
                      <a:pt x="524" y="7951"/>
                    </a:lnTo>
                    <a:lnTo>
                      <a:pt x="608" y="7931"/>
                    </a:lnTo>
                    <a:lnTo>
                      <a:pt x="629" y="7951"/>
                    </a:lnTo>
                    <a:lnTo>
                      <a:pt x="733" y="7993"/>
                    </a:lnTo>
                    <a:lnTo>
                      <a:pt x="817" y="8119"/>
                    </a:lnTo>
                    <a:lnTo>
                      <a:pt x="901" y="8140"/>
                    </a:lnTo>
                    <a:lnTo>
                      <a:pt x="901" y="8161"/>
                    </a:lnTo>
                    <a:lnTo>
                      <a:pt x="921" y="8223"/>
                    </a:lnTo>
                    <a:lnTo>
                      <a:pt x="1005" y="8161"/>
                    </a:lnTo>
                    <a:lnTo>
                      <a:pt x="1131" y="8161"/>
                    </a:lnTo>
                    <a:lnTo>
                      <a:pt x="1256" y="8098"/>
                    </a:lnTo>
                    <a:lnTo>
                      <a:pt x="1361" y="7951"/>
                    </a:lnTo>
                    <a:lnTo>
                      <a:pt x="1737" y="7931"/>
                    </a:lnTo>
                    <a:lnTo>
                      <a:pt x="1842" y="7951"/>
                    </a:lnTo>
                    <a:lnTo>
                      <a:pt x="2030" y="7889"/>
                    </a:lnTo>
                    <a:lnTo>
                      <a:pt x="2093" y="7784"/>
                    </a:lnTo>
                    <a:lnTo>
                      <a:pt x="2177" y="7742"/>
                    </a:lnTo>
                    <a:lnTo>
                      <a:pt x="2240" y="7596"/>
                    </a:lnTo>
                    <a:lnTo>
                      <a:pt x="2344" y="7428"/>
                    </a:lnTo>
                    <a:lnTo>
                      <a:pt x="2344" y="7324"/>
                    </a:lnTo>
                    <a:lnTo>
                      <a:pt x="2449" y="7261"/>
                    </a:lnTo>
                    <a:lnTo>
                      <a:pt x="2449" y="7094"/>
                    </a:lnTo>
                    <a:lnTo>
                      <a:pt x="2407" y="7073"/>
                    </a:lnTo>
                    <a:lnTo>
                      <a:pt x="2491" y="6989"/>
                    </a:lnTo>
                    <a:lnTo>
                      <a:pt x="2554" y="6801"/>
                    </a:lnTo>
                    <a:lnTo>
                      <a:pt x="2512" y="6780"/>
                    </a:lnTo>
                    <a:lnTo>
                      <a:pt x="2574" y="6780"/>
                    </a:lnTo>
                    <a:lnTo>
                      <a:pt x="2679" y="6591"/>
                    </a:lnTo>
                    <a:lnTo>
                      <a:pt x="2763" y="6236"/>
                    </a:lnTo>
                    <a:lnTo>
                      <a:pt x="2805" y="6027"/>
                    </a:lnTo>
                    <a:lnTo>
                      <a:pt x="2909" y="5922"/>
                    </a:lnTo>
                    <a:lnTo>
                      <a:pt x="2972" y="5692"/>
                    </a:lnTo>
                    <a:lnTo>
                      <a:pt x="3118" y="5420"/>
                    </a:lnTo>
                    <a:lnTo>
                      <a:pt x="3286" y="4959"/>
                    </a:lnTo>
                    <a:lnTo>
                      <a:pt x="3390" y="4792"/>
                    </a:lnTo>
                    <a:lnTo>
                      <a:pt x="3390" y="4583"/>
                    </a:lnTo>
                    <a:lnTo>
                      <a:pt x="3495" y="4374"/>
                    </a:lnTo>
                    <a:lnTo>
                      <a:pt x="3516" y="4269"/>
                    </a:lnTo>
                    <a:lnTo>
                      <a:pt x="3642" y="4060"/>
                    </a:lnTo>
                    <a:lnTo>
                      <a:pt x="3704" y="3746"/>
                    </a:lnTo>
                    <a:lnTo>
                      <a:pt x="3746" y="3516"/>
                    </a:lnTo>
                    <a:lnTo>
                      <a:pt x="3809" y="3453"/>
                    </a:lnTo>
                    <a:lnTo>
                      <a:pt x="3830" y="3286"/>
                    </a:lnTo>
                    <a:lnTo>
                      <a:pt x="3809" y="3202"/>
                    </a:lnTo>
                    <a:lnTo>
                      <a:pt x="3830" y="3076"/>
                    </a:lnTo>
                    <a:lnTo>
                      <a:pt x="3934" y="2888"/>
                    </a:lnTo>
                    <a:lnTo>
                      <a:pt x="3934" y="2804"/>
                    </a:lnTo>
                    <a:lnTo>
                      <a:pt x="4018" y="2700"/>
                    </a:lnTo>
                    <a:lnTo>
                      <a:pt x="3976" y="2574"/>
                    </a:lnTo>
                    <a:lnTo>
                      <a:pt x="3934" y="2511"/>
                    </a:lnTo>
                    <a:lnTo>
                      <a:pt x="3976" y="2449"/>
                    </a:lnTo>
                    <a:lnTo>
                      <a:pt x="3976" y="2281"/>
                    </a:lnTo>
                    <a:lnTo>
                      <a:pt x="3934" y="2260"/>
                    </a:lnTo>
                    <a:lnTo>
                      <a:pt x="3934" y="2135"/>
                    </a:lnTo>
                    <a:lnTo>
                      <a:pt x="4018" y="2072"/>
                    </a:lnTo>
                    <a:lnTo>
                      <a:pt x="4060" y="2135"/>
                    </a:lnTo>
                    <a:lnTo>
                      <a:pt x="4081" y="2260"/>
                    </a:lnTo>
                    <a:lnTo>
                      <a:pt x="4186" y="2386"/>
                    </a:lnTo>
                    <a:lnTo>
                      <a:pt x="4269" y="2386"/>
                    </a:lnTo>
                    <a:lnTo>
                      <a:pt x="4290" y="2302"/>
                    </a:lnTo>
                    <a:lnTo>
                      <a:pt x="4332" y="2239"/>
                    </a:lnTo>
                    <a:lnTo>
                      <a:pt x="4353" y="2177"/>
                    </a:lnTo>
                    <a:lnTo>
                      <a:pt x="4353" y="2072"/>
                    </a:lnTo>
                    <a:lnTo>
                      <a:pt x="4395" y="2051"/>
                    </a:lnTo>
                    <a:lnTo>
                      <a:pt x="4374" y="1925"/>
                    </a:lnTo>
                    <a:lnTo>
                      <a:pt x="4269" y="1779"/>
                    </a:lnTo>
                    <a:lnTo>
                      <a:pt x="4248" y="1674"/>
                    </a:lnTo>
                    <a:lnTo>
                      <a:pt x="4269" y="1633"/>
                    </a:lnTo>
                    <a:lnTo>
                      <a:pt x="4269" y="1507"/>
                    </a:lnTo>
                    <a:lnTo>
                      <a:pt x="4248" y="1340"/>
                    </a:lnTo>
                    <a:lnTo>
                      <a:pt x="4269" y="1256"/>
                    </a:lnTo>
                    <a:lnTo>
                      <a:pt x="4269" y="984"/>
                    </a:lnTo>
                    <a:lnTo>
                      <a:pt x="4186" y="879"/>
                    </a:lnTo>
                    <a:lnTo>
                      <a:pt x="4186" y="607"/>
                    </a:lnTo>
                    <a:lnTo>
                      <a:pt x="4144" y="524"/>
                    </a:lnTo>
                    <a:lnTo>
                      <a:pt x="4081" y="524"/>
                    </a:lnTo>
                    <a:lnTo>
                      <a:pt x="3976" y="398"/>
                    </a:lnTo>
                    <a:lnTo>
                      <a:pt x="3976" y="293"/>
                    </a:lnTo>
                    <a:lnTo>
                      <a:pt x="3872" y="252"/>
                    </a:lnTo>
                    <a:lnTo>
                      <a:pt x="3934" y="147"/>
                    </a:lnTo>
                    <a:lnTo>
                      <a:pt x="391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962" name="Google Shape;2962;p66"/>
              <p:cNvGrpSpPr/>
              <p:nvPr/>
            </p:nvGrpSpPr>
            <p:grpSpPr>
              <a:xfrm>
                <a:off x="5298975" y="3412225"/>
                <a:ext cx="576450" cy="616225"/>
                <a:chOff x="5298975" y="3412225"/>
                <a:chExt cx="576450" cy="616225"/>
              </a:xfrm>
            </p:grpSpPr>
            <p:sp>
              <p:nvSpPr>
                <p:cNvPr id="2963" name="Google Shape;2963;p66"/>
                <p:cNvSpPr/>
                <p:nvPr/>
              </p:nvSpPr>
              <p:spPr>
                <a:xfrm>
                  <a:off x="5298975" y="3412225"/>
                  <a:ext cx="576450" cy="51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058" h="20611" extrusionOk="0">
                      <a:moveTo>
                        <a:pt x="18015" y="1"/>
                      </a:moveTo>
                      <a:lnTo>
                        <a:pt x="17890" y="42"/>
                      </a:lnTo>
                      <a:lnTo>
                        <a:pt x="17806" y="147"/>
                      </a:lnTo>
                      <a:lnTo>
                        <a:pt x="17806" y="335"/>
                      </a:lnTo>
                      <a:lnTo>
                        <a:pt x="17764" y="524"/>
                      </a:lnTo>
                      <a:lnTo>
                        <a:pt x="17764" y="565"/>
                      </a:lnTo>
                      <a:lnTo>
                        <a:pt x="17722" y="670"/>
                      </a:lnTo>
                      <a:lnTo>
                        <a:pt x="17660" y="670"/>
                      </a:lnTo>
                      <a:lnTo>
                        <a:pt x="17597" y="858"/>
                      </a:lnTo>
                      <a:lnTo>
                        <a:pt x="17492" y="1005"/>
                      </a:lnTo>
                      <a:lnTo>
                        <a:pt x="17576" y="1089"/>
                      </a:lnTo>
                      <a:lnTo>
                        <a:pt x="17681" y="1172"/>
                      </a:lnTo>
                      <a:lnTo>
                        <a:pt x="17618" y="1214"/>
                      </a:lnTo>
                      <a:lnTo>
                        <a:pt x="17555" y="1193"/>
                      </a:lnTo>
                      <a:lnTo>
                        <a:pt x="17492" y="1319"/>
                      </a:lnTo>
                      <a:lnTo>
                        <a:pt x="17450" y="1423"/>
                      </a:lnTo>
                      <a:lnTo>
                        <a:pt x="17513" y="1570"/>
                      </a:lnTo>
                      <a:lnTo>
                        <a:pt x="17513" y="1674"/>
                      </a:lnTo>
                      <a:lnTo>
                        <a:pt x="17450" y="1633"/>
                      </a:lnTo>
                      <a:lnTo>
                        <a:pt x="17367" y="1674"/>
                      </a:lnTo>
                      <a:lnTo>
                        <a:pt x="17304" y="1946"/>
                      </a:lnTo>
                      <a:lnTo>
                        <a:pt x="17367" y="2156"/>
                      </a:lnTo>
                      <a:lnTo>
                        <a:pt x="17346" y="2365"/>
                      </a:lnTo>
                      <a:lnTo>
                        <a:pt x="17388" y="2511"/>
                      </a:lnTo>
                      <a:lnTo>
                        <a:pt x="17388" y="2679"/>
                      </a:lnTo>
                      <a:lnTo>
                        <a:pt x="17262" y="2783"/>
                      </a:lnTo>
                      <a:lnTo>
                        <a:pt x="17262" y="2867"/>
                      </a:lnTo>
                      <a:lnTo>
                        <a:pt x="17157" y="3097"/>
                      </a:lnTo>
                      <a:lnTo>
                        <a:pt x="17137" y="3411"/>
                      </a:lnTo>
                      <a:lnTo>
                        <a:pt x="17032" y="3558"/>
                      </a:lnTo>
                      <a:lnTo>
                        <a:pt x="17074" y="3662"/>
                      </a:lnTo>
                      <a:lnTo>
                        <a:pt x="16990" y="3830"/>
                      </a:lnTo>
                      <a:lnTo>
                        <a:pt x="16885" y="3934"/>
                      </a:lnTo>
                      <a:lnTo>
                        <a:pt x="16885" y="4143"/>
                      </a:lnTo>
                      <a:lnTo>
                        <a:pt x="16718" y="4290"/>
                      </a:lnTo>
                      <a:lnTo>
                        <a:pt x="16341" y="4436"/>
                      </a:lnTo>
                      <a:lnTo>
                        <a:pt x="16195" y="4332"/>
                      </a:lnTo>
                      <a:lnTo>
                        <a:pt x="16028" y="4311"/>
                      </a:lnTo>
                      <a:lnTo>
                        <a:pt x="15944" y="4227"/>
                      </a:lnTo>
                      <a:lnTo>
                        <a:pt x="15818" y="4102"/>
                      </a:lnTo>
                      <a:lnTo>
                        <a:pt x="15818" y="4039"/>
                      </a:lnTo>
                      <a:lnTo>
                        <a:pt x="15776" y="3997"/>
                      </a:lnTo>
                      <a:lnTo>
                        <a:pt x="15735" y="3871"/>
                      </a:lnTo>
                      <a:lnTo>
                        <a:pt x="15609" y="3830"/>
                      </a:lnTo>
                      <a:lnTo>
                        <a:pt x="15484" y="3788"/>
                      </a:lnTo>
                      <a:lnTo>
                        <a:pt x="15316" y="3788"/>
                      </a:lnTo>
                      <a:lnTo>
                        <a:pt x="15149" y="3683"/>
                      </a:lnTo>
                      <a:lnTo>
                        <a:pt x="15107" y="3578"/>
                      </a:lnTo>
                      <a:lnTo>
                        <a:pt x="14981" y="3411"/>
                      </a:lnTo>
                      <a:lnTo>
                        <a:pt x="14835" y="3390"/>
                      </a:lnTo>
                      <a:lnTo>
                        <a:pt x="14688" y="3306"/>
                      </a:lnTo>
                      <a:lnTo>
                        <a:pt x="14688" y="3244"/>
                      </a:lnTo>
                      <a:lnTo>
                        <a:pt x="14626" y="3244"/>
                      </a:lnTo>
                      <a:lnTo>
                        <a:pt x="14563" y="3181"/>
                      </a:lnTo>
                      <a:lnTo>
                        <a:pt x="14437" y="3181"/>
                      </a:lnTo>
                      <a:lnTo>
                        <a:pt x="14333" y="3160"/>
                      </a:lnTo>
                      <a:lnTo>
                        <a:pt x="14354" y="3097"/>
                      </a:lnTo>
                      <a:lnTo>
                        <a:pt x="14207" y="2993"/>
                      </a:lnTo>
                      <a:lnTo>
                        <a:pt x="14165" y="2867"/>
                      </a:lnTo>
                      <a:lnTo>
                        <a:pt x="14040" y="2721"/>
                      </a:lnTo>
                      <a:lnTo>
                        <a:pt x="13935" y="2721"/>
                      </a:lnTo>
                      <a:lnTo>
                        <a:pt x="13810" y="2553"/>
                      </a:lnTo>
                      <a:lnTo>
                        <a:pt x="13810" y="2428"/>
                      </a:lnTo>
                      <a:lnTo>
                        <a:pt x="13914" y="2239"/>
                      </a:lnTo>
                      <a:lnTo>
                        <a:pt x="13935" y="2114"/>
                      </a:lnTo>
                      <a:lnTo>
                        <a:pt x="14061" y="2030"/>
                      </a:lnTo>
                      <a:lnTo>
                        <a:pt x="14103" y="1884"/>
                      </a:lnTo>
                      <a:lnTo>
                        <a:pt x="14144" y="1779"/>
                      </a:lnTo>
                      <a:lnTo>
                        <a:pt x="14040" y="1821"/>
                      </a:lnTo>
                      <a:lnTo>
                        <a:pt x="13956" y="1674"/>
                      </a:lnTo>
                      <a:lnTo>
                        <a:pt x="14061" y="1591"/>
                      </a:lnTo>
                      <a:lnTo>
                        <a:pt x="14040" y="1486"/>
                      </a:lnTo>
                      <a:lnTo>
                        <a:pt x="14124" y="1486"/>
                      </a:lnTo>
                      <a:lnTo>
                        <a:pt x="14165" y="1465"/>
                      </a:lnTo>
                      <a:lnTo>
                        <a:pt x="14228" y="1486"/>
                      </a:lnTo>
                      <a:lnTo>
                        <a:pt x="14333" y="1507"/>
                      </a:lnTo>
                      <a:lnTo>
                        <a:pt x="14458" y="1465"/>
                      </a:lnTo>
                      <a:lnTo>
                        <a:pt x="14521" y="1319"/>
                      </a:lnTo>
                      <a:lnTo>
                        <a:pt x="14416" y="1256"/>
                      </a:lnTo>
                      <a:lnTo>
                        <a:pt x="14479" y="1172"/>
                      </a:lnTo>
                      <a:lnTo>
                        <a:pt x="14563" y="1193"/>
                      </a:lnTo>
                      <a:lnTo>
                        <a:pt x="14626" y="1005"/>
                      </a:lnTo>
                      <a:lnTo>
                        <a:pt x="14688" y="963"/>
                      </a:lnTo>
                      <a:lnTo>
                        <a:pt x="14772" y="858"/>
                      </a:lnTo>
                      <a:lnTo>
                        <a:pt x="14772" y="796"/>
                      </a:lnTo>
                      <a:lnTo>
                        <a:pt x="14668" y="754"/>
                      </a:lnTo>
                      <a:lnTo>
                        <a:pt x="14584" y="837"/>
                      </a:lnTo>
                      <a:lnTo>
                        <a:pt x="14521" y="796"/>
                      </a:lnTo>
                      <a:lnTo>
                        <a:pt x="14521" y="586"/>
                      </a:lnTo>
                      <a:lnTo>
                        <a:pt x="14416" y="649"/>
                      </a:lnTo>
                      <a:lnTo>
                        <a:pt x="14270" y="796"/>
                      </a:lnTo>
                      <a:lnTo>
                        <a:pt x="14333" y="837"/>
                      </a:lnTo>
                      <a:lnTo>
                        <a:pt x="14333" y="900"/>
                      </a:lnTo>
                      <a:lnTo>
                        <a:pt x="14249" y="963"/>
                      </a:lnTo>
                      <a:lnTo>
                        <a:pt x="14144" y="900"/>
                      </a:lnTo>
                      <a:lnTo>
                        <a:pt x="14124" y="837"/>
                      </a:lnTo>
                      <a:lnTo>
                        <a:pt x="14103" y="775"/>
                      </a:lnTo>
                      <a:lnTo>
                        <a:pt x="14040" y="858"/>
                      </a:lnTo>
                      <a:lnTo>
                        <a:pt x="13956" y="879"/>
                      </a:lnTo>
                      <a:lnTo>
                        <a:pt x="13956" y="796"/>
                      </a:lnTo>
                      <a:lnTo>
                        <a:pt x="14040" y="733"/>
                      </a:lnTo>
                      <a:lnTo>
                        <a:pt x="14061" y="670"/>
                      </a:lnTo>
                      <a:lnTo>
                        <a:pt x="13998" y="691"/>
                      </a:lnTo>
                      <a:lnTo>
                        <a:pt x="13914" y="775"/>
                      </a:lnTo>
                      <a:lnTo>
                        <a:pt x="13789" y="837"/>
                      </a:lnTo>
                      <a:lnTo>
                        <a:pt x="13789" y="858"/>
                      </a:lnTo>
                      <a:lnTo>
                        <a:pt x="13705" y="879"/>
                      </a:lnTo>
                      <a:lnTo>
                        <a:pt x="13684" y="837"/>
                      </a:lnTo>
                      <a:lnTo>
                        <a:pt x="13538" y="837"/>
                      </a:lnTo>
                      <a:lnTo>
                        <a:pt x="13538" y="775"/>
                      </a:lnTo>
                      <a:lnTo>
                        <a:pt x="13475" y="649"/>
                      </a:lnTo>
                      <a:lnTo>
                        <a:pt x="13412" y="649"/>
                      </a:lnTo>
                      <a:lnTo>
                        <a:pt x="13287" y="691"/>
                      </a:lnTo>
                      <a:lnTo>
                        <a:pt x="13182" y="670"/>
                      </a:lnTo>
                      <a:lnTo>
                        <a:pt x="13119" y="691"/>
                      </a:lnTo>
                      <a:lnTo>
                        <a:pt x="13077" y="628"/>
                      </a:lnTo>
                      <a:lnTo>
                        <a:pt x="13015" y="628"/>
                      </a:lnTo>
                      <a:lnTo>
                        <a:pt x="12973" y="482"/>
                      </a:lnTo>
                      <a:lnTo>
                        <a:pt x="12847" y="545"/>
                      </a:lnTo>
                      <a:lnTo>
                        <a:pt x="12701" y="524"/>
                      </a:lnTo>
                      <a:lnTo>
                        <a:pt x="12575" y="461"/>
                      </a:lnTo>
                      <a:lnTo>
                        <a:pt x="12575" y="377"/>
                      </a:lnTo>
                      <a:lnTo>
                        <a:pt x="12491" y="273"/>
                      </a:lnTo>
                      <a:lnTo>
                        <a:pt x="12450" y="273"/>
                      </a:lnTo>
                      <a:lnTo>
                        <a:pt x="12450" y="335"/>
                      </a:lnTo>
                      <a:lnTo>
                        <a:pt x="12282" y="377"/>
                      </a:lnTo>
                      <a:lnTo>
                        <a:pt x="12240" y="273"/>
                      </a:lnTo>
                      <a:lnTo>
                        <a:pt x="12136" y="252"/>
                      </a:lnTo>
                      <a:lnTo>
                        <a:pt x="11968" y="168"/>
                      </a:lnTo>
                      <a:lnTo>
                        <a:pt x="11968" y="210"/>
                      </a:lnTo>
                      <a:lnTo>
                        <a:pt x="11906" y="147"/>
                      </a:lnTo>
                      <a:lnTo>
                        <a:pt x="11801" y="231"/>
                      </a:lnTo>
                      <a:lnTo>
                        <a:pt x="11906" y="314"/>
                      </a:lnTo>
                      <a:lnTo>
                        <a:pt x="11864" y="335"/>
                      </a:lnTo>
                      <a:lnTo>
                        <a:pt x="11968" y="356"/>
                      </a:lnTo>
                      <a:lnTo>
                        <a:pt x="12073" y="335"/>
                      </a:lnTo>
                      <a:lnTo>
                        <a:pt x="12240" y="461"/>
                      </a:lnTo>
                      <a:lnTo>
                        <a:pt x="12240" y="545"/>
                      </a:lnTo>
                      <a:lnTo>
                        <a:pt x="12261" y="733"/>
                      </a:lnTo>
                      <a:lnTo>
                        <a:pt x="12136" y="733"/>
                      </a:lnTo>
                      <a:lnTo>
                        <a:pt x="12115" y="858"/>
                      </a:lnTo>
                      <a:lnTo>
                        <a:pt x="12052" y="775"/>
                      </a:lnTo>
                      <a:lnTo>
                        <a:pt x="11968" y="754"/>
                      </a:lnTo>
                      <a:lnTo>
                        <a:pt x="11864" y="837"/>
                      </a:lnTo>
                      <a:lnTo>
                        <a:pt x="11550" y="837"/>
                      </a:lnTo>
                      <a:lnTo>
                        <a:pt x="11424" y="733"/>
                      </a:lnTo>
                      <a:lnTo>
                        <a:pt x="11403" y="775"/>
                      </a:lnTo>
                      <a:lnTo>
                        <a:pt x="11278" y="837"/>
                      </a:lnTo>
                      <a:lnTo>
                        <a:pt x="11299" y="942"/>
                      </a:lnTo>
                      <a:lnTo>
                        <a:pt x="11194" y="900"/>
                      </a:lnTo>
                      <a:lnTo>
                        <a:pt x="11215" y="1068"/>
                      </a:lnTo>
                      <a:lnTo>
                        <a:pt x="11173" y="1005"/>
                      </a:lnTo>
                      <a:lnTo>
                        <a:pt x="11027" y="963"/>
                      </a:lnTo>
                      <a:lnTo>
                        <a:pt x="10985" y="1047"/>
                      </a:lnTo>
                      <a:lnTo>
                        <a:pt x="11027" y="1109"/>
                      </a:lnTo>
                      <a:lnTo>
                        <a:pt x="11027" y="1172"/>
                      </a:lnTo>
                      <a:lnTo>
                        <a:pt x="10880" y="1109"/>
                      </a:lnTo>
                      <a:lnTo>
                        <a:pt x="10818" y="1193"/>
                      </a:lnTo>
                      <a:lnTo>
                        <a:pt x="10880" y="1256"/>
                      </a:lnTo>
                      <a:lnTo>
                        <a:pt x="10797" y="1298"/>
                      </a:lnTo>
                      <a:lnTo>
                        <a:pt x="10713" y="1361"/>
                      </a:lnTo>
                      <a:lnTo>
                        <a:pt x="10713" y="1402"/>
                      </a:lnTo>
                      <a:lnTo>
                        <a:pt x="10797" y="1507"/>
                      </a:lnTo>
                      <a:lnTo>
                        <a:pt x="10818" y="1570"/>
                      </a:lnTo>
                      <a:lnTo>
                        <a:pt x="10818" y="1570"/>
                      </a:lnTo>
                      <a:lnTo>
                        <a:pt x="10713" y="1507"/>
                      </a:lnTo>
                      <a:lnTo>
                        <a:pt x="10650" y="1591"/>
                      </a:lnTo>
                      <a:lnTo>
                        <a:pt x="10546" y="1591"/>
                      </a:lnTo>
                      <a:lnTo>
                        <a:pt x="10462" y="1737"/>
                      </a:lnTo>
                      <a:lnTo>
                        <a:pt x="10357" y="1925"/>
                      </a:lnTo>
                      <a:lnTo>
                        <a:pt x="10274" y="1946"/>
                      </a:lnTo>
                      <a:lnTo>
                        <a:pt x="10253" y="2114"/>
                      </a:lnTo>
                      <a:lnTo>
                        <a:pt x="10148" y="2156"/>
                      </a:lnTo>
                      <a:lnTo>
                        <a:pt x="10232" y="2239"/>
                      </a:lnTo>
                      <a:lnTo>
                        <a:pt x="10441" y="2260"/>
                      </a:lnTo>
                      <a:lnTo>
                        <a:pt x="10357" y="2302"/>
                      </a:lnTo>
                      <a:lnTo>
                        <a:pt x="10294" y="2365"/>
                      </a:lnTo>
                      <a:lnTo>
                        <a:pt x="10546" y="2449"/>
                      </a:lnTo>
                      <a:lnTo>
                        <a:pt x="10462" y="2511"/>
                      </a:lnTo>
                      <a:lnTo>
                        <a:pt x="10294" y="2469"/>
                      </a:lnTo>
                      <a:lnTo>
                        <a:pt x="10253" y="2407"/>
                      </a:lnTo>
                      <a:lnTo>
                        <a:pt x="10253" y="2407"/>
                      </a:lnTo>
                      <a:lnTo>
                        <a:pt x="10274" y="2469"/>
                      </a:lnTo>
                      <a:lnTo>
                        <a:pt x="10357" y="2553"/>
                      </a:lnTo>
                      <a:lnTo>
                        <a:pt x="10357" y="2679"/>
                      </a:lnTo>
                      <a:lnTo>
                        <a:pt x="10462" y="2825"/>
                      </a:lnTo>
                      <a:lnTo>
                        <a:pt x="10294" y="2679"/>
                      </a:lnTo>
                      <a:lnTo>
                        <a:pt x="10232" y="2532"/>
                      </a:lnTo>
                      <a:lnTo>
                        <a:pt x="10127" y="2511"/>
                      </a:lnTo>
                      <a:lnTo>
                        <a:pt x="10085" y="2574"/>
                      </a:lnTo>
                      <a:lnTo>
                        <a:pt x="10064" y="2658"/>
                      </a:lnTo>
                      <a:lnTo>
                        <a:pt x="10043" y="2574"/>
                      </a:lnTo>
                      <a:lnTo>
                        <a:pt x="9813" y="2428"/>
                      </a:lnTo>
                      <a:lnTo>
                        <a:pt x="9625" y="2449"/>
                      </a:lnTo>
                      <a:lnTo>
                        <a:pt x="9667" y="2511"/>
                      </a:lnTo>
                      <a:lnTo>
                        <a:pt x="9625" y="2574"/>
                      </a:lnTo>
                      <a:lnTo>
                        <a:pt x="9562" y="2532"/>
                      </a:lnTo>
                      <a:lnTo>
                        <a:pt x="9520" y="2532"/>
                      </a:lnTo>
                      <a:lnTo>
                        <a:pt x="9458" y="2574"/>
                      </a:lnTo>
                      <a:lnTo>
                        <a:pt x="9541" y="2721"/>
                      </a:lnTo>
                      <a:lnTo>
                        <a:pt x="9520" y="2762"/>
                      </a:lnTo>
                      <a:lnTo>
                        <a:pt x="9499" y="2721"/>
                      </a:lnTo>
                      <a:lnTo>
                        <a:pt x="9437" y="2741"/>
                      </a:lnTo>
                      <a:lnTo>
                        <a:pt x="9437" y="2783"/>
                      </a:lnTo>
                      <a:lnTo>
                        <a:pt x="9332" y="2846"/>
                      </a:lnTo>
                      <a:lnTo>
                        <a:pt x="9186" y="2888"/>
                      </a:lnTo>
                      <a:lnTo>
                        <a:pt x="9311" y="2825"/>
                      </a:lnTo>
                      <a:lnTo>
                        <a:pt x="9395" y="2721"/>
                      </a:lnTo>
                      <a:lnTo>
                        <a:pt x="9395" y="2532"/>
                      </a:lnTo>
                      <a:lnTo>
                        <a:pt x="9458" y="2428"/>
                      </a:lnTo>
                      <a:lnTo>
                        <a:pt x="9416" y="2344"/>
                      </a:lnTo>
                      <a:lnTo>
                        <a:pt x="9311" y="2323"/>
                      </a:lnTo>
                      <a:lnTo>
                        <a:pt x="9144" y="2030"/>
                      </a:lnTo>
                      <a:lnTo>
                        <a:pt x="9081" y="1905"/>
                      </a:lnTo>
                      <a:lnTo>
                        <a:pt x="8893" y="1842"/>
                      </a:lnTo>
                      <a:lnTo>
                        <a:pt x="8788" y="1800"/>
                      </a:lnTo>
                      <a:lnTo>
                        <a:pt x="8725" y="1821"/>
                      </a:lnTo>
                      <a:lnTo>
                        <a:pt x="8788" y="1884"/>
                      </a:lnTo>
                      <a:lnTo>
                        <a:pt x="8704" y="1905"/>
                      </a:lnTo>
                      <a:lnTo>
                        <a:pt x="8621" y="2030"/>
                      </a:lnTo>
                      <a:lnTo>
                        <a:pt x="8558" y="2009"/>
                      </a:lnTo>
                      <a:lnTo>
                        <a:pt x="8579" y="1946"/>
                      </a:lnTo>
                      <a:lnTo>
                        <a:pt x="8474" y="1988"/>
                      </a:lnTo>
                      <a:lnTo>
                        <a:pt x="8453" y="2051"/>
                      </a:lnTo>
                      <a:lnTo>
                        <a:pt x="8370" y="1884"/>
                      </a:lnTo>
                      <a:lnTo>
                        <a:pt x="8307" y="1884"/>
                      </a:lnTo>
                      <a:lnTo>
                        <a:pt x="8286" y="1946"/>
                      </a:lnTo>
                      <a:lnTo>
                        <a:pt x="8370" y="2009"/>
                      </a:lnTo>
                      <a:lnTo>
                        <a:pt x="8265" y="2093"/>
                      </a:lnTo>
                      <a:lnTo>
                        <a:pt x="8202" y="2218"/>
                      </a:lnTo>
                      <a:lnTo>
                        <a:pt x="8265" y="2260"/>
                      </a:lnTo>
                      <a:lnTo>
                        <a:pt x="8139" y="2344"/>
                      </a:lnTo>
                      <a:lnTo>
                        <a:pt x="8077" y="2260"/>
                      </a:lnTo>
                      <a:lnTo>
                        <a:pt x="8035" y="2260"/>
                      </a:lnTo>
                      <a:lnTo>
                        <a:pt x="7993" y="2197"/>
                      </a:lnTo>
                      <a:lnTo>
                        <a:pt x="8077" y="2114"/>
                      </a:lnTo>
                      <a:lnTo>
                        <a:pt x="7993" y="2114"/>
                      </a:lnTo>
                      <a:lnTo>
                        <a:pt x="7951" y="2239"/>
                      </a:lnTo>
                      <a:lnTo>
                        <a:pt x="7846" y="2260"/>
                      </a:lnTo>
                      <a:lnTo>
                        <a:pt x="7784" y="2323"/>
                      </a:lnTo>
                      <a:lnTo>
                        <a:pt x="7763" y="2449"/>
                      </a:lnTo>
                      <a:lnTo>
                        <a:pt x="7951" y="2511"/>
                      </a:lnTo>
                      <a:lnTo>
                        <a:pt x="7784" y="2637"/>
                      </a:lnTo>
                      <a:lnTo>
                        <a:pt x="7679" y="2574"/>
                      </a:lnTo>
                      <a:lnTo>
                        <a:pt x="7533" y="2658"/>
                      </a:lnTo>
                      <a:lnTo>
                        <a:pt x="7554" y="2741"/>
                      </a:lnTo>
                      <a:lnTo>
                        <a:pt x="7742" y="2762"/>
                      </a:lnTo>
                      <a:lnTo>
                        <a:pt x="7658" y="2846"/>
                      </a:lnTo>
                      <a:lnTo>
                        <a:pt x="7574" y="2867"/>
                      </a:lnTo>
                      <a:lnTo>
                        <a:pt x="7470" y="2741"/>
                      </a:lnTo>
                      <a:lnTo>
                        <a:pt x="7365" y="2846"/>
                      </a:lnTo>
                      <a:lnTo>
                        <a:pt x="7261" y="2867"/>
                      </a:lnTo>
                      <a:lnTo>
                        <a:pt x="7302" y="2951"/>
                      </a:lnTo>
                      <a:lnTo>
                        <a:pt x="7323" y="3034"/>
                      </a:lnTo>
                      <a:lnTo>
                        <a:pt x="7323" y="3097"/>
                      </a:lnTo>
                      <a:lnTo>
                        <a:pt x="7407" y="3076"/>
                      </a:lnTo>
                      <a:lnTo>
                        <a:pt x="7323" y="3181"/>
                      </a:lnTo>
                      <a:lnTo>
                        <a:pt x="7365" y="3286"/>
                      </a:lnTo>
                      <a:lnTo>
                        <a:pt x="7261" y="3306"/>
                      </a:lnTo>
                      <a:lnTo>
                        <a:pt x="7219" y="3390"/>
                      </a:lnTo>
                      <a:lnTo>
                        <a:pt x="7407" y="3453"/>
                      </a:lnTo>
                      <a:lnTo>
                        <a:pt x="7302" y="3495"/>
                      </a:lnTo>
                      <a:lnTo>
                        <a:pt x="7261" y="3558"/>
                      </a:lnTo>
                      <a:lnTo>
                        <a:pt x="7135" y="3516"/>
                      </a:lnTo>
                      <a:lnTo>
                        <a:pt x="7093" y="3453"/>
                      </a:lnTo>
                      <a:lnTo>
                        <a:pt x="7009" y="3390"/>
                      </a:lnTo>
                      <a:lnTo>
                        <a:pt x="6905" y="3474"/>
                      </a:lnTo>
                      <a:lnTo>
                        <a:pt x="6884" y="3369"/>
                      </a:lnTo>
                      <a:lnTo>
                        <a:pt x="6779" y="3306"/>
                      </a:lnTo>
                      <a:lnTo>
                        <a:pt x="6696" y="3369"/>
                      </a:lnTo>
                      <a:lnTo>
                        <a:pt x="6821" y="3474"/>
                      </a:lnTo>
                      <a:lnTo>
                        <a:pt x="6779" y="3495"/>
                      </a:lnTo>
                      <a:lnTo>
                        <a:pt x="6717" y="3599"/>
                      </a:lnTo>
                      <a:lnTo>
                        <a:pt x="6821" y="3704"/>
                      </a:lnTo>
                      <a:lnTo>
                        <a:pt x="6947" y="3704"/>
                      </a:lnTo>
                      <a:lnTo>
                        <a:pt x="6905" y="3809"/>
                      </a:lnTo>
                      <a:lnTo>
                        <a:pt x="6905" y="3913"/>
                      </a:lnTo>
                      <a:lnTo>
                        <a:pt x="6842" y="3871"/>
                      </a:lnTo>
                      <a:lnTo>
                        <a:pt x="6779" y="3871"/>
                      </a:lnTo>
                      <a:lnTo>
                        <a:pt x="6800" y="3997"/>
                      </a:lnTo>
                      <a:lnTo>
                        <a:pt x="6737" y="4122"/>
                      </a:lnTo>
                      <a:lnTo>
                        <a:pt x="6737" y="4248"/>
                      </a:lnTo>
                      <a:lnTo>
                        <a:pt x="6570" y="3871"/>
                      </a:lnTo>
                      <a:lnTo>
                        <a:pt x="6424" y="3620"/>
                      </a:lnTo>
                      <a:lnTo>
                        <a:pt x="6382" y="3558"/>
                      </a:lnTo>
                      <a:lnTo>
                        <a:pt x="6403" y="3390"/>
                      </a:lnTo>
                      <a:lnTo>
                        <a:pt x="6361" y="3474"/>
                      </a:lnTo>
                      <a:lnTo>
                        <a:pt x="6214" y="3558"/>
                      </a:lnTo>
                      <a:lnTo>
                        <a:pt x="6193" y="3704"/>
                      </a:lnTo>
                      <a:lnTo>
                        <a:pt x="6110" y="3725"/>
                      </a:lnTo>
                      <a:lnTo>
                        <a:pt x="6089" y="3809"/>
                      </a:lnTo>
                      <a:lnTo>
                        <a:pt x="5984" y="3788"/>
                      </a:lnTo>
                      <a:lnTo>
                        <a:pt x="5901" y="3892"/>
                      </a:lnTo>
                      <a:lnTo>
                        <a:pt x="5838" y="3976"/>
                      </a:lnTo>
                      <a:lnTo>
                        <a:pt x="5859" y="4102"/>
                      </a:lnTo>
                      <a:lnTo>
                        <a:pt x="5859" y="4415"/>
                      </a:lnTo>
                      <a:lnTo>
                        <a:pt x="5901" y="4436"/>
                      </a:lnTo>
                      <a:lnTo>
                        <a:pt x="5901" y="4541"/>
                      </a:lnTo>
                      <a:lnTo>
                        <a:pt x="5796" y="4604"/>
                      </a:lnTo>
                      <a:lnTo>
                        <a:pt x="5733" y="4708"/>
                      </a:lnTo>
                      <a:lnTo>
                        <a:pt x="5566" y="4750"/>
                      </a:lnTo>
                      <a:lnTo>
                        <a:pt x="5587" y="4834"/>
                      </a:lnTo>
                      <a:lnTo>
                        <a:pt x="5461" y="4918"/>
                      </a:lnTo>
                      <a:lnTo>
                        <a:pt x="5461" y="5064"/>
                      </a:lnTo>
                      <a:lnTo>
                        <a:pt x="5377" y="5127"/>
                      </a:lnTo>
                      <a:lnTo>
                        <a:pt x="5210" y="5378"/>
                      </a:lnTo>
                      <a:lnTo>
                        <a:pt x="4854" y="5587"/>
                      </a:lnTo>
                      <a:lnTo>
                        <a:pt x="4561" y="5608"/>
                      </a:lnTo>
                      <a:lnTo>
                        <a:pt x="4436" y="5650"/>
                      </a:lnTo>
                      <a:lnTo>
                        <a:pt x="4268" y="5671"/>
                      </a:lnTo>
                      <a:lnTo>
                        <a:pt x="4122" y="5692"/>
                      </a:lnTo>
                      <a:lnTo>
                        <a:pt x="3996" y="5671"/>
                      </a:lnTo>
                      <a:lnTo>
                        <a:pt x="3808" y="5754"/>
                      </a:lnTo>
                      <a:lnTo>
                        <a:pt x="3787" y="5859"/>
                      </a:lnTo>
                      <a:lnTo>
                        <a:pt x="3683" y="5901"/>
                      </a:lnTo>
                      <a:lnTo>
                        <a:pt x="3285" y="5880"/>
                      </a:lnTo>
                      <a:lnTo>
                        <a:pt x="3222" y="5922"/>
                      </a:lnTo>
                      <a:lnTo>
                        <a:pt x="3160" y="6027"/>
                      </a:lnTo>
                      <a:lnTo>
                        <a:pt x="2929" y="6131"/>
                      </a:lnTo>
                      <a:lnTo>
                        <a:pt x="2762" y="6131"/>
                      </a:lnTo>
                      <a:lnTo>
                        <a:pt x="2657" y="6089"/>
                      </a:lnTo>
                      <a:lnTo>
                        <a:pt x="2553" y="6110"/>
                      </a:lnTo>
                      <a:lnTo>
                        <a:pt x="2532" y="6027"/>
                      </a:lnTo>
                      <a:lnTo>
                        <a:pt x="2427" y="6089"/>
                      </a:lnTo>
                      <a:lnTo>
                        <a:pt x="2344" y="6215"/>
                      </a:lnTo>
                      <a:lnTo>
                        <a:pt x="2113" y="6278"/>
                      </a:lnTo>
                      <a:lnTo>
                        <a:pt x="2092" y="6319"/>
                      </a:lnTo>
                      <a:lnTo>
                        <a:pt x="2009" y="6319"/>
                      </a:lnTo>
                      <a:lnTo>
                        <a:pt x="1820" y="6487"/>
                      </a:lnTo>
                      <a:lnTo>
                        <a:pt x="1569" y="6612"/>
                      </a:lnTo>
                      <a:lnTo>
                        <a:pt x="1255" y="6717"/>
                      </a:lnTo>
                      <a:lnTo>
                        <a:pt x="1088" y="6905"/>
                      </a:lnTo>
                      <a:lnTo>
                        <a:pt x="1088" y="7115"/>
                      </a:lnTo>
                      <a:lnTo>
                        <a:pt x="963" y="7219"/>
                      </a:lnTo>
                      <a:lnTo>
                        <a:pt x="879" y="7156"/>
                      </a:lnTo>
                      <a:lnTo>
                        <a:pt x="900" y="7073"/>
                      </a:lnTo>
                      <a:lnTo>
                        <a:pt x="900" y="7010"/>
                      </a:lnTo>
                      <a:lnTo>
                        <a:pt x="963" y="6843"/>
                      </a:lnTo>
                      <a:lnTo>
                        <a:pt x="963" y="6738"/>
                      </a:lnTo>
                      <a:lnTo>
                        <a:pt x="774" y="6863"/>
                      </a:lnTo>
                      <a:lnTo>
                        <a:pt x="732" y="7052"/>
                      </a:lnTo>
                      <a:lnTo>
                        <a:pt x="607" y="7282"/>
                      </a:lnTo>
                      <a:lnTo>
                        <a:pt x="711" y="7470"/>
                      </a:lnTo>
                      <a:lnTo>
                        <a:pt x="628" y="7638"/>
                      </a:lnTo>
                      <a:lnTo>
                        <a:pt x="649" y="7889"/>
                      </a:lnTo>
                      <a:lnTo>
                        <a:pt x="419" y="8161"/>
                      </a:lnTo>
                      <a:lnTo>
                        <a:pt x="335" y="8537"/>
                      </a:lnTo>
                      <a:lnTo>
                        <a:pt x="377" y="8726"/>
                      </a:lnTo>
                      <a:lnTo>
                        <a:pt x="356" y="9019"/>
                      </a:lnTo>
                      <a:lnTo>
                        <a:pt x="565" y="9353"/>
                      </a:lnTo>
                      <a:lnTo>
                        <a:pt x="565" y="9479"/>
                      </a:lnTo>
                      <a:lnTo>
                        <a:pt x="649" y="9584"/>
                      </a:lnTo>
                      <a:lnTo>
                        <a:pt x="565" y="9751"/>
                      </a:lnTo>
                      <a:lnTo>
                        <a:pt x="628" y="9897"/>
                      </a:lnTo>
                      <a:lnTo>
                        <a:pt x="502" y="9960"/>
                      </a:lnTo>
                      <a:lnTo>
                        <a:pt x="439" y="9856"/>
                      </a:lnTo>
                      <a:lnTo>
                        <a:pt x="439" y="9667"/>
                      </a:lnTo>
                      <a:lnTo>
                        <a:pt x="356" y="9772"/>
                      </a:lnTo>
                      <a:lnTo>
                        <a:pt x="335" y="9730"/>
                      </a:lnTo>
                      <a:lnTo>
                        <a:pt x="335" y="9542"/>
                      </a:lnTo>
                      <a:lnTo>
                        <a:pt x="230" y="9312"/>
                      </a:lnTo>
                      <a:lnTo>
                        <a:pt x="147" y="9416"/>
                      </a:lnTo>
                      <a:lnTo>
                        <a:pt x="188" y="9667"/>
                      </a:lnTo>
                      <a:lnTo>
                        <a:pt x="335" y="9835"/>
                      </a:lnTo>
                      <a:lnTo>
                        <a:pt x="439" y="10023"/>
                      </a:lnTo>
                      <a:lnTo>
                        <a:pt x="293" y="10065"/>
                      </a:lnTo>
                      <a:lnTo>
                        <a:pt x="147" y="9897"/>
                      </a:lnTo>
                      <a:lnTo>
                        <a:pt x="126" y="9688"/>
                      </a:lnTo>
                      <a:lnTo>
                        <a:pt x="84" y="9772"/>
                      </a:lnTo>
                      <a:lnTo>
                        <a:pt x="0" y="9835"/>
                      </a:lnTo>
                      <a:lnTo>
                        <a:pt x="105" y="10002"/>
                      </a:lnTo>
                      <a:lnTo>
                        <a:pt x="314" y="10253"/>
                      </a:lnTo>
                      <a:lnTo>
                        <a:pt x="419" y="10588"/>
                      </a:lnTo>
                      <a:lnTo>
                        <a:pt x="377" y="11153"/>
                      </a:lnTo>
                      <a:lnTo>
                        <a:pt x="460" y="11257"/>
                      </a:lnTo>
                      <a:lnTo>
                        <a:pt x="544" y="11592"/>
                      </a:lnTo>
                      <a:lnTo>
                        <a:pt x="711" y="12032"/>
                      </a:lnTo>
                      <a:lnTo>
                        <a:pt x="649" y="12178"/>
                      </a:lnTo>
                      <a:lnTo>
                        <a:pt x="670" y="12827"/>
                      </a:lnTo>
                      <a:lnTo>
                        <a:pt x="649" y="12910"/>
                      </a:lnTo>
                      <a:lnTo>
                        <a:pt x="711" y="13099"/>
                      </a:lnTo>
                      <a:lnTo>
                        <a:pt x="711" y="13308"/>
                      </a:lnTo>
                      <a:lnTo>
                        <a:pt x="837" y="13559"/>
                      </a:lnTo>
                      <a:lnTo>
                        <a:pt x="837" y="13726"/>
                      </a:lnTo>
                      <a:lnTo>
                        <a:pt x="732" y="13810"/>
                      </a:lnTo>
                      <a:lnTo>
                        <a:pt x="774" y="13852"/>
                      </a:lnTo>
                      <a:lnTo>
                        <a:pt x="732" y="14019"/>
                      </a:lnTo>
                      <a:lnTo>
                        <a:pt x="711" y="14270"/>
                      </a:lnTo>
                      <a:lnTo>
                        <a:pt x="628" y="14354"/>
                      </a:lnTo>
                      <a:lnTo>
                        <a:pt x="649" y="14438"/>
                      </a:lnTo>
                      <a:lnTo>
                        <a:pt x="628" y="14584"/>
                      </a:lnTo>
                      <a:lnTo>
                        <a:pt x="523" y="14668"/>
                      </a:lnTo>
                      <a:lnTo>
                        <a:pt x="544" y="14793"/>
                      </a:lnTo>
                      <a:lnTo>
                        <a:pt x="335" y="14961"/>
                      </a:lnTo>
                      <a:lnTo>
                        <a:pt x="251" y="14877"/>
                      </a:lnTo>
                      <a:lnTo>
                        <a:pt x="126" y="15086"/>
                      </a:lnTo>
                      <a:lnTo>
                        <a:pt x="126" y="15442"/>
                      </a:lnTo>
                      <a:lnTo>
                        <a:pt x="209" y="15526"/>
                      </a:lnTo>
                      <a:lnTo>
                        <a:pt x="293" y="15526"/>
                      </a:lnTo>
                      <a:lnTo>
                        <a:pt x="544" y="15756"/>
                      </a:lnTo>
                      <a:lnTo>
                        <a:pt x="544" y="15861"/>
                      </a:lnTo>
                      <a:lnTo>
                        <a:pt x="565" y="15923"/>
                      </a:lnTo>
                      <a:lnTo>
                        <a:pt x="711" y="15944"/>
                      </a:lnTo>
                      <a:lnTo>
                        <a:pt x="753" y="16007"/>
                      </a:lnTo>
                      <a:lnTo>
                        <a:pt x="942" y="16028"/>
                      </a:lnTo>
                      <a:lnTo>
                        <a:pt x="983" y="16028"/>
                      </a:lnTo>
                      <a:lnTo>
                        <a:pt x="1025" y="16070"/>
                      </a:lnTo>
                      <a:lnTo>
                        <a:pt x="1151" y="16070"/>
                      </a:lnTo>
                      <a:lnTo>
                        <a:pt x="1297" y="16049"/>
                      </a:lnTo>
                      <a:lnTo>
                        <a:pt x="1339" y="16133"/>
                      </a:lnTo>
                      <a:lnTo>
                        <a:pt x="1402" y="16070"/>
                      </a:lnTo>
                      <a:lnTo>
                        <a:pt x="1423" y="16112"/>
                      </a:lnTo>
                      <a:lnTo>
                        <a:pt x="1611" y="16070"/>
                      </a:lnTo>
                      <a:lnTo>
                        <a:pt x="1758" y="16070"/>
                      </a:lnTo>
                      <a:lnTo>
                        <a:pt x="1779" y="16007"/>
                      </a:lnTo>
                      <a:lnTo>
                        <a:pt x="1862" y="15965"/>
                      </a:lnTo>
                      <a:lnTo>
                        <a:pt x="1946" y="15840"/>
                      </a:lnTo>
                      <a:lnTo>
                        <a:pt x="2113" y="15861"/>
                      </a:lnTo>
                      <a:lnTo>
                        <a:pt x="2113" y="15756"/>
                      </a:lnTo>
                      <a:lnTo>
                        <a:pt x="2218" y="15693"/>
                      </a:lnTo>
                      <a:lnTo>
                        <a:pt x="2323" y="15693"/>
                      </a:lnTo>
                      <a:lnTo>
                        <a:pt x="2406" y="15777"/>
                      </a:lnTo>
                      <a:lnTo>
                        <a:pt x="2511" y="15651"/>
                      </a:lnTo>
                      <a:lnTo>
                        <a:pt x="2532" y="15693"/>
                      </a:lnTo>
                      <a:lnTo>
                        <a:pt x="2616" y="15651"/>
                      </a:lnTo>
                      <a:lnTo>
                        <a:pt x="2636" y="15526"/>
                      </a:lnTo>
                      <a:lnTo>
                        <a:pt x="2950" y="15317"/>
                      </a:lnTo>
                      <a:lnTo>
                        <a:pt x="3076" y="15338"/>
                      </a:lnTo>
                      <a:lnTo>
                        <a:pt x="3160" y="15379"/>
                      </a:lnTo>
                      <a:lnTo>
                        <a:pt x="3264" y="15317"/>
                      </a:lnTo>
                      <a:lnTo>
                        <a:pt x="3557" y="15233"/>
                      </a:lnTo>
                      <a:lnTo>
                        <a:pt x="3599" y="15317"/>
                      </a:lnTo>
                      <a:lnTo>
                        <a:pt x="3787" y="15254"/>
                      </a:lnTo>
                      <a:lnTo>
                        <a:pt x="3850" y="15296"/>
                      </a:lnTo>
                      <a:lnTo>
                        <a:pt x="3955" y="15317"/>
                      </a:lnTo>
                      <a:lnTo>
                        <a:pt x="4038" y="15254"/>
                      </a:lnTo>
                      <a:lnTo>
                        <a:pt x="4101" y="15400"/>
                      </a:lnTo>
                      <a:lnTo>
                        <a:pt x="4185" y="15400"/>
                      </a:lnTo>
                      <a:lnTo>
                        <a:pt x="4268" y="15338"/>
                      </a:lnTo>
                      <a:lnTo>
                        <a:pt x="4310" y="15400"/>
                      </a:lnTo>
                      <a:lnTo>
                        <a:pt x="4415" y="15338"/>
                      </a:lnTo>
                      <a:lnTo>
                        <a:pt x="4624" y="15338"/>
                      </a:lnTo>
                      <a:lnTo>
                        <a:pt x="4624" y="15442"/>
                      </a:lnTo>
                      <a:lnTo>
                        <a:pt x="4645" y="15442"/>
                      </a:lnTo>
                      <a:lnTo>
                        <a:pt x="4792" y="15338"/>
                      </a:lnTo>
                      <a:lnTo>
                        <a:pt x="4917" y="15379"/>
                      </a:lnTo>
                      <a:lnTo>
                        <a:pt x="5064" y="15254"/>
                      </a:lnTo>
                      <a:lnTo>
                        <a:pt x="5126" y="15128"/>
                      </a:lnTo>
                      <a:lnTo>
                        <a:pt x="5168" y="15107"/>
                      </a:lnTo>
                      <a:lnTo>
                        <a:pt x="5315" y="14982"/>
                      </a:lnTo>
                      <a:lnTo>
                        <a:pt x="5377" y="14773"/>
                      </a:lnTo>
                      <a:lnTo>
                        <a:pt x="5524" y="14668"/>
                      </a:lnTo>
                      <a:lnTo>
                        <a:pt x="5670" y="14647"/>
                      </a:lnTo>
                      <a:lnTo>
                        <a:pt x="5754" y="14668"/>
                      </a:lnTo>
                      <a:lnTo>
                        <a:pt x="5984" y="14584"/>
                      </a:lnTo>
                      <a:lnTo>
                        <a:pt x="6277" y="14396"/>
                      </a:lnTo>
                      <a:lnTo>
                        <a:pt x="6486" y="14208"/>
                      </a:lnTo>
                      <a:lnTo>
                        <a:pt x="6570" y="14187"/>
                      </a:lnTo>
                      <a:lnTo>
                        <a:pt x="6737" y="14187"/>
                      </a:lnTo>
                      <a:lnTo>
                        <a:pt x="6905" y="14249"/>
                      </a:lnTo>
                      <a:lnTo>
                        <a:pt x="7051" y="14270"/>
                      </a:lnTo>
                      <a:lnTo>
                        <a:pt x="7198" y="14208"/>
                      </a:lnTo>
                      <a:lnTo>
                        <a:pt x="7407" y="14249"/>
                      </a:lnTo>
                      <a:lnTo>
                        <a:pt x="7742" y="14145"/>
                      </a:lnTo>
                      <a:lnTo>
                        <a:pt x="7930" y="14082"/>
                      </a:lnTo>
                      <a:lnTo>
                        <a:pt x="8056" y="13977"/>
                      </a:lnTo>
                      <a:lnTo>
                        <a:pt x="8139" y="13977"/>
                      </a:lnTo>
                      <a:lnTo>
                        <a:pt x="8307" y="13852"/>
                      </a:lnTo>
                      <a:lnTo>
                        <a:pt x="8558" y="13852"/>
                      </a:lnTo>
                      <a:lnTo>
                        <a:pt x="9186" y="13810"/>
                      </a:lnTo>
                      <a:lnTo>
                        <a:pt x="9395" y="13852"/>
                      </a:lnTo>
                      <a:lnTo>
                        <a:pt x="9520" y="13852"/>
                      </a:lnTo>
                      <a:lnTo>
                        <a:pt x="9709" y="13810"/>
                      </a:lnTo>
                      <a:lnTo>
                        <a:pt x="9834" y="13831"/>
                      </a:lnTo>
                      <a:lnTo>
                        <a:pt x="10022" y="13977"/>
                      </a:lnTo>
                      <a:lnTo>
                        <a:pt x="10148" y="14208"/>
                      </a:lnTo>
                      <a:lnTo>
                        <a:pt x="10253" y="14249"/>
                      </a:lnTo>
                      <a:lnTo>
                        <a:pt x="10336" y="14187"/>
                      </a:lnTo>
                      <a:lnTo>
                        <a:pt x="10378" y="14166"/>
                      </a:lnTo>
                      <a:lnTo>
                        <a:pt x="10441" y="14208"/>
                      </a:lnTo>
                      <a:lnTo>
                        <a:pt x="10504" y="14187"/>
                      </a:lnTo>
                      <a:lnTo>
                        <a:pt x="10650" y="14208"/>
                      </a:lnTo>
                      <a:lnTo>
                        <a:pt x="10755" y="14354"/>
                      </a:lnTo>
                      <a:lnTo>
                        <a:pt x="10880" y="14375"/>
                      </a:lnTo>
                      <a:lnTo>
                        <a:pt x="10964" y="14354"/>
                      </a:lnTo>
                      <a:lnTo>
                        <a:pt x="11194" y="14542"/>
                      </a:lnTo>
                      <a:lnTo>
                        <a:pt x="11194" y="14647"/>
                      </a:lnTo>
                      <a:lnTo>
                        <a:pt x="11278" y="14647"/>
                      </a:lnTo>
                      <a:lnTo>
                        <a:pt x="11341" y="14731"/>
                      </a:lnTo>
                      <a:lnTo>
                        <a:pt x="11320" y="14814"/>
                      </a:lnTo>
                      <a:lnTo>
                        <a:pt x="11215" y="14814"/>
                      </a:lnTo>
                      <a:lnTo>
                        <a:pt x="11194" y="14898"/>
                      </a:lnTo>
                      <a:lnTo>
                        <a:pt x="11299" y="15107"/>
                      </a:lnTo>
                      <a:lnTo>
                        <a:pt x="11403" y="15128"/>
                      </a:lnTo>
                      <a:lnTo>
                        <a:pt x="11508" y="15254"/>
                      </a:lnTo>
                      <a:lnTo>
                        <a:pt x="11550" y="15421"/>
                      </a:lnTo>
                      <a:lnTo>
                        <a:pt x="11529" y="15526"/>
                      </a:lnTo>
                      <a:lnTo>
                        <a:pt x="11655" y="15819"/>
                      </a:lnTo>
                      <a:lnTo>
                        <a:pt x="11613" y="15944"/>
                      </a:lnTo>
                      <a:lnTo>
                        <a:pt x="11655" y="16007"/>
                      </a:lnTo>
                      <a:lnTo>
                        <a:pt x="11634" y="16154"/>
                      </a:lnTo>
                      <a:lnTo>
                        <a:pt x="11613" y="16237"/>
                      </a:lnTo>
                      <a:lnTo>
                        <a:pt x="11529" y="16216"/>
                      </a:lnTo>
                      <a:lnTo>
                        <a:pt x="11508" y="16237"/>
                      </a:lnTo>
                      <a:lnTo>
                        <a:pt x="11592" y="16363"/>
                      </a:lnTo>
                      <a:lnTo>
                        <a:pt x="11655" y="16384"/>
                      </a:lnTo>
                      <a:lnTo>
                        <a:pt x="11717" y="16530"/>
                      </a:lnTo>
                      <a:lnTo>
                        <a:pt x="11822" y="16488"/>
                      </a:lnTo>
                      <a:lnTo>
                        <a:pt x="11927" y="16572"/>
                      </a:lnTo>
                      <a:lnTo>
                        <a:pt x="11927" y="16467"/>
                      </a:lnTo>
                      <a:lnTo>
                        <a:pt x="11864" y="16363"/>
                      </a:lnTo>
                      <a:lnTo>
                        <a:pt x="11927" y="16300"/>
                      </a:lnTo>
                      <a:lnTo>
                        <a:pt x="11968" y="16174"/>
                      </a:lnTo>
                      <a:lnTo>
                        <a:pt x="12073" y="16174"/>
                      </a:lnTo>
                      <a:lnTo>
                        <a:pt x="12136" y="16070"/>
                      </a:lnTo>
                      <a:lnTo>
                        <a:pt x="12240" y="16028"/>
                      </a:lnTo>
                      <a:lnTo>
                        <a:pt x="12261" y="15923"/>
                      </a:lnTo>
                      <a:lnTo>
                        <a:pt x="12366" y="15777"/>
                      </a:lnTo>
                      <a:lnTo>
                        <a:pt x="12596" y="15693"/>
                      </a:lnTo>
                      <a:lnTo>
                        <a:pt x="12638" y="15610"/>
                      </a:lnTo>
                      <a:lnTo>
                        <a:pt x="12680" y="15610"/>
                      </a:lnTo>
                      <a:lnTo>
                        <a:pt x="12868" y="15505"/>
                      </a:lnTo>
                      <a:lnTo>
                        <a:pt x="12910" y="15338"/>
                      </a:lnTo>
                      <a:lnTo>
                        <a:pt x="13077" y="15107"/>
                      </a:lnTo>
                      <a:lnTo>
                        <a:pt x="13224" y="15086"/>
                      </a:lnTo>
                      <a:lnTo>
                        <a:pt x="13307" y="14982"/>
                      </a:lnTo>
                      <a:lnTo>
                        <a:pt x="13266" y="14856"/>
                      </a:lnTo>
                      <a:lnTo>
                        <a:pt x="13287" y="14710"/>
                      </a:lnTo>
                      <a:lnTo>
                        <a:pt x="13370" y="14877"/>
                      </a:lnTo>
                      <a:lnTo>
                        <a:pt x="13370" y="15024"/>
                      </a:lnTo>
                      <a:lnTo>
                        <a:pt x="13370" y="15191"/>
                      </a:lnTo>
                      <a:lnTo>
                        <a:pt x="13287" y="15254"/>
                      </a:lnTo>
                      <a:lnTo>
                        <a:pt x="13266" y="15547"/>
                      </a:lnTo>
                      <a:lnTo>
                        <a:pt x="13015" y="15714"/>
                      </a:lnTo>
                      <a:lnTo>
                        <a:pt x="12973" y="15840"/>
                      </a:lnTo>
                      <a:lnTo>
                        <a:pt x="12910" y="15923"/>
                      </a:lnTo>
                      <a:lnTo>
                        <a:pt x="12910" y="16070"/>
                      </a:lnTo>
                      <a:lnTo>
                        <a:pt x="12784" y="16258"/>
                      </a:lnTo>
                      <a:lnTo>
                        <a:pt x="12805" y="16300"/>
                      </a:lnTo>
                      <a:lnTo>
                        <a:pt x="12743" y="16593"/>
                      </a:lnTo>
                      <a:lnTo>
                        <a:pt x="12450" y="16572"/>
                      </a:lnTo>
                      <a:lnTo>
                        <a:pt x="12387" y="16739"/>
                      </a:lnTo>
                      <a:lnTo>
                        <a:pt x="12324" y="16823"/>
                      </a:lnTo>
                      <a:lnTo>
                        <a:pt x="12324" y="16886"/>
                      </a:lnTo>
                      <a:lnTo>
                        <a:pt x="12491" y="16823"/>
                      </a:lnTo>
                      <a:lnTo>
                        <a:pt x="12659" y="16760"/>
                      </a:lnTo>
                      <a:lnTo>
                        <a:pt x="12868" y="16823"/>
                      </a:lnTo>
                      <a:lnTo>
                        <a:pt x="13056" y="16530"/>
                      </a:lnTo>
                      <a:lnTo>
                        <a:pt x="13098" y="16216"/>
                      </a:lnTo>
                      <a:lnTo>
                        <a:pt x="13266" y="16049"/>
                      </a:lnTo>
                      <a:lnTo>
                        <a:pt x="13307" y="16112"/>
                      </a:lnTo>
                      <a:lnTo>
                        <a:pt x="13307" y="16384"/>
                      </a:lnTo>
                      <a:lnTo>
                        <a:pt x="13370" y="16551"/>
                      </a:lnTo>
                      <a:lnTo>
                        <a:pt x="13307" y="16551"/>
                      </a:lnTo>
                      <a:lnTo>
                        <a:pt x="13328" y="16823"/>
                      </a:lnTo>
                      <a:lnTo>
                        <a:pt x="13203" y="17074"/>
                      </a:lnTo>
                      <a:lnTo>
                        <a:pt x="12994" y="17158"/>
                      </a:lnTo>
                      <a:lnTo>
                        <a:pt x="13015" y="17221"/>
                      </a:lnTo>
                      <a:lnTo>
                        <a:pt x="13161" y="17200"/>
                      </a:lnTo>
                      <a:lnTo>
                        <a:pt x="13307" y="17221"/>
                      </a:lnTo>
                      <a:lnTo>
                        <a:pt x="13391" y="17158"/>
                      </a:lnTo>
                      <a:lnTo>
                        <a:pt x="13496" y="17116"/>
                      </a:lnTo>
                      <a:lnTo>
                        <a:pt x="13600" y="17011"/>
                      </a:lnTo>
                      <a:lnTo>
                        <a:pt x="13705" y="17053"/>
                      </a:lnTo>
                      <a:lnTo>
                        <a:pt x="13789" y="17053"/>
                      </a:lnTo>
                      <a:lnTo>
                        <a:pt x="13705" y="17158"/>
                      </a:lnTo>
                      <a:lnTo>
                        <a:pt x="13642" y="17221"/>
                      </a:lnTo>
                      <a:lnTo>
                        <a:pt x="13538" y="17221"/>
                      </a:lnTo>
                      <a:lnTo>
                        <a:pt x="13517" y="17283"/>
                      </a:lnTo>
                      <a:lnTo>
                        <a:pt x="13621" y="17430"/>
                      </a:lnTo>
                      <a:lnTo>
                        <a:pt x="13684" y="17576"/>
                      </a:lnTo>
                      <a:lnTo>
                        <a:pt x="13747" y="17744"/>
                      </a:lnTo>
                      <a:lnTo>
                        <a:pt x="13747" y="17953"/>
                      </a:lnTo>
                      <a:lnTo>
                        <a:pt x="13726" y="18225"/>
                      </a:lnTo>
                      <a:lnTo>
                        <a:pt x="13600" y="18371"/>
                      </a:lnTo>
                      <a:lnTo>
                        <a:pt x="13621" y="18455"/>
                      </a:lnTo>
                      <a:lnTo>
                        <a:pt x="13600" y="18664"/>
                      </a:lnTo>
                      <a:lnTo>
                        <a:pt x="13705" y="18748"/>
                      </a:lnTo>
                      <a:lnTo>
                        <a:pt x="13789" y="18895"/>
                      </a:lnTo>
                      <a:lnTo>
                        <a:pt x="13810" y="19083"/>
                      </a:lnTo>
                      <a:lnTo>
                        <a:pt x="14019" y="19355"/>
                      </a:lnTo>
                      <a:lnTo>
                        <a:pt x="14165" y="19397"/>
                      </a:lnTo>
                      <a:lnTo>
                        <a:pt x="14270" y="19480"/>
                      </a:lnTo>
                      <a:lnTo>
                        <a:pt x="14333" y="19606"/>
                      </a:lnTo>
                      <a:lnTo>
                        <a:pt x="14437" y="19627"/>
                      </a:lnTo>
                      <a:lnTo>
                        <a:pt x="14458" y="19585"/>
                      </a:lnTo>
                      <a:lnTo>
                        <a:pt x="14542" y="19564"/>
                      </a:lnTo>
                      <a:lnTo>
                        <a:pt x="14688" y="19585"/>
                      </a:lnTo>
                      <a:lnTo>
                        <a:pt x="14835" y="19731"/>
                      </a:lnTo>
                      <a:lnTo>
                        <a:pt x="14960" y="19773"/>
                      </a:lnTo>
                      <a:lnTo>
                        <a:pt x="15086" y="19899"/>
                      </a:lnTo>
                      <a:lnTo>
                        <a:pt x="15107" y="20003"/>
                      </a:lnTo>
                      <a:lnTo>
                        <a:pt x="15212" y="20045"/>
                      </a:lnTo>
                      <a:lnTo>
                        <a:pt x="15358" y="20192"/>
                      </a:lnTo>
                      <a:lnTo>
                        <a:pt x="15421" y="20192"/>
                      </a:lnTo>
                      <a:lnTo>
                        <a:pt x="15463" y="20108"/>
                      </a:lnTo>
                      <a:lnTo>
                        <a:pt x="15693" y="20003"/>
                      </a:lnTo>
                      <a:lnTo>
                        <a:pt x="15776" y="19899"/>
                      </a:lnTo>
                      <a:lnTo>
                        <a:pt x="15902" y="19899"/>
                      </a:lnTo>
                      <a:lnTo>
                        <a:pt x="16048" y="19773"/>
                      </a:lnTo>
                      <a:lnTo>
                        <a:pt x="16153" y="19773"/>
                      </a:lnTo>
                      <a:lnTo>
                        <a:pt x="16195" y="19711"/>
                      </a:lnTo>
                      <a:lnTo>
                        <a:pt x="16153" y="19669"/>
                      </a:lnTo>
                      <a:lnTo>
                        <a:pt x="16048" y="19627"/>
                      </a:lnTo>
                      <a:lnTo>
                        <a:pt x="16090" y="19564"/>
                      </a:lnTo>
                      <a:lnTo>
                        <a:pt x="16320" y="19397"/>
                      </a:lnTo>
                      <a:lnTo>
                        <a:pt x="16509" y="19522"/>
                      </a:lnTo>
                      <a:lnTo>
                        <a:pt x="16509" y="19669"/>
                      </a:lnTo>
                      <a:lnTo>
                        <a:pt x="16258" y="19794"/>
                      </a:lnTo>
                      <a:lnTo>
                        <a:pt x="16320" y="19899"/>
                      </a:lnTo>
                      <a:lnTo>
                        <a:pt x="16404" y="19920"/>
                      </a:lnTo>
                      <a:lnTo>
                        <a:pt x="16467" y="19815"/>
                      </a:lnTo>
                      <a:lnTo>
                        <a:pt x="16572" y="19731"/>
                      </a:lnTo>
                      <a:lnTo>
                        <a:pt x="16676" y="19815"/>
                      </a:lnTo>
                      <a:lnTo>
                        <a:pt x="16676" y="19920"/>
                      </a:lnTo>
                      <a:lnTo>
                        <a:pt x="16613" y="19920"/>
                      </a:lnTo>
                      <a:lnTo>
                        <a:pt x="16509" y="20003"/>
                      </a:lnTo>
                      <a:lnTo>
                        <a:pt x="16655" y="20192"/>
                      </a:lnTo>
                      <a:lnTo>
                        <a:pt x="16676" y="20401"/>
                      </a:lnTo>
                      <a:lnTo>
                        <a:pt x="16760" y="20338"/>
                      </a:lnTo>
                      <a:lnTo>
                        <a:pt x="16844" y="20359"/>
                      </a:lnTo>
                      <a:lnTo>
                        <a:pt x="16844" y="20464"/>
                      </a:lnTo>
                      <a:lnTo>
                        <a:pt x="16927" y="20610"/>
                      </a:lnTo>
                      <a:lnTo>
                        <a:pt x="16990" y="20443"/>
                      </a:lnTo>
                      <a:lnTo>
                        <a:pt x="16990" y="20296"/>
                      </a:lnTo>
                      <a:lnTo>
                        <a:pt x="16885" y="20359"/>
                      </a:lnTo>
                      <a:lnTo>
                        <a:pt x="16885" y="20317"/>
                      </a:lnTo>
                      <a:lnTo>
                        <a:pt x="16948" y="20234"/>
                      </a:lnTo>
                      <a:lnTo>
                        <a:pt x="17241" y="20234"/>
                      </a:lnTo>
                      <a:lnTo>
                        <a:pt x="17262" y="20296"/>
                      </a:lnTo>
                      <a:lnTo>
                        <a:pt x="17304" y="20234"/>
                      </a:lnTo>
                      <a:lnTo>
                        <a:pt x="17450" y="20024"/>
                      </a:lnTo>
                      <a:lnTo>
                        <a:pt x="17764" y="19836"/>
                      </a:lnTo>
                      <a:lnTo>
                        <a:pt x="17911" y="19711"/>
                      </a:lnTo>
                      <a:lnTo>
                        <a:pt x="17827" y="19711"/>
                      </a:lnTo>
                      <a:lnTo>
                        <a:pt x="17764" y="19731"/>
                      </a:lnTo>
                      <a:lnTo>
                        <a:pt x="17785" y="19711"/>
                      </a:lnTo>
                      <a:lnTo>
                        <a:pt x="17681" y="19669"/>
                      </a:lnTo>
                      <a:lnTo>
                        <a:pt x="17932" y="19669"/>
                      </a:lnTo>
                      <a:lnTo>
                        <a:pt x="18183" y="19606"/>
                      </a:lnTo>
                      <a:lnTo>
                        <a:pt x="18622" y="19501"/>
                      </a:lnTo>
                      <a:lnTo>
                        <a:pt x="18957" y="19585"/>
                      </a:lnTo>
                      <a:lnTo>
                        <a:pt x="19124" y="19501"/>
                      </a:lnTo>
                      <a:lnTo>
                        <a:pt x="19124" y="19397"/>
                      </a:lnTo>
                      <a:lnTo>
                        <a:pt x="19229" y="19397"/>
                      </a:lnTo>
                      <a:lnTo>
                        <a:pt x="19333" y="19313"/>
                      </a:lnTo>
                      <a:lnTo>
                        <a:pt x="19438" y="19104"/>
                      </a:lnTo>
                      <a:lnTo>
                        <a:pt x="19375" y="18895"/>
                      </a:lnTo>
                      <a:lnTo>
                        <a:pt x="19375" y="18769"/>
                      </a:lnTo>
                      <a:lnTo>
                        <a:pt x="19585" y="18560"/>
                      </a:lnTo>
                      <a:lnTo>
                        <a:pt x="19585" y="18225"/>
                      </a:lnTo>
                      <a:lnTo>
                        <a:pt x="19668" y="18099"/>
                      </a:lnTo>
                      <a:lnTo>
                        <a:pt x="19710" y="17869"/>
                      </a:lnTo>
                      <a:lnTo>
                        <a:pt x="19815" y="17827"/>
                      </a:lnTo>
                      <a:lnTo>
                        <a:pt x="19815" y="17702"/>
                      </a:lnTo>
                      <a:lnTo>
                        <a:pt x="20170" y="17283"/>
                      </a:lnTo>
                      <a:lnTo>
                        <a:pt x="20275" y="17262"/>
                      </a:lnTo>
                      <a:lnTo>
                        <a:pt x="20317" y="17011"/>
                      </a:lnTo>
                      <a:lnTo>
                        <a:pt x="20442" y="16823"/>
                      </a:lnTo>
                      <a:lnTo>
                        <a:pt x="20547" y="16593"/>
                      </a:lnTo>
                      <a:lnTo>
                        <a:pt x="20694" y="16446"/>
                      </a:lnTo>
                      <a:lnTo>
                        <a:pt x="20652" y="16342"/>
                      </a:lnTo>
                      <a:lnTo>
                        <a:pt x="20756" y="16258"/>
                      </a:lnTo>
                      <a:lnTo>
                        <a:pt x="20861" y="16049"/>
                      </a:lnTo>
                      <a:lnTo>
                        <a:pt x="20798" y="15965"/>
                      </a:lnTo>
                      <a:lnTo>
                        <a:pt x="20966" y="15902"/>
                      </a:lnTo>
                      <a:lnTo>
                        <a:pt x="21070" y="15714"/>
                      </a:lnTo>
                      <a:lnTo>
                        <a:pt x="21154" y="15630"/>
                      </a:lnTo>
                      <a:lnTo>
                        <a:pt x="21258" y="15442"/>
                      </a:lnTo>
                      <a:lnTo>
                        <a:pt x="21426" y="15400"/>
                      </a:lnTo>
                      <a:lnTo>
                        <a:pt x="21530" y="15338"/>
                      </a:lnTo>
                      <a:lnTo>
                        <a:pt x="21342" y="15338"/>
                      </a:lnTo>
                      <a:lnTo>
                        <a:pt x="21384" y="15296"/>
                      </a:lnTo>
                      <a:lnTo>
                        <a:pt x="21593" y="15254"/>
                      </a:lnTo>
                      <a:lnTo>
                        <a:pt x="21782" y="15170"/>
                      </a:lnTo>
                      <a:lnTo>
                        <a:pt x="21802" y="15003"/>
                      </a:lnTo>
                      <a:lnTo>
                        <a:pt x="21782" y="14961"/>
                      </a:lnTo>
                      <a:lnTo>
                        <a:pt x="21802" y="14814"/>
                      </a:lnTo>
                      <a:lnTo>
                        <a:pt x="22012" y="14689"/>
                      </a:lnTo>
                      <a:lnTo>
                        <a:pt x="22012" y="14563"/>
                      </a:lnTo>
                      <a:lnTo>
                        <a:pt x="22158" y="14501"/>
                      </a:lnTo>
                      <a:lnTo>
                        <a:pt x="22284" y="14291"/>
                      </a:lnTo>
                      <a:lnTo>
                        <a:pt x="22263" y="14187"/>
                      </a:lnTo>
                      <a:lnTo>
                        <a:pt x="22305" y="14019"/>
                      </a:lnTo>
                      <a:lnTo>
                        <a:pt x="22284" y="13957"/>
                      </a:lnTo>
                      <a:lnTo>
                        <a:pt x="22284" y="13852"/>
                      </a:lnTo>
                      <a:lnTo>
                        <a:pt x="22430" y="13496"/>
                      </a:lnTo>
                      <a:lnTo>
                        <a:pt x="22493" y="13287"/>
                      </a:lnTo>
                      <a:lnTo>
                        <a:pt x="22702" y="12910"/>
                      </a:lnTo>
                      <a:lnTo>
                        <a:pt x="22702" y="12785"/>
                      </a:lnTo>
                      <a:lnTo>
                        <a:pt x="22807" y="12492"/>
                      </a:lnTo>
                      <a:lnTo>
                        <a:pt x="22953" y="12366"/>
                      </a:lnTo>
                      <a:lnTo>
                        <a:pt x="23016" y="12199"/>
                      </a:lnTo>
                      <a:lnTo>
                        <a:pt x="22953" y="12053"/>
                      </a:lnTo>
                      <a:lnTo>
                        <a:pt x="23058" y="11927"/>
                      </a:lnTo>
                      <a:lnTo>
                        <a:pt x="22995" y="11655"/>
                      </a:lnTo>
                      <a:lnTo>
                        <a:pt x="22995" y="11529"/>
                      </a:lnTo>
                      <a:lnTo>
                        <a:pt x="22911" y="11320"/>
                      </a:lnTo>
                      <a:lnTo>
                        <a:pt x="22891" y="11236"/>
                      </a:lnTo>
                      <a:lnTo>
                        <a:pt x="22849" y="11111"/>
                      </a:lnTo>
                      <a:lnTo>
                        <a:pt x="22911" y="11069"/>
                      </a:lnTo>
                      <a:lnTo>
                        <a:pt x="22911" y="10923"/>
                      </a:lnTo>
                      <a:lnTo>
                        <a:pt x="23016" y="10776"/>
                      </a:lnTo>
                      <a:lnTo>
                        <a:pt x="23016" y="10713"/>
                      </a:lnTo>
                      <a:lnTo>
                        <a:pt x="22995" y="10379"/>
                      </a:lnTo>
                      <a:lnTo>
                        <a:pt x="23058" y="10253"/>
                      </a:lnTo>
                      <a:lnTo>
                        <a:pt x="23016" y="10190"/>
                      </a:lnTo>
                      <a:lnTo>
                        <a:pt x="22995" y="10065"/>
                      </a:lnTo>
                      <a:lnTo>
                        <a:pt x="22995" y="9856"/>
                      </a:lnTo>
                      <a:lnTo>
                        <a:pt x="22932" y="9835"/>
                      </a:lnTo>
                      <a:lnTo>
                        <a:pt x="22995" y="9688"/>
                      </a:lnTo>
                      <a:lnTo>
                        <a:pt x="22891" y="9667"/>
                      </a:lnTo>
                      <a:lnTo>
                        <a:pt x="22828" y="9542"/>
                      </a:lnTo>
                      <a:lnTo>
                        <a:pt x="22828" y="9416"/>
                      </a:lnTo>
                      <a:lnTo>
                        <a:pt x="22702" y="9312"/>
                      </a:lnTo>
                      <a:lnTo>
                        <a:pt x="22619" y="9144"/>
                      </a:lnTo>
                      <a:lnTo>
                        <a:pt x="22598" y="8956"/>
                      </a:lnTo>
                      <a:lnTo>
                        <a:pt x="22514" y="8830"/>
                      </a:lnTo>
                      <a:lnTo>
                        <a:pt x="22430" y="8830"/>
                      </a:lnTo>
                      <a:lnTo>
                        <a:pt x="22367" y="8851"/>
                      </a:lnTo>
                      <a:lnTo>
                        <a:pt x="22284" y="8809"/>
                      </a:lnTo>
                      <a:lnTo>
                        <a:pt x="22263" y="8642"/>
                      </a:lnTo>
                      <a:lnTo>
                        <a:pt x="22200" y="8621"/>
                      </a:lnTo>
                      <a:lnTo>
                        <a:pt x="22179" y="8537"/>
                      </a:lnTo>
                      <a:lnTo>
                        <a:pt x="22054" y="8412"/>
                      </a:lnTo>
                      <a:lnTo>
                        <a:pt x="21970" y="8370"/>
                      </a:lnTo>
                      <a:lnTo>
                        <a:pt x="22012" y="8265"/>
                      </a:lnTo>
                      <a:lnTo>
                        <a:pt x="21949" y="8119"/>
                      </a:lnTo>
                      <a:lnTo>
                        <a:pt x="22054" y="7993"/>
                      </a:lnTo>
                      <a:lnTo>
                        <a:pt x="22074" y="7805"/>
                      </a:lnTo>
                      <a:lnTo>
                        <a:pt x="22012" y="7742"/>
                      </a:lnTo>
                      <a:lnTo>
                        <a:pt x="22054" y="7638"/>
                      </a:lnTo>
                      <a:lnTo>
                        <a:pt x="21970" y="7575"/>
                      </a:lnTo>
                      <a:lnTo>
                        <a:pt x="21949" y="7638"/>
                      </a:lnTo>
                      <a:lnTo>
                        <a:pt x="21991" y="7679"/>
                      </a:lnTo>
                      <a:lnTo>
                        <a:pt x="21949" y="7763"/>
                      </a:lnTo>
                      <a:lnTo>
                        <a:pt x="21677" y="7533"/>
                      </a:lnTo>
                      <a:lnTo>
                        <a:pt x="21635" y="7366"/>
                      </a:lnTo>
                      <a:lnTo>
                        <a:pt x="21572" y="7387"/>
                      </a:lnTo>
                      <a:lnTo>
                        <a:pt x="21572" y="7470"/>
                      </a:lnTo>
                      <a:lnTo>
                        <a:pt x="21551" y="7575"/>
                      </a:lnTo>
                      <a:lnTo>
                        <a:pt x="21593" y="7763"/>
                      </a:lnTo>
                      <a:lnTo>
                        <a:pt x="21468" y="7596"/>
                      </a:lnTo>
                      <a:lnTo>
                        <a:pt x="21426" y="7659"/>
                      </a:lnTo>
                      <a:lnTo>
                        <a:pt x="21426" y="7554"/>
                      </a:lnTo>
                      <a:lnTo>
                        <a:pt x="21363" y="7470"/>
                      </a:lnTo>
                      <a:lnTo>
                        <a:pt x="21342" y="7135"/>
                      </a:lnTo>
                      <a:lnTo>
                        <a:pt x="21384" y="7115"/>
                      </a:lnTo>
                      <a:lnTo>
                        <a:pt x="21384" y="7031"/>
                      </a:lnTo>
                      <a:lnTo>
                        <a:pt x="21279" y="6947"/>
                      </a:lnTo>
                      <a:lnTo>
                        <a:pt x="21321" y="6863"/>
                      </a:lnTo>
                      <a:lnTo>
                        <a:pt x="21238" y="6801"/>
                      </a:lnTo>
                      <a:lnTo>
                        <a:pt x="21258" y="6696"/>
                      </a:lnTo>
                      <a:lnTo>
                        <a:pt x="21070" y="6529"/>
                      </a:lnTo>
                      <a:lnTo>
                        <a:pt x="21028" y="6424"/>
                      </a:lnTo>
                      <a:lnTo>
                        <a:pt x="21028" y="6299"/>
                      </a:lnTo>
                      <a:lnTo>
                        <a:pt x="21133" y="6319"/>
                      </a:lnTo>
                      <a:lnTo>
                        <a:pt x="21133" y="6194"/>
                      </a:lnTo>
                      <a:lnTo>
                        <a:pt x="21028" y="6027"/>
                      </a:lnTo>
                      <a:lnTo>
                        <a:pt x="20966" y="6068"/>
                      </a:lnTo>
                      <a:lnTo>
                        <a:pt x="20861" y="6068"/>
                      </a:lnTo>
                      <a:lnTo>
                        <a:pt x="20756" y="5880"/>
                      </a:lnTo>
                      <a:lnTo>
                        <a:pt x="20694" y="5880"/>
                      </a:lnTo>
                      <a:lnTo>
                        <a:pt x="20589" y="5796"/>
                      </a:lnTo>
                      <a:lnTo>
                        <a:pt x="20505" y="5859"/>
                      </a:lnTo>
                      <a:lnTo>
                        <a:pt x="20484" y="5796"/>
                      </a:lnTo>
                      <a:lnTo>
                        <a:pt x="20338" y="5754"/>
                      </a:lnTo>
                      <a:lnTo>
                        <a:pt x="20275" y="5817"/>
                      </a:lnTo>
                      <a:lnTo>
                        <a:pt x="20317" y="5713"/>
                      </a:lnTo>
                      <a:lnTo>
                        <a:pt x="20442" y="5692"/>
                      </a:lnTo>
                      <a:lnTo>
                        <a:pt x="20442" y="5608"/>
                      </a:lnTo>
                      <a:lnTo>
                        <a:pt x="20422" y="5545"/>
                      </a:lnTo>
                      <a:lnTo>
                        <a:pt x="20296" y="5566"/>
                      </a:lnTo>
                      <a:lnTo>
                        <a:pt x="20191" y="5545"/>
                      </a:lnTo>
                      <a:lnTo>
                        <a:pt x="20170" y="5482"/>
                      </a:lnTo>
                      <a:lnTo>
                        <a:pt x="20087" y="5482"/>
                      </a:lnTo>
                      <a:lnTo>
                        <a:pt x="19857" y="5336"/>
                      </a:lnTo>
                      <a:lnTo>
                        <a:pt x="19752" y="5127"/>
                      </a:lnTo>
                      <a:lnTo>
                        <a:pt x="19710" y="4918"/>
                      </a:lnTo>
                      <a:lnTo>
                        <a:pt x="19668" y="4771"/>
                      </a:lnTo>
                      <a:lnTo>
                        <a:pt x="19668" y="4666"/>
                      </a:lnTo>
                      <a:lnTo>
                        <a:pt x="19710" y="4646"/>
                      </a:lnTo>
                      <a:lnTo>
                        <a:pt x="19773" y="4415"/>
                      </a:lnTo>
                      <a:lnTo>
                        <a:pt x="19689" y="4122"/>
                      </a:lnTo>
                      <a:lnTo>
                        <a:pt x="19647" y="3976"/>
                      </a:lnTo>
                      <a:lnTo>
                        <a:pt x="19689" y="3934"/>
                      </a:lnTo>
                      <a:lnTo>
                        <a:pt x="19606" y="3892"/>
                      </a:lnTo>
                      <a:lnTo>
                        <a:pt x="19543" y="3892"/>
                      </a:lnTo>
                      <a:lnTo>
                        <a:pt x="19438" y="3662"/>
                      </a:lnTo>
                      <a:lnTo>
                        <a:pt x="19438" y="3369"/>
                      </a:lnTo>
                      <a:lnTo>
                        <a:pt x="19459" y="3348"/>
                      </a:lnTo>
                      <a:lnTo>
                        <a:pt x="19459" y="3265"/>
                      </a:lnTo>
                      <a:lnTo>
                        <a:pt x="19396" y="3202"/>
                      </a:lnTo>
                      <a:lnTo>
                        <a:pt x="19375" y="2846"/>
                      </a:lnTo>
                      <a:lnTo>
                        <a:pt x="19438" y="2762"/>
                      </a:lnTo>
                      <a:lnTo>
                        <a:pt x="19375" y="2637"/>
                      </a:lnTo>
                      <a:lnTo>
                        <a:pt x="19438" y="2616"/>
                      </a:lnTo>
                      <a:lnTo>
                        <a:pt x="19438" y="2532"/>
                      </a:lnTo>
                      <a:lnTo>
                        <a:pt x="19250" y="2323"/>
                      </a:lnTo>
                      <a:lnTo>
                        <a:pt x="19124" y="2260"/>
                      </a:lnTo>
                      <a:lnTo>
                        <a:pt x="19145" y="2218"/>
                      </a:lnTo>
                      <a:lnTo>
                        <a:pt x="19020" y="2093"/>
                      </a:lnTo>
                      <a:lnTo>
                        <a:pt x="18915" y="2156"/>
                      </a:lnTo>
                      <a:lnTo>
                        <a:pt x="18852" y="2114"/>
                      </a:lnTo>
                      <a:lnTo>
                        <a:pt x="18769" y="2239"/>
                      </a:lnTo>
                      <a:lnTo>
                        <a:pt x="18706" y="2239"/>
                      </a:lnTo>
                      <a:lnTo>
                        <a:pt x="18559" y="2051"/>
                      </a:lnTo>
                      <a:lnTo>
                        <a:pt x="18601" y="1988"/>
                      </a:lnTo>
                      <a:lnTo>
                        <a:pt x="18517" y="1800"/>
                      </a:lnTo>
                      <a:lnTo>
                        <a:pt x="18538" y="1591"/>
                      </a:lnTo>
                      <a:lnTo>
                        <a:pt x="18517" y="1319"/>
                      </a:lnTo>
                      <a:lnTo>
                        <a:pt x="18497" y="1361"/>
                      </a:lnTo>
                      <a:lnTo>
                        <a:pt x="18434" y="1256"/>
                      </a:lnTo>
                      <a:lnTo>
                        <a:pt x="18497" y="1151"/>
                      </a:lnTo>
                      <a:lnTo>
                        <a:pt x="18413" y="1047"/>
                      </a:lnTo>
                      <a:lnTo>
                        <a:pt x="18392" y="942"/>
                      </a:lnTo>
                      <a:lnTo>
                        <a:pt x="18329" y="900"/>
                      </a:lnTo>
                      <a:lnTo>
                        <a:pt x="18329" y="754"/>
                      </a:lnTo>
                      <a:lnTo>
                        <a:pt x="18413" y="670"/>
                      </a:lnTo>
                      <a:lnTo>
                        <a:pt x="18329" y="649"/>
                      </a:lnTo>
                      <a:lnTo>
                        <a:pt x="18225" y="670"/>
                      </a:lnTo>
                      <a:lnTo>
                        <a:pt x="18141" y="586"/>
                      </a:lnTo>
                      <a:lnTo>
                        <a:pt x="18204" y="314"/>
                      </a:lnTo>
                      <a:lnTo>
                        <a:pt x="18183" y="252"/>
                      </a:lnTo>
                      <a:lnTo>
                        <a:pt x="18120" y="105"/>
                      </a:lnTo>
                      <a:lnTo>
                        <a:pt x="18015" y="63"/>
                      </a:lnTo>
                      <a:lnTo>
                        <a:pt x="18015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64" name="Google Shape;2964;p66"/>
                <p:cNvSpPr/>
                <p:nvPr/>
              </p:nvSpPr>
              <p:spPr>
                <a:xfrm>
                  <a:off x="5683950" y="3957275"/>
                  <a:ext cx="54950" cy="71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98" h="2847" extrusionOk="0">
                      <a:moveTo>
                        <a:pt x="168" y="1"/>
                      </a:moveTo>
                      <a:lnTo>
                        <a:pt x="126" y="64"/>
                      </a:lnTo>
                      <a:lnTo>
                        <a:pt x="126" y="189"/>
                      </a:lnTo>
                      <a:lnTo>
                        <a:pt x="105" y="210"/>
                      </a:lnTo>
                      <a:lnTo>
                        <a:pt x="105" y="336"/>
                      </a:lnTo>
                      <a:lnTo>
                        <a:pt x="126" y="587"/>
                      </a:lnTo>
                      <a:lnTo>
                        <a:pt x="105" y="733"/>
                      </a:lnTo>
                      <a:lnTo>
                        <a:pt x="126" y="1005"/>
                      </a:lnTo>
                      <a:lnTo>
                        <a:pt x="168" y="1214"/>
                      </a:lnTo>
                      <a:lnTo>
                        <a:pt x="126" y="1361"/>
                      </a:lnTo>
                      <a:lnTo>
                        <a:pt x="189" y="1382"/>
                      </a:lnTo>
                      <a:lnTo>
                        <a:pt x="189" y="1466"/>
                      </a:lnTo>
                      <a:lnTo>
                        <a:pt x="294" y="1570"/>
                      </a:lnTo>
                      <a:lnTo>
                        <a:pt x="168" y="1570"/>
                      </a:lnTo>
                      <a:lnTo>
                        <a:pt x="64" y="1466"/>
                      </a:lnTo>
                      <a:lnTo>
                        <a:pt x="1" y="1570"/>
                      </a:lnTo>
                      <a:lnTo>
                        <a:pt x="1" y="1779"/>
                      </a:lnTo>
                      <a:lnTo>
                        <a:pt x="85" y="1842"/>
                      </a:lnTo>
                      <a:lnTo>
                        <a:pt x="64" y="1884"/>
                      </a:lnTo>
                      <a:lnTo>
                        <a:pt x="64" y="2198"/>
                      </a:lnTo>
                      <a:lnTo>
                        <a:pt x="105" y="2261"/>
                      </a:lnTo>
                      <a:lnTo>
                        <a:pt x="85" y="2303"/>
                      </a:lnTo>
                      <a:lnTo>
                        <a:pt x="105" y="2470"/>
                      </a:lnTo>
                      <a:lnTo>
                        <a:pt x="210" y="2491"/>
                      </a:lnTo>
                      <a:lnTo>
                        <a:pt x="168" y="2575"/>
                      </a:lnTo>
                      <a:lnTo>
                        <a:pt x="168" y="2700"/>
                      </a:lnTo>
                      <a:lnTo>
                        <a:pt x="210" y="2721"/>
                      </a:lnTo>
                      <a:lnTo>
                        <a:pt x="315" y="2700"/>
                      </a:lnTo>
                      <a:lnTo>
                        <a:pt x="398" y="2784"/>
                      </a:lnTo>
                      <a:lnTo>
                        <a:pt x="503" y="2637"/>
                      </a:lnTo>
                      <a:lnTo>
                        <a:pt x="503" y="2742"/>
                      </a:lnTo>
                      <a:lnTo>
                        <a:pt x="545" y="2847"/>
                      </a:lnTo>
                      <a:lnTo>
                        <a:pt x="649" y="2847"/>
                      </a:lnTo>
                      <a:lnTo>
                        <a:pt x="754" y="2700"/>
                      </a:lnTo>
                      <a:lnTo>
                        <a:pt x="796" y="2595"/>
                      </a:lnTo>
                      <a:lnTo>
                        <a:pt x="838" y="2407"/>
                      </a:lnTo>
                      <a:lnTo>
                        <a:pt x="921" y="2491"/>
                      </a:lnTo>
                      <a:lnTo>
                        <a:pt x="942" y="2428"/>
                      </a:lnTo>
                      <a:lnTo>
                        <a:pt x="1047" y="2365"/>
                      </a:lnTo>
                      <a:lnTo>
                        <a:pt x="1110" y="2219"/>
                      </a:lnTo>
                      <a:lnTo>
                        <a:pt x="1110" y="2365"/>
                      </a:lnTo>
                      <a:lnTo>
                        <a:pt x="1173" y="2386"/>
                      </a:lnTo>
                      <a:lnTo>
                        <a:pt x="1235" y="2282"/>
                      </a:lnTo>
                      <a:lnTo>
                        <a:pt x="1340" y="2261"/>
                      </a:lnTo>
                      <a:lnTo>
                        <a:pt x="1382" y="2303"/>
                      </a:lnTo>
                      <a:lnTo>
                        <a:pt x="1361" y="2407"/>
                      </a:lnTo>
                      <a:lnTo>
                        <a:pt x="1256" y="2365"/>
                      </a:lnTo>
                      <a:lnTo>
                        <a:pt x="1256" y="2512"/>
                      </a:lnTo>
                      <a:lnTo>
                        <a:pt x="1361" y="2470"/>
                      </a:lnTo>
                      <a:lnTo>
                        <a:pt x="1424" y="2491"/>
                      </a:lnTo>
                      <a:lnTo>
                        <a:pt x="1549" y="2303"/>
                      </a:lnTo>
                      <a:lnTo>
                        <a:pt x="1549" y="2219"/>
                      </a:lnTo>
                      <a:lnTo>
                        <a:pt x="1466" y="2177"/>
                      </a:lnTo>
                      <a:lnTo>
                        <a:pt x="1549" y="2072"/>
                      </a:lnTo>
                      <a:lnTo>
                        <a:pt x="1549" y="1947"/>
                      </a:lnTo>
                      <a:lnTo>
                        <a:pt x="1633" y="1947"/>
                      </a:lnTo>
                      <a:lnTo>
                        <a:pt x="1675" y="1884"/>
                      </a:lnTo>
                      <a:lnTo>
                        <a:pt x="1675" y="1633"/>
                      </a:lnTo>
                      <a:lnTo>
                        <a:pt x="1758" y="1570"/>
                      </a:lnTo>
                      <a:lnTo>
                        <a:pt x="1800" y="1466"/>
                      </a:lnTo>
                      <a:lnTo>
                        <a:pt x="1842" y="1633"/>
                      </a:lnTo>
                      <a:lnTo>
                        <a:pt x="1863" y="1696"/>
                      </a:lnTo>
                      <a:lnTo>
                        <a:pt x="1905" y="1570"/>
                      </a:lnTo>
                      <a:lnTo>
                        <a:pt x="1905" y="1466"/>
                      </a:lnTo>
                      <a:lnTo>
                        <a:pt x="1947" y="1424"/>
                      </a:lnTo>
                      <a:lnTo>
                        <a:pt x="1905" y="1256"/>
                      </a:lnTo>
                      <a:lnTo>
                        <a:pt x="1989" y="1131"/>
                      </a:lnTo>
                      <a:lnTo>
                        <a:pt x="1989" y="922"/>
                      </a:lnTo>
                      <a:lnTo>
                        <a:pt x="2093" y="796"/>
                      </a:lnTo>
                      <a:lnTo>
                        <a:pt x="2156" y="503"/>
                      </a:lnTo>
                      <a:lnTo>
                        <a:pt x="2198" y="398"/>
                      </a:lnTo>
                      <a:lnTo>
                        <a:pt x="2072" y="294"/>
                      </a:lnTo>
                      <a:lnTo>
                        <a:pt x="1947" y="294"/>
                      </a:lnTo>
                      <a:lnTo>
                        <a:pt x="1947" y="315"/>
                      </a:lnTo>
                      <a:lnTo>
                        <a:pt x="1884" y="419"/>
                      </a:lnTo>
                      <a:lnTo>
                        <a:pt x="1863" y="398"/>
                      </a:lnTo>
                      <a:lnTo>
                        <a:pt x="1800" y="398"/>
                      </a:lnTo>
                      <a:lnTo>
                        <a:pt x="1738" y="440"/>
                      </a:lnTo>
                      <a:lnTo>
                        <a:pt x="1675" y="503"/>
                      </a:lnTo>
                      <a:lnTo>
                        <a:pt x="1340" y="482"/>
                      </a:lnTo>
                      <a:lnTo>
                        <a:pt x="1256" y="524"/>
                      </a:lnTo>
                      <a:lnTo>
                        <a:pt x="1256" y="629"/>
                      </a:lnTo>
                      <a:lnTo>
                        <a:pt x="1173" y="545"/>
                      </a:lnTo>
                      <a:lnTo>
                        <a:pt x="1068" y="545"/>
                      </a:lnTo>
                      <a:lnTo>
                        <a:pt x="1005" y="608"/>
                      </a:lnTo>
                      <a:lnTo>
                        <a:pt x="901" y="524"/>
                      </a:lnTo>
                      <a:lnTo>
                        <a:pt x="733" y="398"/>
                      </a:lnTo>
                      <a:lnTo>
                        <a:pt x="524" y="294"/>
                      </a:lnTo>
                      <a:lnTo>
                        <a:pt x="524" y="106"/>
                      </a:lnTo>
                      <a:lnTo>
                        <a:pt x="482" y="168"/>
                      </a:lnTo>
                      <a:lnTo>
                        <a:pt x="440" y="210"/>
                      </a:lnTo>
                      <a:lnTo>
                        <a:pt x="377" y="126"/>
                      </a:lnTo>
                      <a:lnTo>
                        <a:pt x="273" y="85"/>
                      </a:lnTo>
                      <a:lnTo>
                        <a:pt x="168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965" name="Google Shape;2965;p66"/>
              <p:cNvGrpSpPr/>
              <p:nvPr/>
            </p:nvGrpSpPr>
            <p:grpSpPr>
              <a:xfrm>
                <a:off x="5952300" y="3852150"/>
                <a:ext cx="231225" cy="287200"/>
                <a:chOff x="5952300" y="3852150"/>
                <a:chExt cx="231225" cy="287200"/>
              </a:xfrm>
            </p:grpSpPr>
            <p:sp>
              <p:nvSpPr>
                <p:cNvPr id="2966" name="Google Shape;2966;p66"/>
                <p:cNvSpPr/>
                <p:nvPr/>
              </p:nvSpPr>
              <p:spPr>
                <a:xfrm>
                  <a:off x="5952300" y="3996525"/>
                  <a:ext cx="145450" cy="142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18" h="5713" extrusionOk="0">
                      <a:moveTo>
                        <a:pt x="5064" y="0"/>
                      </a:moveTo>
                      <a:lnTo>
                        <a:pt x="4918" y="105"/>
                      </a:lnTo>
                      <a:lnTo>
                        <a:pt x="4834" y="126"/>
                      </a:lnTo>
                      <a:lnTo>
                        <a:pt x="4729" y="209"/>
                      </a:lnTo>
                      <a:lnTo>
                        <a:pt x="4729" y="377"/>
                      </a:lnTo>
                      <a:lnTo>
                        <a:pt x="4625" y="628"/>
                      </a:lnTo>
                      <a:lnTo>
                        <a:pt x="4520" y="753"/>
                      </a:lnTo>
                      <a:lnTo>
                        <a:pt x="4457" y="774"/>
                      </a:lnTo>
                      <a:lnTo>
                        <a:pt x="4332" y="942"/>
                      </a:lnTo>
                      <a:lnTo>
                        <a:pt x="4290" y="1025"/>
                      </a:lnTo>
                      <a:lnTo>
                        <a:pt x="4185" y="1067"/>
                      </a:lnTo>
                      <a:lnTo>
                        <a:pt x="4081" y="1046"/>
                      </a:lnTo>
                      <a:lnTo>
                        <a:pt x="3976" y="1130"/>
                      </a:lnTo>
                      <a:lnTo>
                        <a:pt x="3934" y="1235"/>
                      </a:lnTo>
                      <a:lnTo>
                        <a:pt x="3934" y="1339"/>
                      </a:lnTo>
                      <a:lnTo>
                        <a:pt x="3892" y="1360"/>
                      </a:lnTo>
                      <a:lnTo>
                        <a:pt x="3788" y="1465"/>
                      </a:lnTo>
                      <a:lnTo>
                        <a:pt x="3788" y="1590"/>
                      </a:lnTo>
                      <a:lnTo>
                        <a:pt x="3725" y="1674"/>
                      </a:lnTo>
                      <a:lnTo>
                        <a:pt x="3704" y="1758"/>
                      </a:lnTo>
                      <a:lnTo>
                        <a:pt x="3495" y="2009"/>
                      </a:lnTo>
                      <a:lnTo>
                        <a:pt x="3286" y="2176"/>
                      </a:lnTo>
                      <a:lnTo>
                        <a:pt x="3160" y="2197"/>
                      </a:lnTo>
                      <a:lnTo>
                        <a:pt x="2993" y="2281"/>
                      </a:lnTo>
                      <a:lnTo>
                        <a:pt x="2993" y="2344"/>
                      </a:lnTo>
                      <a:lnTo>
                        <a:pt x="2888" y="2344"/>
                      </a:lnTo>
                      <a:lnTo>
                        <a:pt x="2679" y="2469"/>
                      </a:lnTo>
                      <a:lnTo>
                        <a:pt x="2512" y="2616"/>
                      </a:lnTo>
                      <a:lnTo>
                        <a:pt x="2407" y="2637"/>
                      </a:lnTo>
                      <a:lnTo>
                        <a:pt x="2198" y="2783"/>
                      </a:lnTo>
                      <a:lnTo>
                        <a:pt x="2156" y="2846"/>
                      </a:lnTo>
                      <a:lnTo>
                        <a:pt x="2219" y="2929"/>
                      </a:lnTo>
                      <a:lnTo>
                        <a:pt x="2219" y="3055"/>
                      </a:lnTo>
                      <a:lnTo>
                        <a:pt x="2114" y="2950"/>
                      </a:lnTo>
                      <a:lnTo>
                        <a:pt x="2093" y="2929"/>
                      </a:lnTo>
                      <a:lnTo>
                        <a:pt x="1988" y="2950"/>
                      </a:lnTo>
                      <a:lnTo>
                        <a:pt x="1884" y="2992"/>
                      </a:lnTo>
                      <a:lnTo>
                        <a:pt x="1821" y="2950"/>
                      </a:lnTo>
                      <a:lnTo>
                        <a:pt x="1737" y="2950"/>
                      </a:lnTo>
                      <a:lnTo>
                        <a:pt x="1570" y="3118"/>
                      </a:lnTo>
                      <a:lnTo>
                        <a:pt x="1507" y="3201"/>
                      </a:lnTo>
                      <a:lnTo>
                        <a:pt x="1361" y="3327"/>
                      </a:lnTo>
                      <a:lnTo>
                        <a:pt x="1277" y="3348"/>
                      </a:lnTo>
                      <a:lnTo>
                        <a:pt x="1172" y="3453"/>
                      </a:lnTo>
                      <a:lnTo>
                        <a:pt x="1151" y="3620"/>
                      </a:lnTo>
                      <a:lnTo>
                        <a:pt x="1110" y="3536"/>
                      </a:lnTo>
                      <a:lnTo>
                        <a:pt x="1068" y="3473"/>
                      </a:lnTo>
                      <a:lnTo>
                        <a:pt x="1005" y="3557"/>
                      </a:lnTo>
                      <a:lnTo>
                        <a:pt x="942" y="3620"/>
                      </a:lnTo>
                      <a:lnTo>
                        <a:pt x="942" y="3746"/>
                      </a:lnTo>
                      <a:lnTo>
                        <a:pt x="879" y="3787"/>
                      </a:lnTo>
                      <a:lnTo>
                        <a:pt x="838" y="3766"/>
                      </a:lnTo>
                      <a:lnTo>
                        <a:pt x="670" y="3955"/>
                      </a:lnTo>
                      <a:lnTo>
                        <a:pt x="628" y="3955"/>
                      </a:lnTo>
                      <a:lnTo>
                        <a:pt x="566" y="4038"/>
                      </a:lnTo>
                      <a:lnTo>
                        <a:pt x="566" y="4206"/>
                      </a:lnTo>
                      <a:lnTo>
                        <a:pt x="524" y="4269"/>
                      </a:lnTo>
                      <a:lnTo>
                        <a:pt x="461" y="4164"/>
                      </a:lnTo>
                      <a:lnTo>
                        <a:pt x="419" y="4164"/>
                      </a:lnTo>
                      <a:lnTo>
                        <a:pt x="377" y="4206"/>
                      </a:lnTo>
                      <a:lnTo>
                        <a:pt x="335" y="4248"/>
                      </a:lnTo>
                      <a:lnTo>
                        <a:pt x="252" y="4415"/>
                      </a:lnTo>
                      <a:lnTo>
                        <a:pt x="252" y="4478"/>
                      </a:lnTo>
                      <a:lnTo>
                        <a:pt x="335" y="4582"/>
                      </a:lnTo>
                      <a:lnTo>
                        <a:pt x="377" y="4624"/>
                      </a:lnTo>
                      <a:lnTo>
                        <a:pt x="335" y="4666"/>
                      </a:lnTo>
                      <a:lnTo>
                        <a:pt x="252" y="4666"/>
                      </a:lnTo>
                      <a:lnTo>
                        <a:pt x="126" y="4687"/>
                      </a:lnTo>
                      <a:lnTo>
                        <a:pt x="1" y="4813"/>
                      </a:lnTo>
                      <a:lnTo>
                        <a:pt x="43" y="4834"/>
                      </a:lnTo>
                      <a:lnTo>
                        <a:pt x="126" y="4834"/>
                      </a:lnTo>
                      <a:lnTo>
                        <a:pt x="43" y="4896"/>
                      </a:lnTo>
                      <a:lnTo>
                        <a:pt x="43" y="5001"/>
                      </a:lnTo>
                      <a:lnTo>
                        <a:pt x="126" y="5085"/>
                      </a:lnTo>
                      <a:lnTo>
                        <a:pt x="168" y="5106"/>
                      </a:lnTo>
                      <a:lnTo>
                        <a:pt x="315" y="5106"/>
                      </a:lnTo>
                      <a:lnTo>
                        <a:pt x="335" y="5147"/>
                      </a:lnTo>
                      <a:lnTo>
                        <a:pt x="356" y="5147"/>
                      </a:lnTo>
                      <a:lnTo>
                        <a:pt x="377" y="5085"/>
                      </a:lnTo>
                      <a:lnTo>
                        <a:pt x="440" y="5085"/>
                      </a:lnTo>
                      <a:lnTo>
                        <a:pt x="524" y="5126"/>
                      </a:lnTo>
                      <a:lnTo>
                        <a:pt x="566" y="5210"/>
                      </a:lnTo>
                      <a:lnTo>
                        <a:pt x="545" y="5252"/>
                      </a:lnTo>
                      <a:lnTo>
                        <a:pt x="587" y="5315"/>
                      </a:lnTo>
                      <a:lnTo>
                        <a:pt x="670" y="5315"/>
                      </a:lnTo>
                      <a:lnTo>
                        <a:pt x="733" y="5336"/>
                      </a:lnTo>
                      <a:lnTo>
                        <a:pt x="754" y="5461"/>
                      </a:lnTo>
                      <a:lnTo>
                        <a:pt x="859" y="5545"/>
                      </a:lnTo>
                      <a:lnTo>
                        <a:pt x="942" y="5608"/>
                      </a:lnTo>
                      <a:lnTo>
                        <a:pt x="838" y="5670"/>
                      </a:lnTo>
                      <a:lnTo>
                        <a:pt x="879" y="5670"/>
                      </a:lnTo>
                      <a:lnTo>
                        <a:pt x="1005" y="5629"/>
                      </a:lnTo>
                      <a:lnTo>
                        <a:pt x="1005" y="5670"/>
                      </a:lnTo>
                      <a:lnTo>
                        <a:pt x="1110" y="5712"/>
                      </a:lnTo>
                      <a:lnTo>
                        <a:pt x="1256" y="5670"/>
                      </a:lnTo>
                      <a:lnTo>
                        <a:pt x="1465" y="5608"/>
                      </a:lnTo>
                      <a:lnTo>
                        <a:pt x="1612" y="5461"/>
                      </a:lnTo>
                      <a:lnTo>
                        <a:pt x="1737" y="5419"/>
                      </a:lnTo>
                      <a:lnTo>
                        <a:pt x="1737" y="5357"/>
                      </a:lnTo>
                      <a:lnTo>
                        <a:pt x="1716" y="5252"/>
                      </a:lnTo>
                      <a:lnTo>
                        <a:pt x="1800" y="5315"/>
                      </a:lnTo>
                      <a:lnTo>
                        <a:pt x="1779" y="5398"/>
                      </a:lnTo>
                      <a:lnTo>
                        <a:pt x="1905" y="5336"/>
                      </a:lnTo>
                      <a:lnTo>
                        <a:pt x="1926" y="5210"/>
                      </a:lnTo>
                      <a:lnTo>
                        <a:pt x="2009" y="5106"/>
                      </a:lnTo>
                      <a:lnTo>
                        <a:pt x="2198" y="5022"/>
                      </a:lnTo>
                      <a:lnTo>
                        <a:pt x="2323" y="5022"/>
                      </a:lnTo>
                      <a:lnTo>
                        <a:pt x="2365" y="5001"/>
                      </a:lnTo>
                      <a:lnTo>
                        <a:pt x="2365" y="4959"/>
                      </a:lnTo>
                      <a:lnTo>
                        <a:pt x="2260" y="4959"/>
                      </a:lnTo>
                      <a:lnTo>
                        <a:pt x="2323" y="4938"/>
                      </a:lnTo>
                      <a:lnTo>
                        <a:pt x="2344" y="4917"/>
                      </a:lnTo>
                      <a:lnTo>
                        <a:pt x="2323" y="4896"/>
                      </a:lnTo>
                      <a:lnTo>
                        <a:pt x="2449" y="4729"/>
                      </a:lnTo>
                      <a:lnTo>
                        <a:pt x="2532" y="4582"/>
                      </a:lnTo>
                      <a:lnTo>
                        <a:pt x="2574" y="4415"/>
                      </a:lnTo>
                      <a:lnTo>
                        <a:pt x="2658" y="4310"/>
                      </a:lnTo>
                      <a:lnTo>
                        <a:pt x="2930" y="4143"/>
                      </a:lnTo>
                      <a:lnTo>
                        <a:pt x="2972" y="4038"/>
                      </a:lnTo>
                      <a:lnTo>
                        <a:pt x="2993" y="3913"/>
                      </a:lnTo>
                      <a:lnTo>
                        <a:pt x="3097" y="3746"/>
                      </a:lnTo>
                      <a:lnTo>
                        <a:pt x="3160" y="3641"/>
                      </a:lnTo>
                      <a:lnTo>
                        <a:pt x="3181" y="3536"/>
                      </a:lnTo>
                      <a:lnTo>
                        <a:pt x="3265" y="3432"/>
                      </a:lnTo>
                      <a:lnTo>
                        <a:pt x="3369" y="3369"/>
                      </a:lnTo>
                      <a:lnTo>
                        <a:pt x="3390" y="3264"/>
                      </a:lnTo>
                      <a:lnTo>
                        <a:pt x="3474" y="3348"/>
                      </a:lnTo>
                      <a:lnTo>
                        <a:pt x="3516" y="3348"/>
                      </a:lnTo>
                      <a:lnTo>
                        <a:pt x="3558" y="3243"/>
                      </a:lnTo>
                      <a:lnTo>
                        <a:pt x="3662" y="3243"/>
                      </a:lnTo>
                      <a:lnTo>
                        <a:pt x="3725" y="3222"/>
                      </a:lnTo>
                      <a:lnTo>
                        <a:pt x="3788" y="3139"/>
                      </a:lnTo>
                      <a:lnTo>
                        <a:pt x="3788" y="3034"/>
                      </a:lnTo>
                      <a:lnTo>
                        <a:pt x="3704" y="2950"/>
                      </a:lnTo>
                      <a:lnTo>
                        <a:pt x="3704" y="2950"/>
                      </a:lnTo>
                      <a:lnTo>
                        <a:pt x="3809" y="3013"/>
                      </a:lnTo>
                      <a:lnTo>
                        <a:pt x="3830" y="3139"/>
                      </a:lnTo>
                      <a:lnTo>
                        <a:pt x="3892" y="3139"/>
                      </a:lnTo>
                      <a:lnTo>
                        <a:pt x="3976" y="3118"/>
                      </a:lnTo>
                      <a:lnTo>
                        <a:pt x="3976" y="3055"/>
                      </a:lnTo>
                      <a:lnTo>
                        <a:pt x="4039" y="3013"/>
                      </a:lnTo>
                      <a:lnTo>
                        <a:pt x="4123" y="3034"/>
                      </a:lnTo>
                      <a:lnTo>
                        <a:pt x="4123" y="3097"/>
                      </a:lnTo>
                      <a:lnTo>
                        <a:pt x="4018" y="3139"/>
                      </a:lnTo>
                      <a:lnTo>
                        <a:pt x="4123" y="3139"/>
                      </a:lnTo>
                      <a:lnTo>
                        <a:pt x="4227" y="3160"/>
                      </a:lnTo>
                      <a:lnTo>
                        <a:pt x="4248" y="3118"/>
                      </a:lnTo>
                      <a:lnTo>
                        <a:pt x="4248" y="3034"/>
                      </a:lnTo>
                      <a:lnTo>
                        <a:pt x="4290" y="2992"/>
                      </a:lnTo>
                      <a:lnTo>
                        <a:pt x="4311" y="3013"/>
                      </a:lnTo>
                      <a:lnTo>
                        <a:pt x="4311" y="3139"/>
                      </a:lnTo>
                      <a:lnTo>
                        <a:pt x="4332" y="3160"/>
                      </a:lnTo>
                      <a:lnTo>
                        <a:pt x="4395" y="3118"/>
                      </a:lnTo>
                      <a:lnTo>
                        <a:pt x="4416" y="2950"/>
                      </a:lnTo>
                      <a:lnTo>
                        <a:pt x="4353" y="2867"/>
                      </a:lnTo>
                      <a:lnTo>
                        <a:pt x="4290" y="2867"/>
                      </a:lnTo>
                      <a:lnTo>
                        <a:pt x="4311" y="2825"/>
                      </a:lnTo>
                      <a:lnTo>
                        <a:pt x="4311" y="2699"/>
                      </a:lnTo>
                      <a:lnTo>
                        <a:pt x="4332" y="2511"/>
                      </a:lnTo>
                      <a:lnTo>
                        <a:pt x="4416" y="2490"/>
                      </a:lnTo>
                      <a:lnTo>
                        <a:pt x="4562" y="2427"/>
                      </a:lnTo>
                      <a:lnTo>
                        <a:pt x="4750" y="2323"/>
                      </a:lnTo>
                      <a:lnTo>
                        <a:pt x="4771" y="2260"/>
                      </a:lnTo>
                      <a:lnTo>
                        <a:pt x="4918" y="2093"/>
                      </a:lnTo>
                      <a:lnTo>
                        <a:pt x="4918" y="1988"/>
                      </a:lnTo>
                      <a:lnTo>
                        <a:pt x="5043" y="1862"/>
                      </a:lnTo>
                      <a:lnTo>
                        <a:pt x="5127" y="1883"/>
                      </a:lnTo>
                      <a:lnTo>
                        <a:pt x="5127" y="1821"/>
                      </a:lnTo>
                      <a:lnTo>
                        <a:pt x="5336" y="1632"/>
                      </a:lnTo>
                      <a:lnTo>
                        <a:pt x="5336" y="1549"/>
                      </a:lnTo>
                      <a:lnTo>
                        <a:pt x="5650" y="1277"/>
                      </a:lnTo>
                      <a:lnTo>
                        <a:pt x="5755" y="1235"/>
                      </a:lnTo>
                      <a:lnTo>
                        <a:pt x="5692" y="1214"/>
                      </a:lnTo>
                      <a:lnTo>
                        <a:pt x="5671" y="1109"/>
                      </a:lnTo>
                      <a:lnTo>
                        <a:pt x="5608" y="1005"/>
                      </a:lnTo>
                      <a:lnTo>
                        <a:pt x="5650" y="900"/>
                      </a:lnTo>
                      <a:lnTo>
                        <a:pt x="5671" y="774"/>
                      </a:lnTo>
                      <a:lnTo>
                        <a:pt x="5692" y="816"/>
                      </a:lnTo>
                      <a:lnTo>
                        <a:pt x="5797" y="649"/>
                      </a:lnTo>
                      <a:lnTo>
                        <a:pt x="5713" y="691"/>
                      </a:lnTo>
                      <a:lnTo>
                        <a:pt x="5650" y="691"/>
                      </a:lnTo>
                      <a:lnTo>
                        <a:pt x="5755" y="628"/>
                      </a:lnTo>
                      <a:lnTo>
                        <a:pt x="5817" y="502"/>
                      </a:lnTo>
                      <a:lnTo>
                        <a:pt x="5797" y="502"/>
                      </a:lnTo>
                      <a:lnTo>
                        <a:pt x="5797" y="419"/>
                      </a:lnTo>
                      <a:lnTo>
                        <a:pt x="5713" y="419"/>
                      </a:lnTo>
                      <a:lnTo>
                        <a:pt x="5650" y="544"/>
                      </a:lnTo>
                      <a:lnTo>
                        <a:pt x="5671" y="586"/>
                      </a:lnTo>
                      <a:lnTo>
                        <a:pt x="5713" y="607"/>
                      </a:lnTo>
                      <a:lnTo>
                        <a:pt x="5608" y="649"/>
                      </a:lnTo>
                      <a:lnTo>
                        <a:pt x="5566" y="607"/>
                      </a:lnTo>
                      <a:lnTo>
                        <a:pt x="5566" y="544"/>
                      </a:lnTo>
                      <a:lnTo>
                        <a:pt x="5504" y="544"/>
                      </a:lnTo>
                      <a:lnTo>
                        <a:pt x="5441" y="523"/>
                      </a:lnTo>
                      <a:lnTo>
                        <a:pt x="5378" y="586"/>
                      </a:lnTo>
                      <a:lnTo>
                        <a:pt x="5294" y="691"/>
                      </a:lnTo>
                      <a:lnTo>
                        <a:pt x="5232" y="628"/>
                      </a:lnTo>
                      <a:lnTo>
                        <a:pt x="5169" y="481"/>
                      </a:lnTo>
                      <a:lnTo>
                        <a:pt x="5232" y="440"/>
                      </a:lnTo>
                      <a:lnTo>
                        <a:pt x="5273" y="377"/>
                      </a:lnTo>
                      <a:lnTo>
                        <a:pt x="5273" y="314"/>
                      </a:lnTo>
                      <a:lnTo>
                        <a:pt x="5252" y="293"/>
                      </a:lnTo>
                      <a:lnTo>
                        <a:pt x="5273" y="251"/>
                      </a:lnTo>
                      <a:lnTo>
                        <a:pt x="5232" y="209"/>
                      </a:lnTo>
                      <a:lnTo>
                        <a:pt x="5169" y="251"/>
                      </a:lnTo>
                      <a:lnTo>
                        <a:pt x="5127" y="230"/>
                      </a:lnTo>
                      <a:lnTo>
                        <a:pt x="5064" y="188"/>
                      </a:lnTo>
                      <a:lnTo>
                        <a:pt x="5085" y="105"/>
                      </a:lnTo>
                      <a:lnTo>
                        <a:pt x="5169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67" name="Google Shape;2967;p66"/>
                <p:cNvSpPr/>
                <p:nvPr/>
              </p:nvSpPr>
              <p:spPr>
                <a:xfrm>
                  <a:off x="6101375" y="3852150"/>
                  <a:ext cx="82150" cy="171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86" h="6843" extrusionOk="0">
                      <a:moveTo>
                        <a:pt x="880" y="0"/>
                      </a:moveTo>
                      <a:lnTo>
                        <a:pt x="796" y="21"/>
                      </a:lnTo>
                      <a:lnTo>
                        <a:pt x="650" y="21"/>
                      </a:lnTo>
                      <a:lnTo>
                        <a:pt x="650" y="42"/>
                      </a:lnTo>
                      <a:lnTo>
                        <a:pt x="733" y="126"/>
                      </a:lnTo>
                      <a:lnTo>
                        <a:pt x="859" y="440"/>
                      </a:lnTo>
                      <a:lnTo>
                        <a:pt x="859" y="544"/>
                      </a:lnTo>
                      <a:lnTo>
                        <a:pt x="859" y="733"/>
                      </a:lnTo>
                      <a:lnTo>
                        <a:pt x="796" y="774"/>
                      </a:lnTo>
                      <a:lnTo>
                        <a:pt x="754" y="774"/>
                      </a:lnTo>
                      <a:lnTo>
                        <a:pt x="754" y="795"/>
                      </a:lnTo>
                      <a:lnTo>
                        <a:pt x="796" y="1046"/>
                      </a:lnTo>
                      <a:lnTo>
                        <a:pt x="838" y="1067"/>
                      </a:lnTo>
                      <a:lnTo>
                        <a:pt x="942" y="1026"/>
                      </a:lnTo>
                      <a:lnTo>
                        <a:pt x="1047" y="1026"/>
                      </a:lnTo>
                      <a:lnTo>
                        <a:pt x="963" y="1046"/>
                      </a:lnTo>
                      <a:lnTo>
                        <a:pt x="880" y="1151"/>
                      </a:lnTo>
                      <a:lnTo>
                        <a:pt x="901" y="1277"/>
                      </a:lnTo>
                      <a:lnTo>
                        <a:pt x="984" y="1444"/>
                      </a:lnTo>
                      <a:lnTo>
                        <a:pt x="1005" y="1716"/>
                      </a:lnTo>
                      <a:lnTo>
                        <a:pt x="1005" y="1904"/>
                      </a:lnTo>
                      <a:lnTo>
                        <a:pt x="1005" y="2030"/>
                      </a:lnTo>
                      <a:lnTo>
                        <a:pt x="1068" y="2009"/>
                      </a:lnTo>
                      <a:lnTo>
                        <a:pt x="1089" y="1904"/>
                      </a:lnTo>
                      <a:lnTo>
                        <a:pt x="1068" y="1821"/>
                      </a:lnTo>
                      <a:lnTo>
                        <a:pt x="1089" y="1800"/>
                      </a:lnTo>
                      <a:lnTo>
                        <a:pt x="1152" y="1842"/>
                      </a:lnTo>
                      <a:lnTo>
                        <a:pt x="1152" y="1967"/>
                      </a:lnTo>
                      <a:lnTo>
                        <a:pt x="1194" y="1967"/>
                      </a:lnTo>
                      <a:lnTo>
                        <a:pt x="1214" y="1904"/>
                      </a:lnTo>
                      <a:lnTo>
                        <a:pt x="1194" y="1842"/>
                      </a:lnTo>
                      <a:lnTo>
                        <a:pt x="1214" y="1842"/>
                      </a:lnTo>
                      <a:lnTo>
                        <a:pt x="1256" y="1925"/>
                      </a:lnTo>
                      <a:lnTo>
                        <a:pt x="1173" y="2030"/>
                      </a:lnTo>
                      <a:lnTo>
                        <a:pt x="1152" y="2134"/>
                      </a:lnTo>
                      <a:lnTo>
                        <a:pt x="1152" y="2197"/>
                      </a:lnTo>
                      <a:lnTo>
                        <a:pt x="1110" y="2218"/>
                      </a:lnTo>
                      <a:lnTo>
                        <a:pt x="1068" y="2134"/>
                      </a:lnTo>
                      <a:lnTo>
                        <a:pt x="1005" y="2134"/>
                      </a:lnTo>
                      <a:lnTo>
                        <a:pt x="1047" y="2323"/>
                      </a:lnTo>
                      <a:lnTo>
                        <a:pt x="1110" y="2532"/>
                      </a:lnTo>
                      <a:lnTo>
                        <a:pt x="1173" y="2553"/>
                      </a:lnTo>
                      <a:lnTo>
                        <a:pt x="1194" y="2532"/>
                      </a:lnTo>
                      <a:lnTo>
                        <a:pt x="1256" y="2616"/>
                      </a:lnTo>
                      <a:lnTo>
                        <a:pt x="1256" y="2658"/>
                      </a:lnTo>
                      <a:lnTo>
                        <a:pt x="1298" y="2699"/>
                      </a:lnTo>
                      <a:lnTo>
                        <a:pt x="1194" y="2762"/>
                      </a:lnTo>
                      <a:lnTo>
                        <a:pt x="1194" y="2825"/>
                      </a:lnTo>
                      <a:lnTo>
                        <a:pt x="1214" y="2867"/>
                      </a:lnTo>
                      <a:lnTo>
                        <a:pt x="1194" y="2950"/>
                      </a:lnTo>
                      <a:lnTo>
                        <a:pt x="1110" y="3139"/>
                      </a:lnTo>
                      <a:lnTo>
                        <a:pt x="1152" y="3243"/>
                      </a:lnTo>
                      <a:lnTo>
                        <a:pt x="1089" y="3264"/>
                      </a:lnTo>
                      <a:lnTo>
                        <a:pt x="1173" y="3348"/>
                      </a:lnTo>
                      <a:lnTo>
                        <a:pt x="1152" y="3369"/>
                      </a:lnTo>
                      <a:lnTo>
                        <a:pt x="1068" y="3369"/>
                      </a:lnTo>
                      <a:lnTo>
                        <a:pt x="1005" y="3474"/>
                      </a:lnTo>
                      <a:lnTo>
                        <a:pt x="1005" y="3536"/>
                      </a:lnTo>
                      <a:lnTo>
                        <a:pt x="1068" y="3599"/>
                      </a:lnTo>
                      <a:lnTo>
                        <a:pt x="1005" y="3641"/>
                      </a:lnTo>
                      <a:lnTo>
                        <a:pt x="942" y="3641"/>
                      </a:lnTo>
                      <a:lnTo>
                        <a:pt x="880" y="3767"/>
                      </a:lnTo>
                      <a:lnTo>
                        <a:pt x="796" y="4164"/>
                      </a:lnTo>
                      <a:lnTo>
                        <a:pt x="796" y="4269"/>
                      </a:lnTo>
                      <a:lnTo>
                        <a:pt x="733" y="4331"/>
                      </a:lnTo>
                      <a:lnTo>
                        <a:pt x="629" y="4331"/>
                      </a:lnTo>
                      <a:lnTo>
                        <a:pt x="545" y="4290"/>
                      </a:lnTo>
                      <a:lnTo>
                        <a:pt x="419" y="4311"/>
                      </a:lnTo>
                      <a:lnTo>
                        <a:pt x="210" y="4415"/>
                      </a:lnTo>
                      <a:lnTo>
                        <a:pt x="106" y="4520"/>
                      </a:lnTo>
                      <a:lnTo>
                        <a:pt x="64" y="4645"/>
                      </a:lnTo>
                      <a:lnTo>
                        <a:pt x="106" y="4834"/>
                      </a:lnTo>
                      <a:lnTo>
                        <a:pt x="210" y="4917"/>
                      </a:lnTo>
                      <a:lnTo>
                        <a:pt x="357" y="5022"/>
                      </a:lnTo>
                      <a:lnTo>
                        <a:pt x="440" y="5168"/>
                      </a:lnTo>
                      <a:lnTo>
                        <a:pt x="587" y="5231"/>
                      </a:lnTo>
                      <a:lnTo>
                        <a:pt x="650" y="5273"/>
                      </a:lnTo>
                      <a:lnTo>
                        <a:pt x="670" y="5545"/>
                      </a:lnTo>
                      <a:lnTo>
                        <a:pt x="691" y="5566"/>
                      </a:lnTo>
                      <a:lnTo>
                        <a:pt x="670" y="5587"/>
                      </a:lnTo>
                      <a:lnTo>
                        <a:pt x="670" y="5733"/>
                      </a:lnTo>
                      <a:lnTo>
                        <a:pt x="629" y="5838"/>
                      </a:lnTo>
                      <a:lnTo>
                        <a:pt x="378" y="6110"/>
                      </a:lnTo>
                      <a:lnTo>
                        <a:pt x="231" y="6277"/>
                      </a:lnTo>
                      <a:lnTo>
                        <a:pt x="43" y="6424"/>
                      </a:lnTo>
                      <a:lnTo>
                        <a:pt x="1" y="6508"/>
                      </a:lnTo>
                      <a:lnTo>
                        <a:pt x="22" y="6549"/>
                      </a:lnTo>
                      <a:lnTo>
                        <a:pt x="126" y="6591"/>
                      </a:lnTo>
                      <a:lnTo>
                        <a:pt x="147" y="6528"/>
                      </a:lnTo>
                      <a:lnTo>
                        <a:pt x="210" y="6528"/>
                      </a:lnTo>
                      <a:lnTo>
                        <a:pt x="210" y="6612"/>
                      </a:lnTo>
                      <a:lnTo>
                        <a:pt x="210" y="6675"/>
                      </a:lnTo>
                      <a:lnTo>
                        <a:pt x="231" y="6696"/>
                      </a:lnTo>
                      <a:lnTo>
                        <a:pt x="273" y="6675"/>
                      </a:lnTo>
                      <a:lnTo>
                        <a:pt x="315" y="6717"/>
                      </a:lnTo>
                      <a:lnTo>
                        <a:pt x="315" y="6800"/>
                      </a:lnTo>
                      <a:lnTo>
                        <a:pt x="336" y="6842"/>
                      </a:lnTo>
                      <a:lnTo>
                        <a:pt x="419" y="6821"/>
                      </a:lnTo>
                      <a:lnTo>
                        <a:pt x="629" y="6675"/>
                      </a:lnTo>
                      <a:lnTo>
                        <a:pt x="796" y="6528"/>
                      </a:lnTo>
                      <a:lnTo>
                        <a:pt x="984" y="6361"/>
                      </a:lnTo>
                      <a:lnTo>
                        <a:pt x="1152" y="6173"/>
                      </a:lnTo>
                      <a:lnTo>
                        <a:pt x="1319" y="5901"/>
                      </a:lnTo>
                      <a:lnTo>
                        <a:pt x="1424" y="5859"/>
                      </a:lnTo>
                      <a:lnTo>
                        <a:pt x="1507" y="5859"/>
                      </a:lnTo>
                      <a:lnTo>
                        <a:pt x="1570" y="5775"/>
                      </a:lnTo>
                      <a:lnTo>
                        <a:pt x="1570" y="5691"/>
                      </a:lnTo>
                      <a:lnTo>
                        <a:pt x="1612" y="5650"/>
                      </a:lnTo>
                      <a:lnTo>
                        <a:pt x="1717" y="5587"/>
                      </a:lnTo>
                      <a:lnTo>
                        <a:pt x="1800" y="5357"/>
                      </a:lnTo>
                      <a:lnTo>
                        <a:pt x="1905" y="5210"/>
                      </a:lnTo>
                      <a:lnTo>
                        <a:pt x="1905" y="5147"/>
                      </a:lnTo>
                      <a:lnTo>
                        <a:pt x="1989" y="5106"/>
                      </a:lnTo>
                      <a:lnTo>
                        <a:pt x="1884" y="4980"/>
                      </a:lnTo>
                      <a:lnTo>
                        <a:pt x="1717" y="4980"/>
                      </a:lnTo>
                      <a:lnTo>
                        <a:pt x="1800" y="4938"/>
                      </a:lnTo>
                      <a:lnTo>
                        <a:pt x="1884" y="4917"/>
                      </a:lnTo>
                      <a:lnTo>
                        <a:pt x="2114" y="4624"/>
                      </a:lnTo>
                      <a:lnTo>
                        <a:pt x="2240" y="4603"/>
                      </a:lnTo>
                      <a:lnTo>
                        <a:pt x="2428" y="4624"/>
                      </a:lnTo>
                      <a:lnTo>
                        <a:pt x="2512" y="4624"/>
                      </a:lnTo>
                      <a:lnTo>
                        <a:pt x="2512" y="4708"/>
                      </a:lnTo>
                      <a:lnTo>
                        <a:pt x="2512" y="4792"/>
                      </a:lnTo>
                      <a:lnTo>
                        <a:pt x="2616" y="4708"/>
                      </a:lnTo>
                      <a:lnTo>
                        <a:pt x="2679" y="4645"/>
                      </a:lnTo>
                      <a:lnTo>
                        <a:pt x="2533" y="4603"/>
                      </a:lnTo>
                      <a:lnTo>
                        <a:pt x="2554" y="4499"/>
                      </a:lnTo>
                      <a:lnTo>
                        <a:pt x="2637" y="4311"/>
                      </a:lnTo>
                      <a:lnTo>
                        <a:pt x="2679" y="4227"/>
                      </a:lnTo>
                      <a:lnTo>
                        <a:pt x="2784" y="4227"/>
                      </a:lnTo>
                      <a:lnTo>
                        <a:pt x="2826" y="4290"/>
                      </a:lnTo>
                      <a:lnTo>
                        <a:pt x="2867" y="4227"/>
                      </a:lnTo>
                      <a:lnTo>
                        <a:pt x="2930" y="4122"/>
                      </a:lnTo>
                      <a:lnTo>
                        <a:pt x="3077" y="3892"/>
                      </a:lnTo>
                      <a:lnTo>
                        <a:pt x="3077" y="3808"/>
                      </a:lnTo>
                      <a:lnTo>
                        <a:pt x="3077" y="3746"/>
                      </a:lnTo>
                      <a:lnTo>
                        <a:pt x="3098" y="3599"/>
                      </a:lnTo>
                      <a:lnTo>
                        <a:pt x="3202" y="3495"/>
                      </a:lnTo>
                      <a:lnTo>
                        <a:pt x="3286" y="3453"/>
                      </a:lnTo>
                      <a:lnTo>
                        <a:pt x="3286" y="3411"/>
                      </a:lnTo>
                      <a:lnTo>
                        <a:pt x="3160" y="3369"/>
                      </a:lnTo>
                      <a:lnTo>
                        <a:pt x="3098" y="3285"/>
                      </a:lnTo>
                      <a:lnTo>
                        <a:pt x="3139" y="3285"/>
                      </a:lnTo>
                      <a:lnTo>
                        <a:pt x="3160" y="3243"/>
                      </a:lnTo>
                      <a:lnTo>
                        <a:pt x="3035" y="3222"/>
                      </a:lnTo>
                      <a:lnTo>
                        <a:pt x="2888" y="3327"/>
                      </a:lnTo>
                      <a:lnTo>
                        <a:pt x="2679" y="3536"/>
                      </a:lnTo>
                      <a:lnTo>
                        <a:pt x="2554" y="3536"/>
                      </a:lnTo>
                      <a:lnTo>
                        <a:pt x="2470" y="3578"/>
                      </a:lnTo>
                      <a:lnTo>
                        <a:pt x="2365" y="3536"/>
                      </a:lnTo>
                      <a:lnTo>
                        <a:pt x="2135" y="3285"/>
                      </a:lnTo>
                      <a:lnTo>
                        <a:pt x="2051" y="3285"/>
                      </a:lnTo>
                      <a:lnTo>
                        <a:pt x="1989" y="3181"/>
                      </a:lnTo>
                      <a:lnTo>
                        <a:pt x="1947" y="3118"/>
                      </a:lnTo>
                      <a:lnTo>
                        <a:pt x="2010" y="3034"/>
                      </a:lnTo>
                      <a:lnTo>
                        <a:pt x="2030" y="2888"/>
                      </a:lnTo>
                      <a:lnTo>
                        <a:pt x="1926" y="2720"/>
                      </a:lnTo>
                      <a:lnTo>
                        <a:pt x="1926" y="2637"/>
                      </a:lnTo>
                      <a:lnTo>
                        <a:pt x="1905" y="2595"/>
                      </a:lnTo>
                      <a:lnTo>
                        <a:pt x="1905" y="2448"/>
                      </a:lnTo>
                      <a:lnTo>
                        <a:pt x="1947" y="2365"/>
                      </a:lnTo>
                      <a:lnTo>
                        <a:pt x="1884" y="2365"/>
                      </a:lnTo>
                      <a:lnTo>
                        <a:pt x="1884" y="2239"/>
                      </a:lnTo>
                      <a:lnTo>
                        <a:pt x="1842" y="2176"/>
                      </a:lnTo>
                      <a:lnTo>
                        <a:pt x="1800" y="2197"/>
                      </a:lnTo>
                      <a:lnTo>
                        <a:pt x="1717" y="2134"/>
                      </a:lnTo>
                      <a:lnTo>
                        <a:pt x="1675" y="2197"/>
                      </a:lnTo>
                      <a:lnTo>
                        <a:pt x="1779" y="2281"/>
                      </a:lnTo>
                      <a:lnTo>
                        <a:pt x="1738" y="2365"/>
                      </a:lnTo>
                      <a:lnTo>
                        <a:pt x="1779" y="2427"/>
                      </a:lnTo>
                      <a:lnTo>
                        <a:pt x="1696" y="2511"/>
                      </a:lnTo>
                      <a:lnTo>
                        <a:pt x="1696" y="2595"/>
                      </a:lnTo>
                      <a:lnTo>
                        <a:pt x="1779" y="2699"/>
                      </a:lnTo>
                      <a:lnTo>
                        <a:pt x="1779" y="2741"/>
                      </a:lnTo>
                      <a:lnTo>
                        <a:pt x="1675" y="2762"/>
                      </a:lnTo>
                      <a:lnTo>
                        <a:pt x="1612" y="2720"/>
                      </a:lnTo>
                      <a:lnTo>
                        <a:pt x="1591" y="2616"/>
                      </a:lnTo>
                      <a:lnTo>
                        <a:pt x="1486" y="2595"/>
                      </a:lnTo>
                      <a:lnTo>
                        <a:pt x="1486" y="2532"/>
                      </a:lnTo>
                      <a:lnTo>
                        <a:pt x="1382" y="2511"/>
                      </a:lnTo>
                      <a:lnTo>
                        <a:pt x="1319" y="2511"/>
                      </a:lnTo>
                      <a:lnTo>
                        <a:pt x="1298" y="2448"/>
                      </a:lnTo>
                      <a:lnTo>
                        <a:pt x="1403" y="2406"/>
                      </a:lnTo>
                      <a:lnTo>
                        <a:pt x="1424" y="2323"/>
                      </a:lnTo>
                      <a:lnTo>
                        <a:pt x="1319" y="2239"/>
                      </a:lnTo>
                      <a:lnTo>
                        <a:pt x="1403" y="2114"/>
                      </a:lnTo>
                      <a:lnTo>
                        <a:pt x="1486" y="2093"/>
                      </a:lnTo>
                      <a:lnTo>
                        <a:pt x="1507" y="1988"/>
                      </a:lnTo>
                      <a:lnTo>
                        <a:pt x="1486" y="1904"/>
                      </a:lnTo>
                      <a:lnTo>
                        <a:pt x="1507" y="1821"/>
                      </a:lnTo>
                      <a:lnTo>
                        <a:pt x="1466" y="1758"/>
                      </a:lnTo>
                      <a:lnTo>
                        <a:pt x="1486" y="1611"/>
                      </a:lnTo>
                      <a:lnTo>
                        <a:pt x="1361" y="1507"/>
                      </a:lnTo>
                      <a:lnTo>
                        <a:pt x="1361" y="1465"/>
                      </a:lnTo>
                      <a:lnTo>
                        <a:pt x="1424" y="1507"/>
                      </a:lnTo>
                      <a:lnTo>
                        <a:pt x="1528" y="1486"/>
                      </a:lnTo>
                      <a:lnTo>
                        <a:pt x="1570" y="1360"/>
                      </a:lnTo>
                      <a:lnTo>
                        <a:pt x="1591" y="1318"/>
                      </a:lnTo>
                      <a:lnTo>
                        <a:pt x="1591" y="1151"/>
                      </a:lnTo>
                      <a:lnTo>
                        <a:pt x="1570" y="1026"/>
                      </a:lnTo>
                      <a:lnTo>
                        <a:pt x="1570" y="921"/>
                      </a:lnTo>
                      <a:lnTo>
                        <a:pt x="1507" y="942"/>
                      </a:lnTo>
                      <a:lnTo>
                        <a:pt x="1382" y="984"/>
                      </a:lnTo>
                      <a:lnTo>
                        <a:pt x="1277" y="879"/>
                      </a:lnTo>
                      <a:lnTo>
                        <a:pt x="1361" y="837"/>
                      </a:lnTo>
                      <a:lnTo>
                        <a:pt x="1277" y="774"/>
                      </a:lnTo>
                      <a:lnTo>
                        <a:pt x="1214" y="754"/>
                      </a:lnTo>
                      <a:lnTo>
                        <a:pt x="1277" y="712"/>
                      </a:lnTo>
                      <a:lnTo>
                        <a:pt x="1361" y="649"/>
                      </a:lnTo>
                      <a:lnTo>
                        <a:pt x="1361" y="607"/>
                      </a:lnTo>
                      <a:lnTo>
                        <a:pt x="1256" y="565"/>
                      </a:lnTo>
                      <a:lnTo>
                        <a:pt x="1173" y="502"/>
                      </a:lnTo>
                      <a:lnTo>
                        <a:pt x="1089" y="544"/>
                      </a:lnTo>
                      <a:lnTo>
                        <a:pt x="1089" y="440"/>
                      </a:lnTo>
                      <a:lnTo>
                        <a:pt x="1110" y="440"/>
                      </a:lnTo>
                      <a:lnTo>
                        <a:pt x="1173" y="356"/>
                      </a:lnTo>
                      <a:lnTo>
                        <a:pt x="1110" y="356"/>
                      </a:lnTo>
                      <a:lnTo>
                        <a:pt x="1047" y="398"/>
                      </a:lnTo>
                      <a:lnTo>
                        <a:pt x="1047" y="461"/>
                      </a:lnTo>
                      <a:lnTo>
                        <a:pt x="1005" y="544"/>
                      </a:lnTo>
                      <a:lnTo>
                        <a:pt x="942" y="523"/>
                      </a:lnTo>
                      <a:lnTo>
                        <a:pt x="963" y="419"/>
                      </a:lnTo>
                      <a:lnTo>
                        <a:pt x="901" y="335"/>
                      </a:lnTo>
                      <a:lnTo>
                        <a:pt x="880" y="209"/>
                      </a:lnTo>
                      <a:lnTo>
                        <a:pt x="880" y="105"/>
                      </a:lnTo>
                      <a:lnTo>
                        <a:pt x="880" y="42"/>
                      </a:lnTo>
                      <a:lnTo>
                        <a:pt x="942" y="42"/>
                      </a:lnTo>
                      <a:lnTo>
                        <a:pt x="880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968" name="Google Shape;2968;p66"/>
              <p:cNvSpPr/>
              <p:nvPr/>
            </p:nvSpPr>
            <p:spPr>
              <a:xfrm>
                <a:off x="3399625" y="2088800"/>
                <a:ext cx="127125" cy="77450"/>
              </a:xfrm>
              <a:custGeom>
                <a:avLst/>
                <a:gdLst/>
                <a:ahLst/>
                <a:cxnLst/>
                <a:rect l="l" t="t" r="r" b="b"/>
                <a:pathLst>
                  <a:path w="5085" h="3098" extrusionOk="0">
                    <a:moveTo>
                      <a:pt x="900" y="1"/>
                    </a:moveTo>
                    <a:lnTo>
                      <a:pt x="733" y="22"/>
                    </a:lnTo>
                    <a:lnTo>
                      <a:pt x="733" y="64"/>
                    </a:lnTo>
                    <a:lnTo>
                      <a:pt x="775" y="126"/>
                    </a:lnTo>
                    <a:lnTo>
                      <a:pt x="837" y="126"/>
                    </a:lnTo>
                    <a:lnTo>
                      <a:pt x="858" y="64"/>
                    </a:lnTo>
                    <a:lnTo>
                      <a:pt x="942" y="64"/>
                    </a:lnTo>
                    <a:lnTo>
                      <a:pt x="984" y="126"/>
                    </a:lnTo>
                    <a:lnTo>
                      <a:pt x="1088" y="147"/>
                    </a:lnTo>
                    <a:lnTo>
                      <a:pt x="1047" y="210"/>
                    </a:lnTo>
                    <a:lnTo>
                      <a:pt x="942" y="168"/>
                    </a:lnTo>
                    <a:lnTo>
                      <a:pt x="837" y="168"/>
                    </a:lnTo>
                    <a:lnTo>
                      <a:pt x="858" y="231"/>
                    </a:lnTo>
                    <a:lnTo>
                      <a:pt x="1005" y="315"/>
                    </a:lnTo>
                    <a:lnTo>
                      <a:pt x="1109" y="440"/>
                    </a:lnTo>
                    <a:lnTo>
                      <a:pt x="1088" y="524"/>
                    </a:lnTo>
                    <a:lnTo>
                      <a:pt x="1047" y="545"/>
                    </a:lnTo>
                    <a:lnTo>
                      <a:pt x="1047" y="461"/>
                    </a:lnTo>
                    <a:lnTo>
                      <a:pt x="900" y="377"/>
                    </a:lnTo>
                    <a:lnTo>
                      <a:pt x="837" y="461"/>
                    </a:lnTo>
                    <a:lnTo>
                      <a:pt x="775" y="440"/>
                    </a:lnTo>
                    <a:lnTo>
                      <a:pt x="796" y="356"/>
                    </a:lnTo>
                    <a:lnTo>
                      <a:pt x="691" y="252"/>
                    </a:lnTo>
                    <a:lnTo>
                      <a:pt x="586" y="210"/>
                    </a:lnTo>
                    <a:lnTo>
                      <a:pt x="524" y="252"/>
                    </a:lnTo>
                    <a:lnTo>
                      <a:pt x="586" y="356"/>
                    </a:lnTo>
                    <a:lnTo>
                      <a:pt x="565" y="419"/>
                    </a:lnTo>
                    <a:lnTo>
                      <a:pt x="524" y="315"/>
                    </a:lnTo>
                    <a:lnTo>
                      <a:pt x="419" y="273"/>
                    </a:lnTo>
                    <a:lnTo>
                      <a:pt x="377" y="356"/>
                    </a:lnTo>
                    <a:lnTo>
                      <a:pt x="461" y="440"/>
                    </a:lnTo>
                    <a:lnTo>
                      <a:pt x="524" y="482"/>
                    </a:lnTo>
                    <a:lnTo>
                      <a:pt x="565" y="545"/>
                    </a:lnTo>
                    <a:lnTo>
                      <a:pt x="461" y="482"/>
                    </a:lnTo>
                    <a:lnTo>
                      <a:pt x="356" y="545"/>
                    </a:lnTo>
                    <a:lnTo>
                      <a:pt x="419" y="608"/>
                    </a:lnTo>
                    <a:lnTo>
                      <a:pt x="565" y="670"/>
                    </a:lnTo>
                    <a:lnTo>
                      <a:pt x="482" y="670"/>
                    </a:lnTo>
                    <a:lnTo>
                      <a:pt x="461" y="733"/>
                    </a:lnTo>
                    <a:lnTo>
                      <a:pt x="482" y="775"/>
                    </a:lnTo>
                    <a:lnTo>
                      <a:pt x="461" y="775"/>
                    </a:lnTo>
                    <a:lnTo>
                      <a:pt x="272" y="649"/>
                    </a:lnTo>
                    <a:lnTo>
                      <a:pt x="231" y="608"/>
                    </a:lnTo>
                    <a:lnTo>
                      <a:pt x="168" y="670"/>
                    </a:lnTo>
                    <a:lnTo>
                      <a:pt x="252" y="796"/>
                    </a:lnTo>
                    <a:lnTo>
                      <a:pt x="314" y="880"/>
                    </a:lnTo>
                    <a:lnTo>
                      <a:pt x="252" y="900"/>
                    </a:lnTo>
                    <a:lnTo>
                      <a:pt x="147" y="775"/>
                    </a:lnTo>
                    <a:lnTo>
                      <a:pt x="63" y="754"/>
                    </a:lnTo>
                    <a:lnTo>
                      <a:pt x="0" y="859"/>
                    </a:lnTo>
                    <a:lnTo>
                      <a:pt x="126" y="900"/>
                    </a:lnTo>
                    <a:lnTo>
                      <a:pt x="231" y="1005"/>
                    </a:lnTo>
                    <a:lnTo>
                      <a:pt x="356" y="1047"/>
                    </a:lnTo>
                    <a:lnTo>
                      <a:pt x="440" y="942"/>
                    </a:lnTo>
                    <a:lnTo>
                      <a:pt x="565" y="900"/>
                    </a:lnTo>
                    <a:lnTo>
                      <a:pt x="628" y="796"/>
                    </a:lnTo>
                    <a:lnTo>
                      <a:pt x="649" y="859"/>
                    </a:lnTo>
                    <a:lnTo>
                      <a:pt x="649" y="900"/>
                    </a:lnTo>
                    <a:lnTo>
                      <a:pt x="691" y="900"/>
                    </a:lnTo>
                    <a:lnTo>
                      <a:pt x="775" y="880"/>
                    </a:lnTo>
                    <a:lnTo>
                      <a:pt x="796" y="984"/>
                    </a:lnTo>
                    <a:lnTo>
                      <a:pt x="858" y="984"/>
                    </a:lnTo>
                    <a:lnTo>
                      <a:pt x="942" y="900"/>
                    </a:lnTo>
                    <a:lnTo>
                      <a:pt x="963" y="859"/>
                    </a:lnTo>
                    <a:lnTo>
                      <a:pt x="984" y="963"/>
                    </a:lnTo>
                    <a:lnTo>
                      <a:pt x="1005" y="963"/>
                    </a:lnTo>
                    <a:lnTo>
                      <a:pt x="1151" y="859"/>
                    </a:lnTo>
                    <a:lnTo>
                      <a:pt x="1109" y="900"/>
                    </a:lnTo>
                    <a:lnTo>
                      <a:pt x="1088" y="1005"/>
                    </a:lnTo>
                    <a:lnTo>
                      <a:pt x="1151" y="1047"/>
                    </a:lnTo>
                    <a:lnTo>
                      <a:pt x="1214" y="984"/>
                    </a:lnTo>
                    <a:lnTo>
                      <a:pt x="1360" y="1068"/>
                    </a:lnTo>
                    <a:lnTo>
                      <a:pt x="1277" y="1089"/>
                    </a:lnTo>
                    <a:lnTo>
                      <a:pt x="1193" y="1089"/>
                    </a:lnTo>
                    <a:lnTo>
                      <a:pt x="1109" y="1131"/>
                    </a:lnTo>
                    <a:lnTo>
                      <a:pt x="1047" y="1131"/>
                    </a:lnTo>
                    <a:lnTo>
                      <a:pt x="879" y="1214"/>
                    </a:lnTo>
                    <a:lnTo>
                      <a:pt x="879" y="1256"/>
                    </a:lnTo>
                    <a:lnTo>
                      <a:pt x="1068" y="1298"/>
                    </a:lnTo>
                    <a:lnTo>
                      <a:pt x="1172" y="1298"/>
                    </a:lnTo>
                    <a:lnTo>
                      <a:pt x="1214" y="1214"/>
                    </a:lnTo>
                    <a:lnTo>
                      <a:pt x="1277" y="1193"/>
                    </a:lnTo>
                    <a:lnTo>
                      <a:pt x="1277" y="1298"/>
                    </a:lnTo>
                    <a:lnTo>
                      <a:pt x="1193" y="1382"/>
                    </a:lnTo>
                    <a:lnTo>
                      <a:pt x="1005" y="1403"/>
                    </a:lnTo>
                    <a:lnTo>
                      <a:pt x="942" y="1382"/>
                    </a:lnTo>
                    <a:lnTo>
                      <a:pt x="858" y="1486"/>
                    </a:lnTo>
                    <a:lnTo>
                      <a:pt x="796" y="1403"/>
                    </a:lnTo>
                    <a:lnTo>
                      <a:pt x="775" y="1382"/>
                    </a:lnTo>
                    <a:lnTo>
                      <a:pt x="775" y="1319"/>
                    </a:lnTo>
                    <a:lnTo>
                      <a:pt x="691" y="1319"/>
                    </a:lnTo>
                    <a:lnTo>
                      <a:pt x="691" y="1361"/>
                    </a:lnTo>
                    <a:lnTo>
                      <a:pt x="691" y="1382"/>
                    </a:lnTo>
                    <a:lnTo>
                      <a:pt x="628" y="1465"/>
                    </a:lnTo>
                    <a:lnTo>
                      <a:pt x="544" y="1403"/>
                    </a:lnTo>
                    <a:lnTo>
                      <a:pt x="461" y="1424"/>
                    </a:lnTo>
                    <a:lnTo>
                      <a:pt x="356" y="1486"/>
                    </a:lnTo>
                    <a:lnTo>
                      <a:pt x="252" y="1424"/>
                    </a:lnTo>
                    <a:lnTo>
                      <a:pt x="168" y="1465"/>
                    </a:lnTo>
                    <a:lnTo>
                      <a:pt x="126" y="1465"/>
                    </a:lnTo>
                    <a:lnTo>
                      <a:pt x="168" y="1591"/>
                    </a:lnTo>
                    <a:lnTo>
                      <a:pt x="231" y="1654"/>
                    </a:lnTo>
                    <a:lnTo>
                      <a:pt x="377" y="1696"/>
                    </a:lnTo>
                    <a:lnTo>
                      <a:pt x="377" y="1633"/>
                    </a:lnTo>
                    <a:lnTo>
                      <a:pt x="565" y="1696"/>
                    </a:lnTo>
                    <a:lnTo>
                      <a:pt x="900" y="1696"/>
                    </a:lnTo>
                    <a:lnTo>
                      <a:pt x="900" y="1737"/>
                    </a:lnTo>
                    <a:lnTo>
                      <a:pt x="837" y="1800"/>
                    </a:lnTo>
                    <a:lnTo>
                      <a:pt x="837" y="1842"/>
                    </a:lnTo>
                    <a:lnTo>
                      <a:pt x="942" y="1926"/>
                    </a:lnTo>
                    <a:lnTo>
                      <a:pt x="963" y="2009"/>
                    </a:lnTo>
                    <a:lnTo>
                      <a:pt x="1005" y="2009"/>
                    </a:lnTo>
                    <a:lnTo>
                      <a:pt x="1172" y="1905"/>
                    </a:lnTo>
                    <a:lnTo>
                      <a:pt x="1151" y="1988"/>
                    </a:lnTo>
                    <a:lnTo>
                      <a:pt x="1047" y="2030"/>
                    </a:lnTo>
                    <a:lnTo>
                      <a:pt x="984" y="2135"/>
                    </a:lnTo>
                    <a:lnTo>
                      <a:pt x="1068" y="2177"/>
                    </a:lnTo>
                    <a:lnTo>
                      <a:pt x="1214" y="2051"/>
                    </a:lnTo>
                    <a:lnTo>
                      <a:pt x="1360" y="2114"/>
                    </a:lnTo>
                    <a:lnTo>
                      <a:pt x="1381" y="2156"/>
                    </a:lnTo>
                    <a:lnTo>
                      <a:pt x="1298" y="2114"/>
                    </a:lnTo>
                    <a:lnTo>
                      <a:pt x="1193" y="2156"/>
                    </a:lnTo>
                    <a:lnTo>
                      <a:pt x="1109" y="2240"/>
                    </a:lnTo>
                    <a:lnTo>
                      <a:pt x="984" y="2240"/>
                    </a:lnTo>
                    <a:lnTo>
                      <a:pt x="984" y="2323"/>
                    </a:lnTo>
                    <a:lnTo>
                      <a:pt x="942" y="2365"/>
                    </a:lnTo>
                    <a:lnTo>
                      <a:pt x="879" y="2365"/>
                    </a:lnTo>
                    <a:lnTo>
                      <a:pt x="796" y="2407"/>
                    </a:lnTo>
                    <a:lnTo>
                      <a:pt x="775" y="2344"/>
                    </a:lnTo>
                    <a:lnTo>
                      <a:pt x="670" y="2261"/>
                    </a:lnTo>
                    <a:lnTo>
                      <a:pt x="670" y="2323"/>
                    </a:lnTo>
                    <a:lnTo>
                      <a:pt x="628" y="2323"/>
                    </a:lnTo>
                    <a:lnTo>
                      <a:pt x="649" y="2449"/>
                    </a:lnTo>
                    <a:lnTo>
                      <a:pt x="691" y="2470"/>
                    </a:lnTo>
                    <a:lnTo>
                      <a:pt x="670" y="2512"/>
                    </a:lnTo>
                    <a:lnTo>
                      <a:pt x="649" y="2700"/>
                    </a:lnTo>
                    <a:lnTo>
                      <a:pt x="775" y="2679"/>
                    </a:lnTo>
                    <a:lnTo>
                      <a:pt x="837" y="2658"/>
                    </a:lnTo>
                    <a:lnTo>
                      <a:pt x="900" y="2700"/>
                    </a:lnTo>
                    <a:lnTo>
                      <a:pt x="1088" y="2742"/>
                    </a:lnTo>
                    <a:lnTo>
                      <a:pt x="1214" y="2637"/>
                    </a:lnTo>
                    <a:lnTo>
                      <a:pt x="1360" y="2679"/>
                    </a:lnTo>
                    <a:lnTo>
                      <a:pt x="1423" y="2637"/>
                    </a:lnTo>
                    <a:lnTo>
                      <a:pt x="1465" y="2679"/>
                    </a:lnTo>
                    <a:lnTo>
                      <a:pt x="1528" y="2700"/>
                    </a:lnTo>
                    <a:lnTo>
                      <a:pt x="1632" y="2679"/>
                    </a:lnTo>
                    <a:lnTo>
                      <a:pt x="1632" y="2784"/>
                    </a:lnTo>
                    <a:lnTo>
                      <a:pt x="1779" y="2930"/>
                    </a:lnTo>
                    <a:lnTo>
                      <a:pt x="1842" y="2972"/>
                    </a:lnTo>
                    <a:lnTo>
                      <a:pt x="1946" y="2888"/>
                    </a:lnTo>
                    <a:lnTo>
                      <a:pt x="2051" y="2888"/>
                    </a:lnTo>
                    <a:lnTo>
                      <a:pt x="2239" y="3077"/>
                    </a:lnTo>
                    <a:lnTo>
                      <a:pt x="2469" y="3077"/>
                    </a:lnTo>
                    <a:lnTo>
                      <a:pt x="2574" y="3097"/>
                    </a:lnTo>
                    <a:lnTo>
                      <a:pt x="2741" y="3056"/>
                    </a:lnTo>
                    <a:lnTo>
                      <a:pt x="2721" y="2951"/>
                    </a:lnTo>
                    <a:lnTo>
                      <a:pt x="2741" y="2867"/>
                    </a:lnTo>
                    <a:lnTo>
                      <a:pt x="2762" y="2951"/>
                    </a:lnTo>
                    <a:lnTo>
                      <a:pt x="2888" y="2972"/>
                    </a:lnTo>
                    <a:lnTo>
                      <a:pt x="3034" y="2867"/>
                    </a:lnTo>
                    <a:lnTo>
                      <a:pt x="3034" y="2700"/>
                    </a:lnTo>
                    <a:lnTo>
                      <a:pt x="3181" y="2700"/>
                    </a:lnTo>
                    <a:lnTo>
                      <a:pt x="3139" y="2763"/>
                    </a:lnTo>
                    <a:lnTo>
                      <a:pt x="3181" y="2846"/>
                    </a:lnTo>
                    <a:lnTo>
                      <a:pt x="3202" y="2763"/>
                    </a:lnTo>
                    <a:lnTo>
                      <a:pt x="3306" y="2763"/>
                    </a:lnTo>
                    <a:lnTo>
                      <a:pt x="3411" y="2637"/>
                    </a:lnTo>
                    <a:lnTo>
                      <a:pt x="3474" y="2658"/>
                    </a:lnTo>
                    <a:lnTo>
                      <a:pt x="3495" y="2637"/>
                    </a:lnTo>
                    <a:lnTo>
                      <a:pt x="3599" y="2658"/>
                    </a:lnTo>
                    <a:lnTo>
                      <a:pt x="3599" y="2679"/>
                    </a:lnTo>
                    <a:lnTo>
                      <a:pt x="3662" y="2658"/>
                    </a:lnTo>
                    <a:lnTo>
                      <a:pt x="3892" y="2449"/>
                    </a:lnTo>
                    <a:lnTo>
                      <a:pt x="3976" y="2323"/>
                    </a:lnTo>
                    <a:lnTo>
                      <a:pt x="4248" y="2261"/>
                    </a:lnTo>
                    <a:lnTo>
                      <a:pt x="4332" y="2177"/>
                    </a:lnTo>
                    <a:lnTo>
                      <a:pt x="4290" y="2135"/>
                    </a:lnTo>
                    <a:lnTo>
                      <a:pt x="4311" y="2051"/>
                    </a:lnTo>
                    <a:lnTo>
                      <a:pt x="4353" y="2051"/>
                    </a:lnTo>
                    <a:lnTo>
                      <a:pt x="4394" y="2156"/>
                    </a:lnTo>
                    <a:lnTo>
                      <a:pt x="4541" y="2177"/>
                    </a:lnTo>
                    <a:lnTo>
                      <a:pt x="4625" y="2114"/>
                    </a:lnTo>
                    <a:lnTo>
                      <a:pt x="4625" y="2030"/>
                    </a:lnTo>
                    <a:lnTo>
                      <a:pt x="4604" y="2009"/>
                    </a:lnTo>
                    <a:lnTo>
                      <a:pt x="4604" y="1926"/>
                    </a:lnTo>
                    <a:lnTo>
                      <a:pt x="4666" y="1905"/>
                    </a:lnTo>
                    <a:lnTo>
                      <a:pt x="4625" y="1779"/>
                    </a:lnTo>
                    <a:lnTo>
                      <a:pt x="4666" y="1716"/>
                    </a:lnTo>
                    <a:lnTo>
                      <a:pt x="4771" y="1779"/>
                    </a:lnTo>
                    <a:lnTo>
                      <a:pt x="4771" y="1884"/>
                    </a:lnTo>
                    <a:lnTo>
                      <a:pt x="4876" y="1842"/>
                    </a:lnTo>
                    <a:lnTo>
                      <a:pt x="4938" y="1716"/>
                    </a:lnTo>
                    <a:lnTo>
                      <a:pt x="4917" y="1612"/>
                    </a:lnTo>
                    <a:lnTo>
                      <a:pt x="4813" y="1507"/>
                    </a:lnTo>
                    <a:lnTo>
                      <a:pt x="4813" y="1403"/>
                    </a:lnTo>
                    <a:lnTo>
                      <a:pt x="4855" y="1361"/>
                    </a:lnTo>
                    <a:lnTo>
                      <a:pt x="4855" y="1256"/>
                    </a:lnTo>
                    <a:lnTo>
                      <a:pt x="4959" y="1193"/>
                    </a:lnTo>
                    <a:lnTo>
                      <a:pt x="5043" y="1193"/>
                    </a:lnTo>
                    <a:lnTo>
                      <a:pt x="5085" y="1110"/>
                    </a:lnTo>
                    <a:lnTo>
                      <a:pt x="5022" y="1005"/>
                    </a:lnTo>
                    <a:lnTo>
                      <a:pt x="4771" y="984"/>
                    </a:lnTo>
                    <a:lnTo>
                      <a:pt x="4708" y="1068"/>
                    </a:lnTo>
                    <a:lnTo>
                      <a:pt x="4750" y="963"/>
                    </a:lnTo>
                    <a:lnTo>
                      <a:pt x="4750" y="859"/>
                    </a:lnTo>
                    <a:lnTo>
                      <a:pt x="4625" y="859"/>
                    </a:lnTo>
                    <a:lnTo>
                      <a:pt x="4604" y="880"/>
                    </a:lnTo>
                    <a:lnTo>
                      <a:pt x="4541" y="775"/>
                    </a:lnTo>
                    <a:lnTo>
                      <a:pt x="4625" y="670"/>
                    </a:lnTo>
                    <a:lnTo>
                      <a:pt x="4708" y="649"/>
                    </a:lnTo>
                    <a:lnTo>
                      <a:pt x="4708" y="482"/>
                    </a:lnTo>
                    <a:lnTo>
                      <a:pt x="4645" y="461"/>
                    </a:lnTo>
                    <a:lnTo>
                      <a:pt x="4562" y="545"/>
                    </a:lnTo>
                    <a:lnTo>
                      <a:pt x="4457" y="482"/>
                    </a:lnTo>
                    <a:lnTo>
                      <a:pt x="4415" y="377"/>
                    </a:lnTo>
                    <a:lnTo>
                      <a:pt x="4520" y="336"/>
                    </a:lnTo>
                    <a:lnTo>
                      <a:pt x="4541" y="252"/>
                    </a:lnTo>
                    <a:lnTo>
                      <a:pt x="4604" y="210"/>
                    </a:lnTo>
                    <a:lnTo>
                      <a:pt x="4708" y="168"/>
                    </a:lnTo>
                    <a:lnTo>
                      <a:pt x="4562" y="126"/>
                    </a:lnTo>
                    <a:lnTo>
                      <a:pt x="4499" y="147"/>
                    </a:lnTo>
                    <a:lnTo>
                      <a:pt x="4311" y="336"/>
                    </a:lnTo>
                    <a:lnTo>
                      <a:pt x="4290" y="419"/>
                    </a:lnTo>
                    <a:lnTo>
                      <a:pt x="4206" y="440"/>
                    </a:lnTo>
                    <a:lnTo>
                      <a:pt x="4122" y="315"/>
                    </a:lnTo>
                    <a:lnTo>
                      <a:pt x="4185" y="252"/>
                    </a:lnTo>
                    <a:lnTo>
                      <a:pt x="4122" y="210"/>
                    </a:lnTo>
                    <a:lnTo>
                      <a:pt x="4101" y="84"/>
                    </a:lnTo>
                    <a:lnTo>
                      <a:pt x="3997" y="64"/>
                    </a:lnTo>
                    <a:lnTo>
                      <a:pt x="3913" y="126"/>
                    </a:lnTo>
                    <a:lnTo>
                      <a:pt x="3829" y="84"/>
                    </a:lnTo>
                    <a:lnTo>
                      <a:pt x="3788" y="168"/>
                    </a:lnTo>
                    <a:lnTo>
                      <a:pt x="3829" y="315"/>
                    </a:lnTo>
                    <a:lnTo>
                      <a:pt x="3788" y="377"/>
                    </a:lnTo>
                    <a:lnTo>
                      <a:pt x="3683" y="377"/>
                    </a:lnTo>
                    <a:lnTo>
                      <a:pt x="3578" y="440"/>
                    </a:lnTo>
                    <a:lnTo>
                      <a:pt x="3557" y="336"/>
                    </a:lnTo>
                    <a:lnTo>
                      <a:pt x="3495" y="315"/>
                    </a:lnTo>
                    <a:lnTo>
                      <a:pt x="3453" y="377"/>
                    </a:lnTo>
                    <a:lnTo>
                      <a:pt x="3369" y="545"/>
                    </a:lnTo>
                    <a:lnTo>
                      <a:pt x="3265" y="545"/>
                    </a:lnTo>
                    <a:lnTo>
                      <a:pt x="3160" y="356"/>
                    </a:lnTo>
                    <a:lnTo>
                      <a:pt x="3076" y="356"/>
                    </a:lnTo>
                    <a:lnTo>
                      <a:pt x="3034" y="336"/>
                    </a:lnTo>
                    <a:lnTo>
                      <a:pt x="2951" y="356"/>
                    </a:lnTo>
                    <a:lnTo>
                      <a:pt x="2888" y="545"/>
                    </a:lnTo>
                    <a:lnTo>
                      <a:pt x="2993" y="754"/>
                    </a:lnTo>
                    <a:lnTo>
                      <a:pt x="2888" y="1047"/>
                    </a:lnTo>
                    <a:lnTo>
                      <a:pt x="2930" y="775"/>
                    </a:lnTo>
                    <a:lnTo>
                      <a:pt x="2825" y="608"/>
                    </a:lnTo>
                    <a:lnTo>
                      <a:pt x="2825" y="524"/>
                    </a:lnTo>
                    <a:lnTo>
                      <a:pt x="2762" y="482"/>
                    </a:lnTo>
                    <a:lnTo>
                      <a:pt x="2783" y="356"/>
                    </a:lnTo>
                    <a:lnTo>
                      <a:pt x="2658" y="273"/>
                    </a:lnTo>
                    <a:lnTo>
                      <a:pt x="2448" y="440"/>
                    </a:lnTo>
                    <a:lnTo>
                      <a:pt x="2428" y="566"/>
                    </a:lnTo>
                    <a:lnTo>
                      <a:pt x="2448" y="649"/>
                    </a:lnTo>
                    <a:lnTo>
                      <a:pt x="2344" y="796"/>
                    </a:lnTo>
                    <a:lnTo>
                      <a:pt x="2260" y="796"/>
                    </a:lnTo>
                    <a:lnTo>
                      <a:pt x="2260" y="649"/>
                    </a:lnTo>
                    <a:lnTo>
                      <a:pt x="2156" y="587"/>
                    </a:lnTo>
                    <a:lnTo>
                      <a:pt x="2156" y="356"/>
                    </a:lnTo>
                    <a:lnTo>
                      <a:pt x="2093" y="315"/>
                    </a:lnTo>
                    <a:lnTo>
                      <a:pt x="1925" y="440"/>
                    </a:lnTo>
                    <a:lnTo>
                      <a:pt x="1946" y="691"/>
                    </a:lnTo>
                    <a:lnTo>
                      <a:pt x="2009" y="775"/>
                    </a:lnTo>
                    <a:lnTo>
                      <a:pt x="2009" y="963"/>
                    </a:lnTo>
                    <a:lnTo>
                      <a:pt x="1925" y="1047"/>
                    </a:lnTo>
                    <a:lnTo>
                      <a:pt x="1842" y="1047"/>
                    </a:lnTo>
                    <a:lnTo>
                      <a:pt x="1821" y="900"/>
                    </a:lnTo>
                    <a:lnTo>
                      <a:pt x="1716" y="963"/>
                    </a:lnTo>
                    <a:lnTo>
                      <a:pt x="1674" y="1110"/>
                    </a:lnTo>
                    <a:lnTo>
                      <a:pt x="1612" y="1131"/>
                    </a:lnTo>
                    <a:lnTo>
                      <a:pt x="1591" y="1319"/>
                    </a:lnTo>
                    <a:lnTo>
                      <a:pt x="1507" y="1131"/>
                    </a:lnTo>
                    <a:lnTo>
                      <a:pt x="1423" y="1131"/>
                    </a:lnTo>
                    <a:lnTo>
                      <a:pt x="1465" y="1068"/>
                    </a:lnTo>
                    <a:lnTo>
                      <a:pt x="1528" y="963"/>
                    </a:lnTo>
                    <a:lnTo>
                      <a:pt x="1528" y="859"/>
                    </a:lnTo>
                    <a:lnTo>
                      <a:pt x="1402" y="859"/>
                    </a:lnTo>
                    <a:lnTo>
                      <a:pt x="1465" y="775"/>
                    </a:lnTo>
                    <a:lnTo>
                      <a:pt x="1402" y="649"/>
                    </a:lnTo>
                    <a:lnTo>
                      <a:pt x="1486" y="691"/>
                    </a:lnTo>
                    <a:lnTo>
                      <a:pt x="1570" y="608"/>
                    </a:lnTo>
                    <a:lnTo>
                      <a:pt x="1528" y="545"/>
                    </a:lnTo>
                    <a:lnTo>
                      <a:pt x="1423" y="482"/>
                    </a:lnTo>
                    <a:lnTo>
                      <a:pt x="1528" y="440"/>
                    </a:lnTo>
                    <a:lnTo>
                      <a:pt x="1465" y="336"/>
                    </a:lnTo>
                    <a:lnTo>
                      <a:pt x="1381" y="377"/>
                    </a:lnTo>
                    <a:lnTo>
                      <a:pt x="1319" y="315"/>
                    </a:lnTo>
                    <a:lnTo>
                      <a:pt x="1193" y="231"/>
                    </a:lnTo>
                    <a:lnTo>
                      <a:pt x="1193" y="126"/>
                    </a:lnTo>
                    <a:lnTo>
                      <a:pt x="1109" y="22"/>
                    </a:lnTo>
                    <a:lnTo>
                      <a:pt x="1005" y="43"/>
                    </a:lnTo>
                    <a:lnTo>
                      <a:pt x="90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9" name="Google Shape;2969;p66"/>
              <p:cNvSpPr/>
              <p:nvPr/>
            </p:nvSpPr>
            <p:spPr>
              <a:xfrm>
                <a:off x="4616850" y="2275025"/>
                <a:ext cx="885625" cy="661225"/>
              </a:xfrm>
              <a:custGeom>
                <a:avLst/>
                <a:gdLst/>
                <a:ahLst/>
                <a:cxnLst/>
                <a:rect l="l" t="t" r="r" b="b"/>
                <a:pathLst>
                  <a:path w="35425" h="26449" extrusionOk="0">
                    <a:moveTo>
                      <a:pt x="27390" y="1"/>
                    </a:moveTo>
                    <a:lnTo>
                      <a:pt x="27369" y="21"/>
                    </a:lnTo>
                    <a:lnTo>
                      <a:pt x="27180" y="42"/>
                    </a:lnTo>
                    <a:lnTo>
                      <a:pt x="27139" y="126"/>
                    </a:lnTo>
                    <a:lnTo>
                      <a:pt x="27097" y="126"/>
                    </a:lnTo>
                    <a:lnTo>
                      <a:pt x="27055" y="189"/>
                    </a:lnTo>
                    <a:lnTo>
                      <a:pt x="26867" y="189"/>
                    </a:lnTo>
                    <a:lnTo>
                      <a:pt x="26741" y="147"/>
                    </a:lnTo>
                    <a:lnTo>
                      <a:pt x="26678" y="231"/>
                    </a:lnTo>
                    <a:lnTo>
                      <a:pt x="26574" y="231"/>
                    </a:lnTo>
                    <a:lnTo>
                      <a:pt x="26532" y="335"/>
                    </a:lnTo>
                    <a:lnTo>
                      <a:pt x="26448" y="356"/>
                    </a:lnTo>
                    <a:lnTo>
                      <a:pt x="26344" y="356"/>
                    </a:lnTo>
                    <a:lnTo>
                      <a:pt x="26260" y="398"/>
                    </a:lnTo>
                    <a:lnTo>
                      <a:pt x="26176" y="419"/>
                    </a:lnTo>
                    <a:lnTo>
                      <a:pt x="26051" y="419"/>
                    </a:lnTo>
                    <a:lnTo>
                      <a:pt x="25967" y="461"/>
                    </a:lnTo>
                    <a:lnTo>
                      <a:pt x="25967" y="545"/>
                    </a:lnTo>
                    <a:lnTo>
                      <a:pt x="25904" y="649"/>
                    </a:lnTo>
                    <a:lnTo>
                      <a:pt x="25862" y="754"/>
                    </a:lnTo>
                    <a:lnTo>
                      <a:pt x="25820" y="817"/>
                    </a:lnTo>
                    <a:lnTo>
                      <a:pt x="25820" y="858"/>
                    </a:lnTo>
                    <a:lnTo>
                      <a:pt x="25800" y="921"/>
                    </a:lnTo>
                    <a:lnTo>
                      <a:pt x="25800" y="1068"/>
                    </a:lnTo>
                    <a:lnTo>
                      <a:pt x="25820" y="1089"/>
                    </a:lnTo>
                    <a:lnTo>
                      <a:pt x="25862" y="1130"/>
                    </a:lnTo>
                    <a:lnTo>
                      <a:pt x="26009" y="1047"/>
                    </a:lnTo>
                    <a:lnTo>
                      <a:pt x="26072" y="984"/>
                    </a:lnTo>
                    <a:lnTo>
                      <a:pt x="26155" y="1005"/>
                    </a:lnTo>
                    <a:lnTo>
                      <a:pt x="26239" y="1151"/>
                    </a:lnTo>
                    <a:lnTo>
                      <a:pt x="26281" y="1256"/>
                    </a:lnTo>
                    <a:lnTo>
                      <a:pt x="26364" y="1340"/>
                    </a:lnTo>
                    <a:lnTo>
                      <a:pt x="26364" y="1402"/>
                    </a:lnTo>
                    <a:lnTo>
                      <a:pt x="26385" y="1486"/>
                    </a:lnTo>
                    <a:lnTo>
                      <a:pt x="26385" y="1612"/>
                    </a:lnTo>
                    <a:lnTo>
                      <a:pt x="26323" y="1674"/>
                    </a:lnTo>
                    <a:lnTo>
                      <a:pt x="26239" y="1779"/>
                    </a:lnTo>
                    <a:lnTo>
                      <a:pt x="26218" y="1926"/>
                    </a:lnTo>
                    <a:lnTo>
                      <a:pt x="26134" y="1988"/>
                    </a:lnTo>
                    <a:lnTo>
                      <a:pt x="26072" y="2093"/>
                    </a:lnTo>
                    <a:lnTo>
                      <a:pt x="26051" y="2198"/>
                    </a:lnTo>
                    <a:lnTo>
                      <a:pt x="26134" y="2281"/>
                    </a:lnTo>
                    <a:lnTo>
                      <a:pt x="26092" y="2344"/>
                    </a:lnTo>
                    <a:lnTo>
                      <a:pt x="26134" y="2490"/>
                    </a:lnTo>
                    <a:lnTo>
                      <a:pt x="26176" y="2532"/>
                    </a:lnTo>
                    <a:lnTo>
                      <a:pt x="26176" y="2658"/>
                    </a:lnTo>
                    <a:lnTo>
                      <a:pt x="26092" y="2700"/>
                    </a:lnTo>
                    <a:lnTo>
                      <a:pt x="26072" y="2742"/>
                    </a:lnTo>
                    <a:lnTo>
                      <a:pt x="26134" y="2846"/>
                    </a:lnTo>
                    <a:lnTo>
                      <a:pt x="26134" y="3034"/>
                    </a:lnTo>
                    <a:lnTo>
                      <a:pt x="26092" y="3076"/>
                    </a:lnTo>
                    <a:lnTo>
                      <a:pt x="26092" y="3244"/>
                    </a:lnTo>
                    <a:lnTo>
                      <a:pt x="26155" y="3244"/>
                    </a:lnTo>
                    <a:lnTo>
                      <a:pt x="26218" y="3265"/>
                    </a:lnTo>
                    <a:lnTo>
                      <a:pt x="26260" y="3244"/>
                    </a:lnTo>
                    <a:lnTo>
                      <a:pt x="26281" y="3265"/>
                    </a:lnTo>
                    <a:lnTo>
                      <a:pt x="26323" y="3390"/>
                    </a:lnTo>
                    <a:lnTo>
                      <a:pt x="26281" y="3495"/>
                    </a:lnTo>
                    <a:lnTo>
                      <a:pt x="26218" y="3578"/>
                    </a:lnTo>
                    <a:lnTo>
                      <a:pt x="26009" y="3620"/>
                    </a:lnTo>
                    <a:lnTo>
                      <a:pt x="25862" y="3704"/>
                    </a:lnTo>
                    <a:lnTo>
                      <a:pt x="25569" y="3976"/>
                    </a:lnTo>
                    <a:lnTo>
                      <a:pt x="25527" y="3997"/>
                    </a:lnTo>
                    <a:lnTo>
                      <a:pt x="25444" y="3913"/>
                    </a:lnTo>
                    <a:lnTo>
                      <a:pt x="25276" y="3892"/>
                    </a:lnTo>
                    <a:lnTo>
                      <a:pt x="25172" y="3913"/>
                    </a:lnTo>
                    <a:lnTo>
                      <a:pt x="25130" y="3871"/>
                    </a:lnTo>
                    <a:lnTo>
                      <a:pt x="25004" y="3871"/>
                    </a:lnTo>
                    <a:lnTo>
                      <a:pt x="25004" y="3892"/>
                    </a:lnTo>
                    <a:lnTo>
                      <a:pt x="24879" y="4792"/>
                    </a:lnTo>
                    <a:lnTo>
                      <a:pt x="24900" y="4959"/>
                    </a:lnTo>
                    <a:lnTo>
                      <a:pt x="24858" y="5148"/>
                    </a:lnTo>
                    <a:lnTo>
                      <a:pt x="24879" y="5252"/>
                    </a:lnTo>
                    <a:lnTo>
                      <a:pt x="24795" y="5524"/>
                    </a:lnTo>
                    <a:lnTo>
                      <a:pt x="24900" y="5692"/>
                    </a:lnTo>
                    <a:lnTo>
                      <a:pt x="25172" y="5838"/>
                    </a:lnTo>
                    <a:lnTo>
                      <a:pt x="25339" y="5671"/>
                    </a:lnTo>
                    <a:lnTo>
                      <a:pt x="25569" y="5671"/>
                    </a:lnTo>
                    <a:lnTo>
                      <a:pt x="25841" y="5734"/>
                    </a:lnTo>
                    <a:lnTo>
                      <a:pt x="25946" y="5838"/>
                    </a:lnTo>
                    <a:lnTo>
                      <a:pt x="26072" y="5629"/>
                    </a:lnTo>
                    <a:lnTo>
                      <a:pt x="26072" y="5483"/>
                    </a:lnTo>
                    <a:lnTo>
                      <a:pt x="26072" y="5378"/>
                    </a:lnTo>
                    <a:lnTo>
                      <a:pt x="26239" y="5336"/>
                    </a:lnTo>
                    <a:lnTo>
                      <a:pt x="26281" y="5273"/>
                    </a:lnTo>
                    <a:lnTo>
                      <a:pt x="26553" y="5357"/>
                    </a:lnTo>
                    <a:lnTo>
                      <a:pt x="26699" y="5545"/>
                    </a:lnTo>
                    <a:lnTo>
                      <a:pt x="26908" y="5734"/>
                    </a:lnTo>
                    <a:lnTo>
                      <a:pt x="27076" y="5943"/>
                    </a:lnTo>
                    <a:lnTo>
                      <a:pt x="27285" y="6089"/>
                    </a:lnTo>
                    <a:lnTo>
                      <a:pt x="27306" y="6194"/>
                    </a:lnTo>
                    <a:lnTo>
                      <a:pt x="27327" y="6278"/>
                    </a:lnTo>
                    <a:lnTo>
                      <a:pt x="27327" y="6382"/>
                    </a:lnTo>
                    <a:lnTo>
                      <a:pt x="27285" y="6424"/>
                    </a:lnTo>
                    <a:lnTo>
                      <a:pt x="27285" y="6508"/>
                    </a:lnTo>
                    <a:lnTo>
                      <a:pt x="27264" y="6591"/>
                    </a:lnTo>
                    <a:lnTo>
                      <a:pt x="27139" y="6571"/>
                    </a:lnTo>
                    <a:lnTo>
                      <a:pt x="27097" y="6508"/>
                    </a:lnTo>
                    <a:lnTo>
                      <a:pt x="26992" y="6529"/>
                    </a:lnTo>
                    <a:lnTo>
                      <a:pt x="26908" y="6591"/>
                    </a:lnTo>
                    <a:lnTo>
                      <a:pt x="26762" y="6508"/>
                    </a:lnTo>
                    <a:lnTo>
                      <a:pt x="26657" y="6529"/>
                    </a:lnTo>
                    <a:lnTo>
                      <a:pt x="26553" y="6675"/>
                    </a:lnTo>
                    <a:lnTo>
                      <a:pt x="26385" y="6801"/>
                    </a:lnTo>
                    <a:lnTo>
                      <a:pt x="26323" y="6843"/>
                    </a:lnTo>
                    <a:lnTo>
                      <a:pt x="26218" y="6780"/>
                    </a:lnTo>
                    <a:lnTo>
                      <a:pt x="26155" y="6801"/>
                    </a:lnTo>
                    <a:lnTo>
                      <a:pt x="26155" y="6905"/>
                    </a:lnTo>
                    <a:lnTo>
                      <a:pt x="26092" y="6947"/>
                    </a:lnTo>
                    <a:lnTo>
                      <a:pt x="26030" y="6989"/>
                    </a:lnTo>
                    <a:lnTo>
                      <a:pt x="25967" y="6947"/>
                    </a:lnTo>
                    <a:lnTo>
                      <a:pt x="25925" y="7031"/>
                    </a:lnTo>
                    <a:lnTo>
                      <a:pt x="25820" y="7198"/>
                    </a:lnTo>
                    <a:lnTo>
                      <a:pt x="25800" y="7366"/>
                    </a:lnTo>
                    <a:lnTo>
                      <a:pt x="25800" y="7470"/>
                    </a:lnTo>
                    <a:lnTo>
                      <a:pt x="25737" y="7554"/>
                    </a:lnTo>
                    <a:lnTo>
                      <a:pt x="25611" y="7575"/>
                    </a:lnTo>
                    <a:lnTo>
                      <a:pt x="25381" y="7763"/>
                    </a:lnTo>
                    <a:lnTo>
                      <a:pt x="25214" y="7763"/>
                    </a:lnTo>
                    <a:lnTo>
                      <a:pt x="25088" y="7742"/>
                    </a:lnTo>
                    <a:lnTo>
                      <a:pt x="25004" y="7784"/>
                    </a:lnTo>
                    <a:lnTo>
                      <a:pt x="24900" y="7993"/>
                    </a:lnTo>
                    <a:lnTo>
                      <a:pt x="24795" y="8077"/>
                    </a:lnTo>
                    <a:lnTo>
                      <a:pt x="24670" y="8182"/>
                    </a:lnTo>
                    <a:lnTo>
                      <a:pt x="24586" y="8265"/>
                    </a:lnTo>
                    <a:lnTo>
                      <a:pt x="24565" y="8370"/>
                    </a:lnTo>
                    <a:lnTo>
                      <a:pt x="24502" y="8370"/>
                    </a:lnTo>
                    <a:lnTo>
                      <a:pt x="24377" y="8307"/>
                    </a:lnTo>
                    <a:lnTo>
                      <a:pt x="24251" y="8286"/>
                    </a:lnTo>
                    <a:lnTo>
                      <a:pt x="24063" y="8203"/>
                    </a:lnTo>
                    <a:lnTo>
                      <a:pt x="23937" y="8140"/>
                    </a:lnTo>
                    <a:lnTo>
                      <a:pt x="23770" y="8098"/>
                    </a:lnTo>
                    <a:lnTo>
                      <a:pt x="23561" y="8161"/>
                    </a:lnTo>
                    <a:lnTo>
                      <a:pt x="23435" y="8265"/>
                    </a:lnTo>
                    <a:lnTo>
                      <a:pt x="23331" y="8391"/>
                    </a:lnTo>
                    <a:lnTo>
                      <a:pt x="23331" y="8621"/>
                    </a:lnTo>
                    <a:lnTo>
                      <a:pt x="23351" y="8768"/>
                    </a:lnTo>
                    <a:lnTo>
                      <a:pt x="23331" y="8830"/>
                    </a:lnTo>
                    <a:lnTo>
                      <a:pt x="23603" y="9019"/>
                    </a:lnTo>
                    <a:lnTo>
                      <a:pt x="23833" y="9144"/>
                    </a:lnTo>
                    <a:lnTo>
                      <a:pt x="23833" y="9228"/>
                    </a:lnTo>
                    <a:lnTo>
                      <a:pt x="23770" y="9332"/>
                    </a:lnTo>
                    <a:lnTo>
                      <a:pt x="23707" y="9437"/>
                    </a:lnTo>
                    <a:lnTo>
                      <a:pt x="23435" y="9730"/>
                    </a:lnTo>
                    <a:lnTo>
                      <a:pt x="23310" y="9960"/>
                    </a:lnTo>
                    <a:lnTo>
                      <a:pt x="23226" y="10169"/>
                    </a:lnTo>
                    <a:lnTo>
                      <a:pt x="23121" y="10169"/>
                    </a:lnTo>
                    <a:lnTo>
                      <a:pt x="22933" y="10232"/>
                    </a:lnTo>
                    <a:lnTo>
                      <a:pt x="22807" y="10232"/>
                    </a:lnTo>
                    <a:lnTo>
                      <a:pt x="22661" y="10337"/>
                    </a:lnTo>
                    <a:lnTo>
                      <a:pt x="22494" y="10462"/>
                    </a:lnTo>
                    <a:lnTo>
                      <a:pt x="22347" y="10462"/>
                    </a:lnTo>
                    <a:lnTo>
                      <a:pt x="22096" y="10483"/>
                    </a:lnTo>
                    <a:lnTo>
                      <a:pt x="21908" y="10546"/>
                    </a:lnTo>
                    <a:lnTo>
                      <a:pt x="21740" y="10588"/>
                    </a:lnTo>
                    <a:lnTo>
                      <a:pt x="21322" y="10755"/>
                    </a:lnTo>
                    <a:lnTo>
                      <a:pt x="21008" y="10860"/>
                    </a:lnTo>
                    <a:lnTo>
                      <a:pt x="20841" y="11027"/>
                    </a:lnTo>
                    <a:lnTo>
                      <a:pt x="20590" y="11216"/>
                    </a:lnTo>
                    <a:lnTo>
                      <a:pt x="20485" y="11320"/>
                    </a:lnTo>
                    <a:lnTo>
                      <a:pt x="20338" y="11320"/>
                    </a:lnTo>
                    <a:lnTo>
                      <a:pt x="20192" y="11278"/>
                    </a:lnTo>
                    <a:lnTo>
                      <a:pt x="20192" y="11216"/>
                    </a:lnTo>
                    <a:lnTo>
                      <a:pt x="20171" y="11111"/>
                    </a:lnTo>
                    <a:lnTo>
                      <a:pt x="19899" y="11195"/>
                    </a:lnTo>
                    <a:lnTo>
                      <a:pt x="19732" y="11216"/>
                    </a:lnTo>
                    <a:lnTo>
                      <a:pt x="19522" y="11111"/>
                    </a:lnTo>
                    <a:lnTo>
                      <a:pt x="19355" y="11090"/>
                    </a:lnTo>
                    <a:lnTo>
                      <a:pt x="18999" y="10965"/>
                    </a:lnTo>
                    <a:lnTo>
                      <a:pt x="18623" y="10797"/>
                    </a:lnTo>
                    <a:lnTo>
                      <a:pt x="18413" y="10609"/>
                    </a:lnTo>
                    <a:lnTo>
                      <a:pt x="18288" y="10588"/>
                    </a:lnTo>
                    <a:lnTo>
                      <a:pt x="17869" y="10567"/>
                    </a:lnTo>
                    <a:lnTo>
                      <a:pt x="17493" y="10567"/>
                    </a:lnTo>
                    <a:lnTo>
                      <a:pt x="17430" y="10546"/>
                    </a:lnTo>
                    <a:lnTo>
                      <a:pt x="17367" y="10588"/>
                    </a:lnTo>
                    <a:lnTo>
                      <a:pt x="17325" y="10651"/>
                    </a:lnTo>
                    <a:lnTo>
                      <a:pt x="17137" y="10713"/>
                    </a:lnTo>
                    <a:lnTo>
                      <a:pt x="16865" y="10755"/>
                    </a:lnTo>
                    <a:lnTo>
                      <a:pt x="16384" y="10693"/>
                    </a:lnTo>
                    <a:lnTo>
                      <a:pt x="16028" y="10713"/>
                    </a:lnTo>
                    <a:lnTo>
                      <a:pt x="15777" y="10693"/>
                    </a:lnTo>
                    <a:lnTo>
                      <a:pt x="15547" y="10713"/>
                    </a:lnTo>
                    <a:lnTo>
                      <a:pt x="15442" y="10755"/>
                    </a:lnTo>
                    <a:lnTo>
                      <a:pt x="15338" y="10713"/>
                    </a:lnTo>
                    <a:lnTo>
                      <a:pt x="15191" y="10462"/>
                    </a:lnTo>
                    <a:lnTo>
                      <a:pt x="15149" y="10337"/>
                    </a:lnTo>
                    <a:lnTo>
                      <a:pt x="15024" y="10169"/>
                    </a:lnTo>
                    <a:lnTo>
                      <a:pt x="14919" y="10044"/>
                    </a:lnTo>
                    <a:lnTo>
                      <a:pt x="14856" y="9877"/>
                    </a:lnTo>
                    <a:lnTo>
                      <a:pt x="14856" y="9814"/>
                    </a:lnTo>
                    <a:lnTo>
                      <a:pt x="14752" y="9709"/>
                    </a:lnTo>
                    <a:lnTo>
                      <a:pt x="14668" y="9667"/>
                    </a:lnTo>
                    <a:lnTo>
                      <a:pt x="14626" y="9667"/>
                    </a:lnTo>
                    <a:lnTo>
                      <a:pt x="14584" y="9604"/>
                    </a:lnTo>
                    <a:lnTo>
                      <a:pt x="14564" y="9500"/>
                    </a:lnTo>
                    <a:lnTo>
                      <a:pt x="14333" y="9500"/>
                    </a:lnTo>
                    <a:lnTo>
                      <a:pt x="14187" y="9416"/>
                    </a:lnTo>
                    <a:lnTo>
                      <a:pt x="13978" y="9249"/>
                    </a:lnTo>
                    <a:lnTo>
                      <a:pt x="13873" y="9249"/>
                    </a:lnTo>
                    <a:lnTo>
                      <a:pt x="13768" y="9228"/>
                    </a:lnTo>
                    <a:lnTo>
                      <a:pt x="13706" y="9186"/>
                    </a:lnTo>
                    <a:lnTo>
                      <a:pt x="13517" y="9040"/>
                    </a:lnTo>
                    <a:lnTo>
                      <a:pt x="13141" y="8977"/>
                    </a:lnTo>
                    <a:lnTo>
                      <a:pt x="13099" y="8977"/>
                    </a:lnTo>
                    <a:lnTo>
                      <a:pt x="13057" y="9019"/>
                    </a:lnTo>
                    <a:lnTo>
                      <a:pt x="12890" y="9019"/>
                    </a:lnTo>
                    <a:lnTo>
                      <a:pt x="12639" y="9040"/>
                    </a:lnTo>
                    <a:lnTo>
                      <a:pt x="12053" y="8914"/>
                    </a:lnTo>
                    <a:lnTo>
                      <a:pt x="11948" y="8830"/>
                    </a:lnTo>
                    <a:lnTo>
                      <a:pt x="11823" y="8663"/>
                    </a:lnTo>
                    <a:lnTo>
                      <a:pt x="11802" y="8558"/>
                    </a:lnTo>
                    <a:lnTo>
                      <a:pt x="11802" y="8475"/>
                    </a:lnTo>
                    <a:lnTo>
                      <a:pt x="11823" y="8412"/>
                    </a:lnTo>
                    <a:lnTo>
                      <a:pt x="11906" y="8349"/>
                    </a:lnTo>
                    <a:lnTo>
                      <a:pt x="11948" y="8244"/>
                    </a:lnTo>
                    <a:lnTo>
                      <a:pt x="11885" y="8161"/>
                    </a:lnTo>
                    <a:lnTo>
                      <a:pt x="11843" y="8035"/>
                    </a:lnTo>
                    <a:lnTo>
                      <a:pt x="11885" y="7952"/>
                    </a:lnTo>
                    <a:lnTo>
                      <a:pt x="11885" y="7826"/>
                    </a:lnTo>
                    <a:lnTo>
                      <a:pt x="11823" y="7763"/>
                    </a:lnTo>
                    <a:lnTo>
                      <a:pt x="11739" y="7638"/>
                    </a:lnTo>
                    <a:lnTo>
                      <a:pt x="11676" y="7575"/>
                    </a:lnTo>
                    <a:lnTo>
                      <a:pt x="11592" y="7533"/>
                    </a:lnTo>
                    <a:lnTo>
                      <a:pt x="11530" y="7428"/>
                    </a:lnTo>
                    <a:lnTo>
                      <a:pt x="11488" y="7345"/>
                    </a:lnTo>
                    <a:lnTo>
                      <a:pt x="11446" y="7240"/>
                    </a:lnTo>
                    <a:lnTo>
                      <a:pt x="11425" y="7136"/>
                    </a:lnTo>
                    <a:lnTo>
                      <a:pt x="11383" y="7052"/>
                    </a:lnTo>
                    <a:lnTo>
                      <a:pt x="11279" y="6989"/>
                    </a:lnTo>
                    <a:lnTo>
                      <a:pt x="11195" y="6947"/>
                    </a:lnTo>
                    <a:lnTo>
                      <a:pt x="11153" y="6884"/>
                    </a:lnTo>
                    <a:lnTo>
                      <a:pt x="11069" y="6843"/>
                    </a:lnTo>
                    <a:lnTo>
                      <a:pt x="10965" y="6843"/>
                    </a:lnTo>
                    <a:lnTo>
                      <a:pt x="10902" y="6905"/>
                    </a:lnTo>
                    <a:lnTo>
                      <a:pt x="10860" y="6926"/>
                    </a:lnTo>
                    <a:lnTo>
                      <a:pt x="10776" y="6905"/>
                    </a:lnTo>
                    <a:lnTo>
                      <a:pt x="10693" y="6801"/>
                    </a:lnTo>
                    <a:lnTo>
                      <a:pt x="10672" y="6738"/>
                    </a:lnTo>
                    <a:lnTo>
                      <a:pt x="10567" y="6738"/>
                    </a:lnTo>
                    <a:lnTo>
                      <a:pt x="10442" y="6801"/>
                    </a:lnTo>
                    <a:lnTo>
                      <a:pt x="10400" y="6843"/>
                    </a:lnTo>
                    <a:lnTo>
                      <a:pt x="10379" y="6926"/>
                    </a:lnTo>
                    <a:lnTo>
                      <a:pt x="10337" y="6926"/>
                    </a:lnTo>
                    <a:lnTo>
                      <a:pt x="10211" y="6843"/>
                    </a:lnTo>
                    <a:lnTo>
                      <a:pt x="10170" y="6780"/>
                    </a:lnTo>
                    <a:lnTo>
                      <a:pt x="10170" y="6717"/>
                    </a:lnTo>
                    <a:lnTo>
                      <a:pt x="10107" y="6633"/>
                    </a:lnTo>
                    <a:lnTo>
                      <a:pt x="10002" y="6571"/>
                    </a:lnTo>
                    <a:lnTo>
                      <a:pt x="9877" y="6466"/>
                    </a:lnTo>
                    <a:lnTo>
                      <a:pt x="9835" y="6424"/>
                    </a:lnTo>
                    <a:lnTo>
                      <a:pt x="9751" y="6382"/>
                    </a:lnTo>
                    <a:lnTo>
                      <a:pt x="9730" y="6299"/>
                    </a:lnTo>
                    <a:lnTo>
                      <a:pt x="9730" y="6215"/>
                    </a:lnTo>
                    <a:lnTo>
                      <a:pt x="9709" y="6173"/>
                    </a:lnTo>
                    <a:lnTo>
                      <a:pt x="9688" y="6173"/>
                    </a:lnTo>
                    <a:lnTo>
                      <a:pt x="9688" y="6215"/>
                    </a:lnTo>
                    <a:lnTo>
                      <a:pt x="9646" y="6215"/>
                    </a:lnTo>
                    <a:lnTo>
                      <a:pt x="9605" y="6152"/>
                    </a:lnTo>
                    <a:lnTo>
                      <a:pt x="9584" y="6110"/>
                    </a:lnTo>
                    <a:lnTo>
                      <a:pt x="9584" y="5985"/>
                    </a:lnTo>
                    <a:lnTo>
                      <a:pt x="9542" y="5943"/>
                    </a:lnTo>
                    <a:lnTo>
                      <a:pt x="9521" y="5943"/>
                    </a:lnTo>
                    <a:lnTo>
                      <a:pt x="9395" y="5880"/>
                    </a:lnTo>
                    <a:lnTo>
                      <a:pt x="9312" y="5880"/>
                    </a:lnTo>
                    <a:lnTo>
                      <a:pt x="9333" y="5901"/>
                    </a:lnTo>
                    <a:lnTo>
                      <a:pt x="9228" y="6006"/>
                    </a:lnTo>
                    <a:lnTo>
                      <a:pt x="9123" y="6068"/>
                    </a:lnTo>
                    <a:lnTo>
                      <a:pt x="8998" y="6215"/>
                    </a:lnTo>
                    <a:lnTo>
                      <a:pt x="8977" y="6319"/>
                    </a:lnTo>
                    <a:lnTo>
                      <a:pt x="9019" y="6382"/>
                    </a:lnTo>
                    <a:lnTo>
                      <a:pt x="8956" y="6508"/>
                    </a:lnTo>
                    <a:lnTo>
                      <a:pt x="8768" y="6571"/>
                    </a:lnTo>
                    <a:lnTo>
                      <a:pt x="8684" y="6633"/>
                    </a:lnTo>
                    <a:lnTo>
                      <a:pt x="8663" y="6780"/>
                    </a:lnTo>
                    <a:lnTo>
                      <a:pt x="8663" y="7010"/>
                    </a:lnTo>
                    <a:lnTo>
                      <a:pt x="8768" y="7240"/>
                    </a:lnTo>
                    <a:lnTo>
                      <a:pt x="8872" y="7408"/>
                    </a:lnTo>
                    <a:lnTo>
                      <a:pt x="8872" y="7470"/>
                    </a:lnTo>
                    <a:lnTo>
                      <a:pt x="8705" y="7638"/>
                    </a:lnTo>
                    <a:lnTo>
                      <a:pt x="8579" y="7680"/>
                    </a:lnTo>
                    <a:lnTo>
                      <a:pt x="8496" y="7784"/>
                    </a:lnTo>
                    <a:lnTo>
                      <a:pt x="8433" y="7826"/>
                    </a:lnTo>
                    <a:lnTo>
                      <a:pt x="8349" y="7826"/>
                    </a:lnTo>
                    <a:lnTo>
                      <a:pt x="8307" y="7742"/>
                    </a:lnTo>
                    <a:lnTo>
                      <a:pt x="8245" y="7742"/>
                    </a:lnTo>
                    <a:lnTo>
                      <a:pt x="8014" y="7784"/>
                    </a:lnTo>
                    <a:lnTo>
                      <a:pt x="7847" y="7763"/>
                    </a:lnTo>
                    <a:lnTo>
                      <a:pt x="7638" y="7680"/>
                    </a:lnTo>
                    <a:lnTo>
                      <a:pt x="7429" y="7680"/>
                    </a:lnTo>
                    <a:lnTo>
                      <a:pt x="7387" y="7952"/>
                    </a:lnTo>
                    <a:lnTo>
                      <a:pt x="7324" y="8098"/>
                    </a:lnTo>
                    <a:lnTo>
                      <a:pt x="7324" y="8244"/>
                    </a:lnTo>
                    <a:lnTo>
                      <a:pt x="7261" y="8579"/>
                    </a:lnTo>
                    <a:lnTo>
                      <a:pt x="7261" y="8830"/>
                    </a:lnTo>
                    <a:lnTo>
                      <a:pt x="7240" y="8914"/>
                    </a:lnTo>
                    <a:lnTo>
                      <a:pt x="7303" y="8977"/>
                    </a:lnTo>
                    <a:lnTo>
                      <a:pt x="7429" y="9019"/>
                    </a:lnTo>
                    <a:lnTo>
                      <a:pt x="7387" y="9144"/>
                    </a:lnTo>
                    <a:lnTo>
                      <a:pt x="7387" y="9228"/>
                    </a:lnTo>
                    <a:lnTo>
                      <a:pt x="7303" y="9228"/>
                    </a:lnTo>
                    <a:lnTo>
                      <a:pt x="7219" y="9291"/>
                    </a:lnTo>
                    <a:lnTo>
                      <a:pt x="7136" y="9291"/>
                    </a:lnTo>
                    <a:lnTo>
                      <a:pt x="7073" y="9228"/>
                    </a:lnTo>
                    <a:lnTo>
                      <a:pt x="6989" y="9249"/>
                    </a:lnTo>
                    <a:lnTo>
                      <a:pt x="6864" y="9291"/>
                    </a:lnTo>
                    <a:lnTo>
                      <a:pt x="6592" y="9332"/>
                    </a:lnTo>
                    <a:lnTo>
                      <a:pt x="6445" y="9416"/>
                    </a:lnTo>
                    <a:lnTo>
                      <a:pt x="6341" y="9416"/>
                    </a:lnTo>
                    <a:lnTo>
                      <a:pt x="6278" y="9353"/>
                    </a:lnTo>
                    <a:lnTo>
                      <a:pt x="6173" y="9416"/>
                    </a:lnTo>
                    <a:lnTo>
                      <a:pt x="6069" y="9521"/>
                    </a:lnTo>
                    <a:lnTo>
                      <a:pt x="6069" y="9604"/>
                    </a:lnTo>
                    <a:lnTo>
                      <a:pt x="6173" y="9667"/>
                    </a:lnTo>
                    <a:lnTo>
                      <a:pt x="6341" y="9646"/>
                    </a:lnTo>
                    <a:lnTo>
                      <a:pt x="6466" y="9667"/>
                    </a:lnTo>
                    <a:lnTo>
                      <a:pt x="6466" y="9730"/>
                    </a:lnTo>
                    <a:lnTo>
                      <a:pt x="6382" y="9814"/>
                    </a:lnTo>
                    <a:lnTo>
                      <a:pt x="6445" y="9981"/>
                    </a:lnTo>
                    <a:lnTo>
                      <a:pt x="6445" y="10065"/>
                    </a:lnTo>
                    <a:lnTo>
                      <a:pt x="6487" y="10149"/>
                    </a:lnTo>
                    <a:lnTo>
                      <a:pt x="6508" y="10253"/>
                    </a:lnTo>
                    <a:lnTo>
                      <a:pt x="6613" y="10441"/>
                    </a:lnTo>
                    <a:lnTo>
                      <a:pt x="6654" y="10546"/>
                    </a:lnTo>
                    <a:lnTo>
                      <a:pt x="6780" y="10609"/>
                    </a:lnTo>
                    <a:lnTo>
                      <a:pt x="6822" y="10860"/>
                    </a:lnTo>
                    <a:lnTo>
                      <a:pt x="6738" y="10923"/>
                    </a:lnTo>
                    <a:lnTo>
                      <a:pt x="6696" y="11027"/>
                    </a:lnTo>
                    <a:lnTo>
                      <a:pt x="6801" y="11132"/>
                    </a:lnTo>
                    <a:lnTo>
                      <a:pt x="6738" y="11174"/>
                    </a:lnTo>
                    <a:lnTo>
                      <a:pt x="6738" y="11216"/>
                    </a:lnTo>
                    <a:lnTo>
                      <a:pt x="6613" y="11299"/>
                    </a:lnTo>
                    <a:lnTo>
                      <a:pt x="6654" y="11446"/>
                    </a:lnTo>
                    <a:lnTo>
                      <a:pt x="6508" y="11509"/>
                    </a:lnTo>
                    <a:lnTo>
                      <a:pt x="6278" y="11446"/>
                    </a:lnTo>
                    <a:lnTo>
                      <a:pt x="6027" y="11174"/>
                    </a:lnTo>
                    <a:lnTo>
                      <a:pt x="5922" y="11195"/>
                    </a:lnTo>
                    <a:lnTo>
                      <a:pt x="5671" y="11090"/>
                    </a:lnTo>
                    <a:lnTo>
                      <a:pt x="5336" y="11090"/>
                    </a:lnTo>
                    <a:lnTo>
                      <a:pt x="5148" y="11132"/>
                    </a:lnTo>
                    <a:lnTo>
                      <a:pt x="4876" y="11069"/>
                    </a:lnTo>
                    <a:lnTo>
                      <a:pt x="4583" y="11132"/>
                    </a:lnTo>
                    <a:lnTo>
                      <a:pt x="4457" y="11132"/>
                    </a:lnTo>
                    <a:lnTo>
                      <a:pt x="4311" y="11111"/>
                    </a:lnTo>
                    <a:lnTo>
                      <a:pt x="4206" y="11195"/>
                    </a:lnTo>
                    <a:lnTo>
                      <a:pt x="4102" y="11237"/>
                    </a:lnTo>
                    <a:lnTo>
                      <a:pt x="3767" y="11195"/>
                    </a:lnTo>
                    <a:lnTo>
                      <a:pt x="3558" y="11132"/>
                    </a:lnTo>
                    <a:lnTo>
                      <a:pt x="3432" y="11069"/>
                    </a:lnTo>
                    <a:lnTo>
                      <a:pt x="3244" y="11069"/>
                    </a:lnTo>
                    <a:lnTo>
                      <a:pt x="3202" y="11111"/>
                    </a:lnTo>
                    <a:lnTo>
                      <a:pt x="3035" y="11090"/>
                    </a:lnTo>
                    <a:lnTo>
                      <a:pt x="2930" y="11069"/>
                    </a:lnTo>
                    <a:lnTo>
                      <a:pt x="2888" y="11111"/>
                    </a:lnTo>
                    <a:lnTo>
                      <a:pt x="2888" y="11237"/>
                    </a:lnTo>
                    <a:lnTo>
                      <a:pt x="2909" y="11383"/>
                    </a:lnTo>
                    <a:lnTo>
                      <a:pt x="2930" y="11509"/>
                    </a:lnTo>
                    <a:lnTo>
                      <a:pt x="2742" y="11550"/>
                    </a:lnTo>
                    <a:lnTo>
                      <a:pt x="2386" y="11550"/>
                    </a:lnTo>
                    <a:lnTo>
                      <a:pt x="1968" y="11509"/>
                    </a:lnTo>
                    <a:lnTo>
                      <a:pt x="1863" y="11446"/>
                    </a:lnTo>
                    <a:lnTo>
                      <a:pt x="1675" y="11425"/>
                    </a:lnTo>
                    <a:lnTo>
                      <a:pt x="1570" y="11550"/>
                    </a:lnTo>
                    <a:lnTo>
                      <a:pt x="1591" y="11613"/>
                    </a:lnTo>
                    <a:lnTo>
                      <a:pt x="1465" y="11697"/>
                    </a:lnTo>
                    <a:lnTo>
                      <a:pt x="1465" y="11739"/>
                    </a:lnTo>
                    <a:lnTo>
                      <a:pt x="1507" y="11739"/>
                    </a:lnTo>
                    <a:lnTo>
                      <a:pt x="1507" y="11864"/>
                    </a:lnTo>
                    <a:lnTo>
                      <a:pt x="1340" y="12157"/>
                    </a:lnTo>
                    <a:lnTo>
                      <a:pt x="1256" y="12283"/>
                    </a:lnTo>
                    <a:lnTo>
                      <a:pt x="1361" y="12366"/>
                    </a:lnTo>
                    <a:lnTo>
                      <a:pt x="1633" y="12450"/>
                    </a:lnTo>
                    <a:lnTo>
                      <a:pt x="1737" y="12555"/>
                    </a:lnTo>
                    <a:lnTo>
                      <a:pt x="1842" y="12576"/>
                    </a:lnTo>
                    <a:lnTo>
                      <a:pt x="1947" y="12471"/>
                    </a:lnTo>
                    <a:lnTo>
                      <a:pt x="1947" y="12325"/>
                    </a:lnTo>
                    <a:lnTo>
                      <a:pt x="2009" y="12325"/>
                    </a:lnTo>
                    <a:lnTo>
                      <a:pt x="2302" y="12555"/>
                    </a:lnTo>
                    <a:lnTo>
                      <a:pt x="2323" y="12659"/>
                    </a:lnTo>
                    <a:lnTo>
                      <a:pt x="2177" y="12848"/>
                    </a:lnTo>
                    <a:lnTo>
                      <a:pt x="1968" y="12848"/>
                    </a:lnTo>
                    <a:lnTo>
                      <a:pt x="1675" y="12890"/>
                    </a:lnTo>
                    <a:lnTo>
                      <a:pt x="1654" y="12785"/>
                    </a:lnTo>
                    <a:lnTo>
                      <a:pt x="1507" y="12659"/>
                    </a:lnTo>
                    <a:lnTo>
                      <a:pt x="1340" y="12869"/>
                    </a:lnTo>
                    <a:lnTo>
                      <a:pt x="1235" y="12848"/>
                    </a:lnTo>
                    <a:lnTo>
                      <a:pt x="1068" y="12973"/>
                    </a:lnTo>
                    <a:lnTo>
                      <a:pt x="921" y="13015"/>
                    </a:lnTo>
                    <a:lnTo>
                      <a:pt x="921" y="13162"/>
                    </a:lnTo>
                    <a:lnTo>
                      <a:pt x="1110" y="13224"/>
                    </a:lnTo>
                    <a:lnTo>
                      <a:pt x="1068" y="13371"/>
                    </a:lnTo>
                    <a:lnTo>
                      <a:pt x="900" y="13434"/>
                    </a:lnTo>
                    <a:lnTo>
                      <a:pt x="628" y="13496"/>
                    </a:lnTo>
                    <a:lnTo>
                      <a:pt x="691" y="13538"/>
                    </a:lnTo>
                    <a:lnTo>
                      <a:pt x="733" y="13622"/>
                    </a:lnTo>
                    <a:lnTo>
                      <a:pt x="503" y="13706"/>
                    </a:lnTo>
                    <a:lnTo>
                      <a:pt x="503" y="13831"/>
                    </a:lnTo>
                    <a:lnTo>
                      <a:pt x="398" y="13852"/>
                    </a:lnTo>
                    <a:lnTo>
                      <a:pt x="126" y="13831"/>
                    </a:lnTo>
                    <a:lnTo>
                      <a:pt x="1" y="13936"/>
                    </a:lnTo>
                    <a:lnTo>
                      <a:pt x="1" y="14103"/>
                    </a:lnTo>
                    <a:lnTo>
                      <a:pt x="168" y="14333"/>
                    </a:lnTo>
                    <a:lnTo>
                      <a:pt x="273" y="14270"/>
                    </a:lnTo>
                    <a:lnTo>
                      <a:pt x="419" y="14250"/>
                    </a:lnTo>
                    <a:lnTo>
                      <a:pt x="440" y="14375"/>
                    </a:lnTo>
                    <a:lnTo>
                      <a:pt x="398" y="14522"/>
                    </a:lnTo>
                    <a:lnTo>
                      <a:pt x="461" y="14668"/>
                    </a:lnTo>
                    <a:lnTo>
                      <a:pt x="587" y="14731"/>
                    </a:lnTo>
                    <a:lnTo>
                      <a:pt x="607" y="14877"/>
                    </a:lnTo>
                    <a:lnTo>
                      <a:pt x="545" y="14940"/>
                    </a:lnTo>
                    <a:lnTo>
                      <a:pt x="419" y="15212"/>
                    </a:lnTo>
                    <a:lnTo>
                      <a:pt x="377" y="15589"/>
                    </a:lnTo>
                    <a:lnTo>
                      <a:pt x="335" y="15526"/>
                    </a:lnTo>
                    <a:lnTo>
                      <a:pt x="440" y="15693"/>
                    </a:lnTo>
                    <a:lnTo>
                      <a:pt x="545" y="15714"/>
                    </a:lnTo>
                    <a:lnTo>
                      <a:pt x="733" y="15693"/>
                    </a:lnTo>
                    <a:lnTo>
                      <a:pt x="859" y="15610"/>
                    </a:lnTo>
                    <a:lnTo>
                      <a:pt x="921" y="15526"/>
                    </a:lnTo>
                    <a:lnTo>
                      <a:pt x="984" y="15505"/>
                    </a:lnTo>
                    <a:lnTo>
                      <a:pt x="1047" y="15463"/>
                    </a:lnTo>
                    <a:lnTo>
                      <a:pt x="1110" y="15484"/>
                    </a:lnTo>
                    <a:lnTo>
                      <a:pt x="1172" y="15568"/>
                    </a:lnTo>
                    <a:lnTo>
                      <a:pt x="1361" y="15589"/>
                    </a:lnTo>
                    <a:lnTo>
                      <a:pt x="1361" y="15505"/>
                    </a:lnTo>
                    <a:lnTo>
                      <a:pt x="1319" y="15463"/>
                    </a:lnTo>
                    <a:lnTo>
                      <a:pt x="1319" y="15358"/>
                    </a:lnTo>
                    <a:lnTo>
                      <a:pt x="1444" y="15317"/>
                    </a:lnTo>
                    <a:lnTo>
                      <a:pt x="1486" y="15275"/>
                    </a:lnTo>
                    <a:lnTo>
                      <a:pt x="1549" y="15275"/>
                    </a:lnTo>
                    <a:lnTo>
                      <a:pt x="1570" y="15317"/>
                    </a:lnTo>
                    <a:lnTo>
                      <a:pt x="1695" y="15317"/>
                    </a:lnTo>
                    <a:lnTo>
                      <a:pt x="1779" y="15191"/>
                    </a:lnTo>
                    <a:lnTo>
                      <a:pt x="1758" y="15045"/>
                    </a:lnTo>
                    <a:lnTo>
                      <a:pt x="1779" y="14961"/>
                    </a:lnTo>
                    <a:lnTo>
                      <a:pt x="1863" y="14898"/>
                    </a:lnTo>
                    <a:lnTo>
                      <a:pt x="1884" y="14731"/>
                    </a:lnTo>
                    <a:lnTo>
                      <a:pt x="1947" y="14626"/>
                    </a:lnTo>
                    <a:lnTo>
                      <a:pt x="2072" y="14626"/>
                    </a:lnTo>
                    <a:lnTo>
                      <a:pt x="2177" y="14689"/>
                    </a:lnTo>
                    <a:lnTo>
                      <a:pt x="2281" y="14752"/>
                    </a:lnTo>
                    <a:lnTo>
                      <a:pt x="2281" y="14835"/>
                    </a:lnTo>
                    <a:lnTo>
                      <a:pt x="2260" y="14982"/>
                    </a:lnTo>
                    <a:lnTo>
                      <a:pt x="2281" y="15086"/>
                    </a:lnTo>
                    <a:lnTo>
                      <a:pt x="2386" y="15086"/>
                    </a:lnTo>
                    <a:lnTo>
                      <a:pt x="2428" y="15191"/>
                    </a:lnTo>
                    <a:lnTo>
                      <a:pt x="2407" y="15317"/>
                    </a:lnTo>
                    <a:lnTo>
                      <a:pt x="2428" y="15463"/>
                    </a:lnTo>
                    <a:lnTo>
                      <a:pt x="2428" y="15672"/>
                    </a:lnTo>
                    <a:lnTo>
                      <a:pt x="2532" y="15798"/>
                    </a:lnTo>
                    <a:lnTo>
                      <a:pt x="2532" y="15882"/>
                    </a:lnTo>
                    <a:lnTo>
                      <a:pt x="2637" y="15903"/>
                    </a:lnTo>
                    <a:lnTo>
                      <a:pt x="2784" y="15903"/>
                    </a:lnTo>
                    <a:lnTo>
                      <a:pt x="2888" y="15819"/>
                    </a:lnTo>
                    <a:lnTo>
                      <a:pt x="2909" y="15777"/>
                    </a:lnTo>
                    <a:lnTo>
                      <a:pt x="3076" y="15693"/>
                    </a:lnTo>
                    <a:lnTo>
                      <a:pt x="3202" y="15610"/>
                    </a:lnTo>
                    <a:lnTo>
                      <a:pt x="3223" y="15484"/>
                    </a:lnTo>
                    <a:lnTo>
                      <a:pt x="3307" y="15421"/>
                    </a:lnTo>
                    <a:lnTo>
                      <a:pt x="3558" y="15275"/>
                    </a:lnTo>
                    <a:lnTo>
                      <a:pt x="3725" y="15212"/>
                    </a:lnTo>
                    <a:lnTo>
                      <a:pt x="3746" y="15358"/>
                    </a:lnTo>
                    <a:lnTo>
                      <a:pt x="3976" y="15317"/>
                    </a:lnTo>
                    <a:lnTo>
                      <a:pt x="4039" y="15212"/>
                    </a:lnTo>
                    <a:lnTo>
                      <a:pt x="4290" y="15212"/>
                    </a:lnTo>
                    <a:lnTo>
                      <a:pt x="4311" y="15317"/>
                    </a:lnTo>
                    <a:lnTo>
                      <a:pt x="4123" y="15484"/>
                    </a:lnTo>
                    <a:lnTo>
                      <a:pt x="4248" y="15505"/>
                    </a:lnTo>
                    <a:lnTo>
                      <a:pt x="4290" y="15463"/>
                    </a:lnTo>
                    <a:lnTo>
                      <a:pt x="4374" y="15463"/>
                    </a:lnTo>
                    <a:lnTo>
                      <a:pt x="4478" y="15526"/>
                    </a:lnTo>
                    <a:lnTo>
                      <a:pt x="4520" y="15505"/>
                    </a:lnTo>
                    <a:lnTo>
                      <a:pt x="4625" y="15505"/>
                    </a:lnTo>
                    <a:lnTo>
                      <a:pt x="4688" y="15463"/>
                    </a:lnTo>
                    <a:lnTo>
                      <a:pt x="4729" y="15400"/>
                    </a:lnTo>
                    <a:lnTo>
                      <a:pt x="4813" y="15400"/>
                    </a:lnTo>
                    <a:lnTo>
                      <a:pt x="4897" y="15484"/>
                    </a:lnTo>
                    <a:lnTo>
                      <a:pt x="4981" y="15672"/>
                    </a:lnTo>
                    <a:lnTo>
                      <a:pt x="5232" y="16049"/>
                    </a:lnTo>
                    <a:lnTo>
                      <a:pt x="5357" y="16133"/>
                    </a:lnTo>
                    <a:lnTo>
                      <a:pt x="5399" y="16300"/>
                    </a:lnTo>
                    <a:lnTo>
                      <a:pt x="5462" y="16363"/>
                    </a:lnTo>
                    <a:lnTo>
                      <a:pt x="5545" y="16447"/>
                    </a:lnTo>
                    <a:lnTo>
                      <a:pt x="5776" y="16467"/>
                    </a:lnTo>
                    <a:lnTo>
                      <a:pt x="5985" y="16467"/>
                    </a:lnTo>
                    <a:lnTo>
                      <a:pt x="6089" y="16509"/>
                    </a:lnTo>
                    <a:lnTo>
                      <a:pt x="6131" y="16635"/>
                    </a:lnTo>
                    <a:lnTo>
                      <a:pt x="6361" y="16719"/>
                    </a:lnTo>
                    <a:lnTo>
                      <a:pt x="6550" y="16823"/>
                    </a:lnTo>
                    <a:lnTo>
                      <a:pt x="6654" y="17095"/>
                    </a:lnTo>
                    <a:lnTo>
                      <a:pt x="6801" y="17263"/>
                    </a:lnTo>
                    <a:lnTo>
                      <a:pt x="6989" y="17367"/>
                    </a:lnTo>
                    <a:lnTo>
                      <a:pt x="7073" y="17514"/>
                    </a:lnTo>
                    <a:lnTo>
                      <a:pt x="7073" y="17786"/>
                    </a:lnTo>
                    <a:lnTo>
                      <a:pt x="7177" y="18037"/>
                    </a:lnTo>
                    <a:lnTo>
                      <a:pt x="7324" y="18079"/>
                    </a:lnTo>
                    <a:lnTo>
                      <a:pt x="7387" y="18330"/>
                    </a:lnTo>
                    <a:lnTo>
                      <a:pt x="7429" y="18539"/>
                    </a:lnTo>
                    <a:lnTo>
                      <a:pt x="7345" y="18664"/>
                    </a:lnTo>
                    <a:lnTo>
                      <a:pt x="7324" y="18602"/>
                    </a:lnTo>
                    <a:lnTo>
                      <a:pt x="7219" y="18539"/>
                    </a:lnTo>
                    <a:lnTo>
                      <a:pt x="7073" y="18727"/>
                    </a:lnTo>
                    <a:lnTo>
                      <a:pt x="7094" y="18811"/>
                    </a:lnTo>
                    <a:lnTo>
                      <a:pt x="7115" y="18874"/>
                    </a:lnTo>
                    <a:lnTo>
                      <a:pt x="7261" y="18957"/>
                    </a:lnTo>
                    <a:lnTo>
                      <a:pt x="7240" y="19188"/>
                    </a:lnTo>
                    <a:lnTo>
                      <a:pt x="7303" y="19292"/>
                    </a:lnTo>
                    <a:lnTo>
                      <a:pt x="7261" y="19376"/>
                    </a:lnTo>
                    <a:lnTo>
                      <a:pt x="7324" y="19397"/>
                    </a:lnTo>
                    <a:lnTo>
                      <a:pt x="7408" y="19501"/>
                    </a:lnTo>
                    <a:lnTo>
                      <a:pt x="7408" y="19606"/>
                    </a:lnTo>
                    <a:lnTo>
                      <a:pt x="7449" y="19606"/>
                    </a:lnTo>
                    <a:lnTo>
                      <a:pt x="7491" y="19752"/>
                    </a:lnTo>
                    <a:lnTo>
                      <a:pt x="7617" y="19794"/>
                    </a:lnTo>
                    <a:lnTo>
                      <a:pt x="7701" y="19690"/>
                    </a:lnTo>
                    <a:lnTo>
                      <a:pt x="7826" y="19690"/>
                    </a:lnTo>
                    <a:lnTo>
                      <a:pt x="7868" y="19773"/>
                    </a:lnTo>
                    <a:lnTo>
                      <a:pt x="8014" y="19794"/>
                    </a:lnTo>
                    <a:lnTo>
                      <a:pt x="8119" y="19899"/>
                    </a:lnTo>
                    <a:lnTo>
                      <a:pt x="8182" y="19920"/>
                    </a:lnTo>
                    <a:lnTo>
                      <a:pt x="8266" y="20087"/>
                    </a:lnTo>
                    <a:lnTo>
                      <a:pt x="8370" y="20087"/>
                    </a:lnTo>
                    <a:lnTo>
                      <a:pt x="8391" y="20192"/>
                    </a:lnTo>
                    <a:lnTo>
                      <a:pt x="8433" y="20171"/>
                    </a:lnTo>
                    <a:lnTo>
                      <a:pt x="8454" y="20129"/>
                    </a:lnTo>
                    <a:lnTo>
                      <a:pt x="8600" y="20213"/>
                    </a:lnTo>
                    <a:lnTo>
                      <a:pt x="8663" y="20296"/>
                    </a:lnTo>
                    <a:lnTo>
                      <a:pt x="8768" y="20296"/>
                    </a:lnTo>
                    <a:lnTo>
                      <a:pt x="8830" y="20317"/>
                    </a:lnTo>
                    <a:lnTo>
                      <a:pt x="8893" y="20213"/>
                    </a:lnTo>
                    <a:lnTo>
                      <a:pt x="9061" y="20192"/>
                    </a:lnTo>
                    <a:lnTo>
                      <a:pt x="9270" y="20276"/>
                    </a:lnTo>
                    <a:lnTo>
                      <a:pt x="9312" y="20338"/>
                    </a:lnTo>
                    <a:lnTo>
                      <a:pt x="9437" y="20338"/>
                    </a:lnTo>
                    <a:lnTo>
                      <a:pt x="9542" y="20401"/>
                    </a:lnTo>
                    <a:lnTo>
                      <a:pt x="9709" y="20589"/>
                    </a:lnTo>
                    <a:lnTo>
                      <a:pt x="9835" y="20589"/>
                    </a:lnTo>
                    <a:lnTo>
                      <a:pt x="9960" y="20652"/>
                    </a:lnTo>
                    <a:lnTo>
                      <a:pt x="10023" y="20715"/>
                    </a:lnTo>
                    <a:lnTo>
                      <a:pt x="10128" y="20840"/>
                    </a:lnTo>
                    <a:lnTo>
                      <a:pt x="10170" y="20966"/>
                    </a:lnTo>
                    <a:lnTo>
                      <a:pt x="10232" y="20945"/>
                    </a:lnTo>
                    <a:lnTo>
                      <a:pt x="10232" y="20757"/>
                    </a:lnTo>
                    <a:lnTo>
                      <a:pt x="10316" y="20715"/>
                    </a:lnTo>
                    <a:lnTo>
                      <a:pt x="10337" y="20757"/>
                    </a:lnTo>
                    <a:lnTo>
                      <a:pt x="10462" y="20757"/>
                    </a:lnTo>
                    <a:lnTo>
                      <a:pt x="10588" y="20840"/>
                    </a:lnTo>
                    <a:lnTo>
                      <a:pt x="10588" y="21008"/>
                    </a:lnTo>
                    <a:lnTo>
                      <a:pt x="10755" y="21133"/>
                    </a:lnTo>
                    <a:lnTo>
                      <a:pt x="10923" y="21071"/>
                    </a:lnTo>
                    <a:lnTo>
                      <a:pt x="11069" y="21071"/>
                    </a:lnTo>
                    <a:lnTo>
                      <a:pt x="11048" y="21322"/>
                    </a:lnTo>
                    <a:lnTo>
                      <a:pt x="11090" y="21468"/>
                    </a:lnTo>
                    <a:lnTo>
                      <a:pt x="11195" y="21447"/>
                    </a:lnTo>
                    <a:lnTo>
                      <a:pt x="11362" y="21531"/>
                    </a:lnTo>
                    <a:lnTo>
                      <a:pt x="11425" y="21447"/>
                    </a:lnTo>
                    <a:lnTo>
                      <a:pt x="11571" y="21426"/>
                    </a:lnTo>
                    <a:lnTo>
                      <a:pt x="11676" y="21322"/>
                    </a:lnTo>
                    <a:lnTo>
                      <a:pt x="11885" y="21322"/>
                    </a:lnTo>
                    <a:lnTo>
                      <a:pt x="12011" y="21384"/>
                    </a:lnTo>
                    <a:lnTo>
                      <a:pt x="12053" y="21531"/>
                    </a:lnTo>
                    <a:lnTo>
                      <a:pt x="12220" y="21594"/>
                    </a:lnTo>
                    <a:lnTo>
                      <a:pt x="12346" y="21761"/>
                    </a:lnTo>
                    <a:lnTo>
                      <a:pt x="12429" y="21782"/>
                    </a:lnTo>
                    <a:lnTo>
                      <a:pt x="12576" y="21740"/>
                    </a:lnTo>
                    <a:lnTo>
                      <a:pt x="12639" y="21761"/>
                    </a:lnTo>
                    <a:lnTo>
                      <a:pt x="12785" y="21698"/>
                    </a:lnTo>
                    <a:lnTo>
                      <a:pt x="12931" y="21698"/>
                    </a:lnTo>
                    <a:lnTo>
                      <a:pt x="13015" y="21594"/>
                    </a:lnTo>
                    <a:lnTo>
                      <a:pt x="13162" y="21594"/>
                    </a:lnTo>
                    <a:lnTo>
                      <a:pt x="13203" y="21698"/>
                    </a:lnTo>
                    <a:lnTo>
                      <a:pt x="13245" y="21866"/>
                    </a:lnTo>
                    <a:lnTo>
                      <a:pt x="13350" y="21949"/>
                    </a:lnTo>
                    <a:lnTo>
                      <a:pt x="13475" y="21887"/>
                    </a:lnTo>
                    <a:lnTo>
                      <a:pt x="13601" y="21636"/>
                    </a:lnTo>
                    <a:lnTo>
                      <a:pt x="13873" y="21468"/>
                    </a:lnTo>
                    <a:lnTo>
                      <a:pt x="14040" y="21447"/>
                    </a:lnTo>
                    <a:lnTo>
                      <a:pt x="14124" y="21552"/>
                    </a:lnTo>
                    <a:lnTo>
                      <a:pt x="14396" y="21573"/>
                    </a:lnTo>
                    <a:lnTo>
                      <a:pt x="14501" y="21636"/>
                    </a:lnTo>
                    <a:lnTo>
                      <a:pt x="14647" y="21552"/>
                    </a:lnTo>
                    <a:lnTo>
                      <a:pt x="14815" y="21573"/>
                    </a:lnTo>
                    <a:lnTo>
                      <a:pt x="14877" y="21677"/>
                    </a:lnTo>
                    <a:lnTo>
                      <a:pt x="14982" y="21677"/>
                    </a:lnTo>
                    <a:lnTo>
                      <a:pt x="15191" y="21636"/>
                    </a:lnTo>
                    <a:lnTo>
                      <a:pt x="15296" y="21636"/>
                    </a:lnTo>
                    <a:lnTo>
                      <a:pt x="15359" y="21468"/>
                    </a:lnTo>
                    <a:lnTo>
                      <a:pt x="15442" y="21426"/>
                    </a:lnTo>
                    <a:lnTo>
                      <a:pt x="15547" y="21447"/>
                    </a:lnTo>
                    <a:lnTo>
                      <a:pt x="15547" y="21364"/>
                    </a:lnTo>
                    <a:lnTo>
                      <a:pt x="15631" y="21343"/>
                    </a:lnTo>
                    <a:lnTo>
                      <a:pt x="15693" y="21217"/>
                    </a:lnTo>
                    <a:lnTo>
                      <a:pt x="15798" y="21112"/>
                    </a:lnTo>
                    <a:lnTo>
                      <a:pt x="15903" y="21071"/>
                    </a:lnTo>
                    <a:lnTo>
                      <a:pt x="16133" y="21029"/>
                    </a:lnTo>
                    <a:lnTo>
                      <a:pt x="16237" y="20861"/>
                    </a:lnTo>
                    <a:lnTo>
                      <a:pt x="16237" y="20736"/>
                    </a:lnTo>
                    <a:lnTo>
                      <a:pt x="16321" y="20736"/>
                    </a:lnTo>
                    <a:lnTo>
                      <a:pt x="16447" y="20631"/>
                    </a:lnTo>
                    <a:lnTo>
                      <a:pt x="16551" y="20799"/>
                    </a:lnTo>
                    <a:lnTo>
                      <a:pt x="16719" y="20736"/>
                    </a:lnTo>
                    <a:lnTo>
                      <a:pt x="16928" y="20820"/>
                    </a:lnTo>
                    <a:lnTo>
                      <a:pt x="17012" y="20757"/>
                    </a:lnTo>
                    <a:lnTo>
                      <a:pt x="16970" y="20652"/>
                    </a:lnTo>
                    <a:lnTo>
                      <a:pt x="17242" y="20506"/>
                    </a:lnTo>
                    <a:lnTo>
                      <a:pt x="17325" y="20527"/>
                    </a:lnTo>
                    <a:lnTo>
                      <a:pt x="17367" y="20610"/>
                    </a:lnTo>
                    <a:lnTo>
                      <a:pt x="17451" y="20610"/>
                    </a:lnTo>
                    <a:lnTo>
                      <a:pt x="17472" y="20652"/>
                    </a:lnTo>
                    <a:lnTo>
                      <a:pt x="17388" y="20820"/>
                    </a:lnTo>
                    <a:lnTo>
                      <a:pt x="17451" y="20903"/>
                    </a:lnTo>
                    <a:lnTo>
                      <a:pt x="17535" y="20903"/>
                    </a:lnTo>
                    <a:lnTo>
                      <a:pt x="17597" y="20861"/>
                    </a:lnTo>
                    <a:lnTo>
                      <a:pt x="17639" y="20945"/>
                    </a:lnTo>
                    <a:lnTo>
                      <a:pt x="17702" y="21050"/>
                    </a:lnTo>
                    <a:lnTo>
                      <a:pt x="17702" y="21133"/>
                    </a:lnTo>
                    <a:lnTo>
                      <a:pt x="17597" y="21238"/>
                    </a:lnTo>
                    <a:lnTo>
                      <a:pt x="17639" y="21343"/>
                    </a:lnTo>
                    <a:lnTo>
                      <a:pt x="17765" y="21364"/>
                    </a:lnTo>
                    <a:lnTo>
                      <a:pt x="17849" y="21322"/>
                    </a:lnTo>
                    <a:lnTo>
                      <a:pt x="17953" y="21364"/>
                    </a:lnTo>
                    <a:lnTo>
                      <a:pt x="18016" y="21468"/>
                    </a:lnTo>
                    <a:lnTo>
                      <a:pt x="18121" y="21426"/>
                    </a:lnTo>
                    <a:lnTo>
                      <a:pt x="18246" y="21468"/>
                    </a:lnTo>
                    <a:lnTo>
                      <a:pt x="18330" y="21426"/>
                    </a:lnTo>
                    <a:lnTo>
                      <a:pt x="18497" y="21426"/>
                    </a:lnTo>
                    <a:lnTo>
                      <a:pt x="18539" y="21573"/>
                    </a:lnTo>
                    <a:lnTo>
                      <a:pt x="18685" y="21677"/>
                    </a:lnTo>
                    <a:lnTo>
                      <a:pt x="18706" y="21845"/>
                    </a:lnTo>
                    <a:lnTo>
                      <a:pt x="18811" y="21845"/>
                    </a:lnTo>
                    <a:lnTo>
                      <a:pt x="18916" y="21970"/>
                    </a:lnTo>
                    <a:lnTo>
                      <a:pt x="18916" y="22117"/>
                    </a:lnTo>
                    <a:lnTo>
                      <a:pt x="18999" y="22326"/>
                    </a:lnTo>
                    <a:lnTo>
                      <a:pt x="19020" y="22493"/>
                    </a:lnTo>
                    <a:lnTo>
                      <a:pt x="18999" y="22745"/>
                    </a:lnTo>
                    <a:lnTo>
                      <a:pt x="18999" y="22849"/>
                    </a:lnTo>
                    <a:lnTo>
                      <a:pt x="18957" y="22933"/>
                    </a:lnTo>
                    <a:lnTo>
                      <a:pt x="18853" y="22996"/>
                    </a:lnTo>
                    <a:lnTo>
                      <a:pt x="18832" y="23100"/>
                    </a:lnTo>
                    <a:lnTo>
                      <a:pt x="18769" y="23121"/>
                    </a:lnTo>
                    <a:lnTo>
                      <a:pt x="18748" y="23205"/>
                    </a:lnTo>
                    <a:lnTo>
                      <a:pt x="18811" y="23309"/>
                    </a:lnTo>
                    <a:lnTo>
                      <a:pt x="18748" y="23351"/>
                    </a:lnTo>
                    <a:lnTo>
                      <a:pt x="18685" y="23330"/>
                    </a:lnTo>
                    <a:lnTo>
                      <a:pt x="18602" y="23435"/>
                    </a:lnTo>
                    <a:lnTo>
                      <a:pt x="18539" y="23519"/>
                    </a:lnTo>
                    <a:lnTo>
                      <a:pt x="18602" y="23581"/>
                    </a:lnTo>
                    <a:lnTo>
                      <a:pt x="18539" y="23665"/>
                    </a:lnTo>
                    <a:lnTo>
                      <a:pt x="18539" y="23770"/>
                    </a:lnTo>
                    <a:lnTo>
                      <a:pt x="18644" y="23833"/>
                    </a:lnTo>
                    <a:lnTo>
                      <a:pt x="18706" y="23895"/>
                    </a:lnTo>
                    <a:lnTo>
                      <a:pt x="18769" y="23958"/>
                    </a:lnTo>
                    <a:lnTo>
                      <a:pt x="18748" y="24105"/>
                    </a:lnTo>
                    <a:lnTo>
                      <a:pt x="18811" y="24251"/>
                    </a:lnTo>
                    <a:lnTo>
                      <a:pt x="18937" y="24146"/>
                    </a:lnTo>
                    <a:lnTo>
                      <a:pt x="19209" y="24084"/>
                    </a:lnTo>
                    <a:lnTo>
                      <a:pt x="19229" y="24167"/>
                    </a:lnTo>
                    <a:lnTo>
                      <a:pt x="19209" y="24251"/>
                    </a:lnTo>
                    <a:lnTo>
                      <a:pt x="19271" y="24293"/>
                    </a:lnTo>
                    <a:lnTo>
                      <a:pt x="19418" y="24272"/>
                    </a:lnTo>
                    <a:lnTo>
                      <a:pt x="19439" y="24377"/>
                    </a:lnTo>
                    <a:lnTo>
                      <a:pt x="19418" y="24481"/>
                    </a:lnTo>
                    <a:lnTo>
                      <a:pt x="19481" y="24565"/>
                    </a:lnTo>
                    <a:lnTo>
                      <a:pt x="19627" y="24586"/>
                    </a:lnTo>
                    <a:lnTo>
                      <a:pt x="19585" y="24628"/>
                    </a:lnTo>
                    <a:lnTo>
                      <a:pt x="19648" y="24711"/>
                    </a:lnTo>
                    <a:lnTo>
                      <a:pt x="19669" y="24670"/>
                    </a:lnTo>
                    <a:lnTo>
                      <a:pt x="19815" y="24670"/>
                    </a:lnTo>
                    <a:lnTo>
                      <a:pt x="19941" y="24732"/>
                    </a:lnTo>
                    <a:lnTo>
                      <a:pt x="19941" y="24816"/>
                    </a:lnTo>
                    <a:lnTo>
                      <a:pt x="19878" y="24921"/>
                    </a:lnTo>
                    <a:lnTo>
                      <a:pt x="19899" y="25004"/>
                    </a:lnTo>
                    <a:lnTo>
                      <a:pt x="19753" y="25193"/>
                    </a:lnTo>
                    <a:lnTo>
                      <a:pt x="19648" y="25297"/>
                    </a:lnTo>
                    <a:lnTo>
                      <a:pt x="19669" y="25360"/>
                    </a:lnTo>
                    <a:lnTo>
                      <a:pt x="19753" y="25339"/>
                    </a:lnTo>
                    <a:lnTo>
                      <a:pt x="19941" y="25339"/>
                    </a:lnTo>
                    <a:lnTo>
                      <a:pt x="19983" y="25402"/>
                    </a:lnTo>
                    <a:lnTo>
                      <a:pt x="20066" y="25318"/>
                    </a:lnTo>
                    <a:lnTo>
                      <a:pt x="20150" y="25423"/>
                    </a:lnTo>
                    <a:lnTo>
                      <a:pt x="20108" y="25548"/>
                    </a:lnTo>
                    <a:lnTo>
                      <a:pt x="20150" y="25674"/>
                    </a:lnTo>
                    <a:lnTo>
                      <a:pt x="20276" y="25737"/>
                    </a:lnTo>
                    <a:lnTo>
                      <a:pt x="20338" y="25653"/>
                    </a:lnTo>
                    <a:lnTo>
                      <a:pt x="20485" y="25653"/>
                    </a:lnTo>
                    <a:lnTo>
                      <a:pt x="20736" y="25548"/>
                    </a:lnTo>
                    <a:lnTo>
                      <a:pt x="20841" y="25569"/>
                    </a:lnTo>
                    <a:lnTo>
                      <a:pt x="20841" y="25716"/>
                    </a:lnTo>
                    <a:lnTo>
                      <a:pt x="20799" y="25737"/>
                    </a:lnTo>
                    <a:lnTo>
                      <a:pt x="20862" y="25778"/>
                    </a:lnTo>
                    <a:lnTo>
                      <a:pt x="20924" y="25883"/>
                    </a:lnTo>
                    <a:lnTo>
                      <a:pt x="21050" y="25841"/>
                    </a:lnTo>
                    <a:lnTo>
                      <a:pt x="21154" y="25862"/>
                    </a:lnTo>
                    <a:lnTo>
                      <a:pt x="21134" y="25716"/>
                    </a:lnTo>
                    <a:lnTo>
                      <a:pt x="21134" y="25569"/>
                    </a:lnTo>
                    <a:lnTo>
                      <a:pt x="21092" y="25465"/>
                    </a:lnTo>
                    <a:lnTo>
                      <a:pt x="21092" y="25255"/>
                    </a:lnTo>
                    <a:lnTo>
                      <a:pt x="21154" y="25214"/>
                    </a:lnTo>
                    <a:lnTo>
                      <a:pt x="21154" y="25130"/>
                    </a:lnTo>
                    <a:lnTo>
                      <a:pt x="21364" y="25130"/>
                    </a:lnTo>
                    <a:lnTo>
                      <a:pt x="21426" y="25109"/>
                    </a:lnTo>
                    <a:lnTo>
                      <a:pt x="21468" y="25088"/>
                    </a:lnTo>
                    <a:lnTo>
                      <a:pt x="21510" y="25025"/>
                    </a:lnTo>
                    <a:lnTo>
                      <a:pt x="21552" y="24983"/>
                    </a:lnTo>
                    <a:lnTo>
                      <a:pt x="21678" y="24921"/>
                    </a:lnTo>
                    <a:lnTo>
                      <a:pt x="21761" y="24942"/>
                    </a:lnTo>
                    <a:lnTo>
                      <a:pt x="21740" y="25025"/>
                    </a:lnTo>
                    <a:lnTo>
                      <a:pt x="21782" y="25046"/>
                    </a:lnTo>
                    <a:lnTo>
                      <a:pt x="21866" y="25046"/>
                    </a:lnTo>
                    <a:lnTo>
                      <a:pt x="21887" y="24942"/>
                    </a:lnTo>
                    <a:lnTo>
                      <a:pt x="21970" y="24900"/>
                    </a:lnTo>
                    <a:lnTo>
                      <a:pt x="22096" y="25004"/>
                    </a:lnTo>
                    <a:lnTo>
                      <a:pt x="22159" y="24921"/>
                    </a:lnTo>
                    <a:lnTo>
                      <a:pt x="22242" y="24921"/>
                    </a:lnTo>
                    <a:lnTo>
                      <a:pt x="22263" y="25004"/>
                    </a:lnTo>
                    <a:lnTo>
                      <a:pt x="22389" y="24942"/>
                    </a:lnTo>
                    <a:lnTo>
                      <a:pt x="22389" y="24879"/>
                    </a:lnTo>
                    <a:lnTo>
                      <a:pt x="22556" y="24816"/>
                    </a:lnTo>
                    <a:lnTo>
                      <a:pt x="22661" y="24900"/>
                    </a:lnTo>
                    <a:lnTo>
                      <a:pt x="22870" y="24816"/>
                    </a:lnTo>
                    <a:lnTo>
                      <a:pt x="22828" y="24628"/>
                    </a:lnTo>
                    <a:lnTo>
                      <a:pt x="22954" y="24586"/>
                    </a:lnTo>
                    <a:lnTo>
                      <a:pt x="23100" y="24586"/>
                    </a:lnTo>
                    <a:lnTo>
                      <a:pt x="23184" y="24502"/>
                    </a:lnTo>
                    <a:lnTo>
                      <a:pt x="23310" y="24586"/>
                    </a:lnTo>
                    <a:lnTo>
                      <a:pt x="23310" y="24670"/>
                    </a:lnTo>
                    <a:lnTo>
                      <a:pt x="23435" y="24690"/>
                    </a:lnTo>
                    <a:lnTo>
                      <a:pt x="23477" y="24774"/>
                    </a:lnTo>
                    <a:lnTo>
                      <a:pt x="23749" y="24774"/>
                    </a:lnTo>
                    <a:lnTo>
                      <a:pt x="23812" y="24816"/>
                    </a:lnTo>
                    <a:lnTo>
                      <a:pt x="23958" y="24774"/>
                    </a:lnTo>
                    <a:lnTo>
                      <a:pt x="24042" y="24837"/>
                    </a:lnTo>
                    <a:lnTo>
                      <a:pt x="24042" y="24942"/>
                    </a:lnTo>
                    <a:lnTo>
                      <a:pt x="23937" y="24983"/>
                    </a:lnTo>
                    <a:lnTo>
                      <a:pt x="23875" y="25193"/>
                    </a:lnTo>
                    <a:lnTo>
                      <a:pt x="23958" y="25214"/>
                    </a:lnTo>
                    <a:lnTo>
                      <a:pt x="23979" y="25318"/>
                    </a:lnTo>
                    <a:lnTo>
                      <a:pt x="24230" y="25402"/>
                    </a:lnTo>
                    <a:lnTo>
                      <a:pt x="24251" y="25506"/>
                    </a:lnTo>
                    <a:lnTo>
                      <a:pt x="24377" y="25527"/>
                    </a:lnTo>
                    <a:lnTo>
                      <a:pt x="24481" y="25611"/>
                    </a:lnTo>
                    <a:lnTo>
                      <a:pt x="24586" y="25548"/>
                    </a:lnTo>
                    <a:lnTo>
                      <a:pt x="24649" y="25611"/>
                    </a:lnTo>
                    <a:lnTo>
                      <a:pt x="24711" y="25569"/>
                    </a:lnTo>
                    <a:lnTo>
                      <a:pt x="24816" y="25632"/>
                    </a:lnTo>
                    <a:lnTo>
                      <a:pt x="24858" y="25632"/>
                    </a:lnTo>
                    <a:lnTo>
                      <a:pt x="24900" y="25611"/>
                    </a:lnTo>
                    <a:lnTo>
                      <a:pt x="24963" y="25653"/>
                    </a:lnTo>
                    <a:lnTo>
                      <a:pt x="25046" y="25611"/>
                    </a:lnTo>
                    <a:lnTo>
                      <a:pt x="25046" y="25548"/>
                    </a:lnTo>
                    <a:lnTo>
                      <a:pt x="25088" y="25423"/>
                    </a:lnTo>
                    <a:lnTo>
                      <a:pt x="25130" y="25527"/>
                    </a:lnTo>
                    <a:lnTo>
                      <a:pt x="25235" y="25653"/>
                    </a:lnTo>
                    <a:lnTo>
                      <a:pt x="25297" y="25632"/>
                    </a:lnTo>
                    <a:lnTo>
                      <a:pt x="25444" y="25737"/>
                    </a:lnTo>
                    <a:lnTo>
                      <a:pt x="25569" y="25737"/>
                    </a:lnTo>
                    <a:lnTo>
                      <a:pt x="25632" y="25632"/>
                    </a:lnTo>
                    <a:lnTo>
                      <a:pt x="25716" y="25716"/>
                    </a:lnTo>
                    <a:lnTo>
                      <a:pt x="25820" y="25674"/>
                    </a:lnTo>
                    <a:lnTo>
                      <a:pt x="25862" y="25716"/>
                    </a:lnTo>
                    <a:lnTo>
                      <a:pt x="25862" y="25737"/>
                    </a:lnTo>
                    <a:lnTo>
                      <a:pt x="25800" y="25758"/>
                    </a:lnTo>
                    <a:lnTo>
                      <a:pt x="25758" y="25862"/>
                    </a:lnTo>
                    <a:lnTo>
                      <a:pt x="25695" y="25967"/>
                    </a:lnTo>
                    <a:lnTo>
                      <a:pt x="25695" y="26030"/>
                    </a:lnTo>
                    <a:lnTo>
                      <a:pt x="25820" y="26197"/>
                    </a:lnTo>
                    <a:lnTo>
                      <a:pt x="25904" y="26260"/>
                    </a:lnTo>
                    <a:lnTo>
                      <a:pt x="25904" y="26302"/>
                    </a:lnTo>
                    <a:lnTo>
                      <a:pt x="25925" y="26448"/>
                    </a:lnTo>
                    <a:lnTo>
                      <a:pt x="25946" y="26406"/>
                    </a:lnTo>
                    <a:lnTo>
                      <a:pt x="26009" y="26343"/>
                    </a:lnTo>
                    <a:lnTo>
                      <a:pt x="26092" y="26364"/>
                    </a:lnTo>
                    <a:lnTo>
                      <a:pt x="26134" y="26385"/>
                    </a:lnTo>
                    <a:lnTo>
                      <a:pt x="26176" y="26385"/>
                    </a:lnTo>
                    <a:lnTo>
                      <a:pt x="26281" y="26281"/>
                    </a:lnTo>
                    <a:lnTo>
                      <a:pt x="26260" y="26239"/>
                    </a:lnTo>
                    <a:lnTo>
                      <a:pt x="26218" y="26197"/>
                    </a:lnTo>
                    <a:lnTo>
                      <a:pt x="26218" y="26176"/>
                    </a:lnTo>
                    <a:lnTo>
                      <a:pt x="26155" y="26071"/>
                    </a:lnTo>
                    <a:lnTo>
                      <a:pt x="26072" y="26071"/>
                    </a:lnTo>
                    <a:lnTo>
                      <a:pt x="26030" y="25967"/>
                    </a:lnTo>
                    <a:lnTo>
                      <a:pt x="26051" y="25925"/>
                    </a:lnTo>
                    <a:lnTo>
                      <a:pt x="26155" y="25841"/>
                    </a:lnTo>
                    <a:lnTo>
                      <a:pt x="26155" y="25758"/>
                    </a:lnTo>
                    <a:lnTo>
                      <a:pt x="26155" y="25716"/>
                    </a:lnTo>
                    <a:lnTo>
                      <a:pt x="26176" y="25716"/>
                    </a:lnTo>
                    <a:lnTo>
                      <a:pt x="26218" y="25653"/>
                    </a:lnTo>
                    <a:lnTo>
                      <a:pt x="26239" y="25716"/>
                    </a:lnTo>
                    <a:lnTo>
                      <a:pt x="26260" y="25737"/>
                    </a:lnTo>
                    <a:lnTo>
                      <a:pt x="26281" y="25737"/>
                    </a:lnTo>
                    <a:lnTo>
                      <a:pt x="26260" y="25758"/>
                    </a:lnTo>
                    <a:lnTo>
                      <a:pt x="26260" y="25778"/>
                    </a:lnTo>
                    <a:lnTo>
                      <a:pt x="26323" y="25778"/>
                    </a:lnTo>
                    <a:lnTo>
                      <a:pt x="26281" y="25820"/>
                    </a:lnTo>
                    <a:lnTo>
                      <a:pt x="26344" y="25841"/>
                    </a:lnTo>
                    <a:lnTo>
                      <a:pt x="26385" y="25758"/>
                    </a:lnTo>
                    <a:lnTo>
                      <a:pt x="26490" y="25737"/>
                    </a:lnTo>
                    <a:lnTo>
                      <a:pt x="26553" y="25653"/>
                    </a:lnTo>
                    <a:lnTo>
                      <a:pt x="26616" y="25716"/>
                    </a:lnTo>
                    <a:lnTo>
                      <a:pt x="26741" y="25653"/>
                    </a:lnTo>
                    <a:lnTo>
                      <a:pt x="26867" y="25611"/>
                    </a:lnTo>
                    <a:lnTo>
                      <a:pt x="26804" y="25527"/>
                    </a:lnTo>
                    <a:lnTo>
                      <a:pt x="26908" y="25527"/>
                    </a:lnTo>
                    <a:lnTo>
                      <a:pt x="27013" y="25465"/>
                    </a:lnTo>
                    <a:lnTo>
                      <a:pt x="27139" y="25527"/>
                    </a:lnTo>
                    <a:lnTo>
                      <a:pt x="27201" y="25506"/>
                    </a:lnTo>
                    <a:lnTo>
                      <a:pt x="27327" y="25444"/>
                    </a:lnTo>
                    <a:lnTo>
                      <a:pt x="27432" y="25339"/>
                    </a:lnTo>
                    <a:lnTo>
                      <a:pt x="27515" y="25234"/>
                    </a:lnTo>
                    <a:lnTo>
                      <a:pt x="27536" y="25193"/>
                    </a:lnTo>
                    <a:lnTo>
                      <a:pt x="27578" y="25214"/>
                    </a:lnTo>
                    <a:lnTo>
                      <a:pt x="27620" y="25255"/>
                    </a:lnTo>
                    <a:lnTo>
                      <a:pt x="27662" y="25214"/>
                    </a:lnTo>
                    <a:lnTo>
                      <a:pt x="27724" y="25130"/>
                    </a:lnTo>
                    <a:lnTo>
                      <a:pt x="27808" y="25088"/>
                    </a:lnTo>
                    <a:lnTo>
                      <a:pt x="27787" y="24942"/>
                    </a:lnTo>
                    <a:lnTo>
                      <a:pt x="27745" y="24837"/>
                    </a:lnTo>
                    <a:lnTo>
                      <a:pt x="27787" y="24774"/>
                    </a:lnTo>
                    <a:lnTo>
                      <a:pt x="27745" y="24690"/>
                    </a:lnTo>
                    <a:lnTo>
                      <a:pt x="27808" y="24732"/>
                    </a:lnTo>
                    <a:lnTo>
                      <a:pt x="27934" y="24816"/>
                    </a:lnTo>
                    <a:lnTo>
                      <a:pt x="27955" y="24900"/>
                    </a:lnTo>
                    <a:lnTo>
                      <a:pt x="28059" y="25004"/>
                    </a:lnTo>
                    <a:lnTo>
                      <a:pt x="28143" y="24983"/>
                    </a:lnTo>
                    <a:lnTo>
                      <a:pt x="28143" y="24983"/>
                    </a:lnTo>
                    <a:lnTo>
                      <a:pt x="28101" y="25046"/>
                    </a:lnTo>
                    <a:lnTo>
                      <a:pt x="28017" y="25109"/>
                    </a:lnTo>
                    <a:lnTo>
                      <a:pt x="28038" y="25151"/>
                    </a:lnTo>
                    <a:lnTo>
                      <a:pt x="28248" y="25046"/>
                    </a:lnTo>
                    <a:lnTo>
                      <a:pt x="28248" y="24921"/>
                    </a:lnTo>
                    <a:lnTo>
                      <a:pt x="28352" y="24900"/>
                    </a:lnTo>
                    <a:lnTo>
                      <a:pt x="28415" y="24837"/>
                    </a:lnTo>
                    <a:lnTo>
                      <a:pt x="28520" y="24900"/>
                    </a:lnTo>
                    <a:lnTo>
                      <a:pt x="28582" y="24879"/>
                    </a:lnTo>
                    <a:lnTo>
                      <a:pt x="28624" y="24795"/>
                    </a:lnTo>
                    <a:lnTo>
                      <a:pt x="28687" y="24795"/>
                    </a:lnTo>
                    <a:lnTo>
                      <a:pt x="28708" y="24711"/>
                    </a:lnTo>
                    <a:lnTo>
                      <a:pt x="28771" y="24795"/>
                    </a:lnTo>
                    <a:lnTo>
                      <a:pt x="28854" y="24900"/>
                    </a:lnTo>
                    <a:lnTo>
                      <a:pt x="28896" y="24837"/>
                    </a:lnTo>
                    <a:lnTo>
                      <a:pt x="28938" y="24732"/>
                    </a:lnTo>
                    <a:lnTo>
                      <a:pt x="28980" y="24732"/>
                    </a:lnTo>
                    <a:lnTo>
                      <a:pt x="29001" y="24774"/>
                    </a:lnTo>
                    <a:lnTo>
                      <a:pt x="29085" y="24774"/>
                    </a:lnTo>
                    <a:lnTo>
                      <a:pt x="29105" y="24711"/>
                    </a:lnTo>
                    <a:lnTo>
                      <a:pt x="29231" y="24711"/>
                    </a:lnTo>
                    <a:lnTo>
                      <a:pt x="29294" y="24628"/>
                    </a:lnTo>
                    <a:lnTo>
                      <a:pt x="29357" y="24586"/>
                    </a:lnTo>
                    <a:lnTo>
                      <a:pt x="29377" y="24670"/>
                    </a:lnTo>
                    <a:lnTo>
                      <a:pt x="29398" y="24607"/>
                    </a:lnTo>
                    <a:lnTo>
                      <a:pt x="29482" y="24607"/>
                    </a:lnTo>
                    <a:lnTo>
                      <a:pt x="29566" y="24586"/>
                    </a:lnTo>
                    <a:lnTo>
                      <a:pt x="29524" y="24502"/>
                    </a:lnTo>
                    <a:lnTo>
                      <a:pt x="29587" y="24418"/>
                    </a:lnTo>
                    <a:lnTo>
                      <a:pt x="29608" y="24293"/>
                    </a:lnTo>
                    <a:lnTo>
                      <a:pt x="29566" y="24188"/>
                    </a:lnTo>
                    <a:lnTo>
                      <a:pt x="29566" y="24188"/>
                    </a:lnTo>
                    <a:lnTo>
                      <a:pt x="29608" y="24209"/>
                    </a:lnTo>
                    <a:lnTo>
                      <a:pt x="29670" y="24146"/>
                    </a:lnTo>
                    <a:lnTo>
                      <a:pt x="29796" y="24105"/>
                    </a:lnTo>
                    <a:lnTo>
                      <a:pt x="29817" y="24167"/>
                    </a:lnTo>
                    <a:lnTo>
                      <a:pt x="29921" y="24167"/>
                    </a:lnTo>
                    <a:lnTo>
                      <a:pt x="29942" y="24042"/>
                    </a:lnTo>
                    <a:lnTo>
                      <a:pt x="30005" y="24042"/>
                    </a:lnTo>
                    <a:lnTo>
                      <a:pt x="30026" y="23958"/>
                    </a:lnTo>
                    <a:lnTo>
                      <a:pt x="30089" y="23958"/>
                    </a:lnTo>
                    <a:lnTo>
                      <a:pt x="30089" y="23979"/>
                    </a:lnTo>
                    <a:lnTo>
                      <a:pt x="30110" y="23979"/>
                    </a:lnTo>
                    <a:lnTo>
                      <a:pt x="30193" y="23874"/>
                    </a:lnTo>
                    <a:lnTo>
                      <a:pt x="30256" y="23958"/>
                    </a:lnTo>
                    <a:lnTo>
                      <a:pt x="30256" y="23833"/>
                    </a:lnTo>
                    <a:lnTo>
                      <a:pt x="30340" y="23833"/>
                    </a:lnTo>
                    <a:lnTo>
                      <a:pt x="30361" y="23728"/>
                    </a:lnTo>
                    <a:lnTo>
                      <a:pt x="30277" y="23686"/>
                    </a:lnTo>
                    <a:lnTo>
                      <a:pt x="30193" y="23749"/>
                    </a:lnTo>
                    <a:lnTo>
                      <a:pt x="30047" y="23623"/>
                    </a:lnTo>
                    <a:lnTo>
                      <a:pt x="30235" y="23623"/>
                    </a:lnTo>
                    <a:lnTo>
                      <a:pt x="30340" y="23477"/>
                    </a:lnTo>
                    <a:lnTo>
                      <a:pt x="30361" y="23540"/>
                    </a:lnTo>
                    <a:lnTo>
                      <a:pt x="30445" y="23477"/>
                    </a:lnTo>
                    <a:lnTo>
                      <a:pt x="30612" y="23581"/>
                    </a:lnTo>
                    <a:lnTo>
                      <a:pt x="30633" y="23456"/>
                    </a:lnTo>
                    <a:lnTo>
                      <a:pt x="30549" y="23435"/>
                    </a:lnTo>
                    <a:lnTo>
                      <a:pt x="30507" y="23372"/>
                    </a:lnTo>
                    <a:lnTo>
                      <a:pt x="30528" y="23309"/>
                    </a:lnTo>
                    <a:lnTo>
                      <a:pt x="30633" y="23372"/>
                    </a:lnTo>
                    <a:lnTo>
                      <a:pt x="30717" y="23309"/>
                    </a:lnTo>
                    <a:lnTo>
                      <a:pt x="30675" y="23268"/>
                    </a:lnTo>
                    <a:lnTo>
                      <a:pt x="30612" y="23268"/>
                    </a:lnTo>
                    <a:lnTo>
                      <a:pt x="30612" y="23163"/>
                    </a:lnTo>
                    <a:lnTo>
                      <a:pt x="30528" y="23121"/>
                    </a:lnTo>
                    <a:lnTo>
                      <a:pt x="30612" y="23100"/>
                    </a:lnTo>
                    <a:lnTo>
                      <a:pt x="30654" y="23142"/>
                    </a:lnTo>
                    <a:lnTo>
                      <a:pt x="30717" y="23142"/>
                    </a:lnTo>
                    <a:lnTo>
                      <a:pt x="30758" y="23205"/>
                    </a:lnTo>
                    <a:lnTo>
                      <a:pt x="30758" y="23121"/>
                    </a:lnTo>
                    <a:lnTo>
                      <a:pt x="30654" y="23037"/>
                    </a:lnTo>
                    <a:lnTo>
                      <a:pt x="30654" y="22933"/>
                    </a:lnTo>
                    <a:lnTo>
                      <a:pt x="30737" y="22933"/>
                    </a:lnTo>
                    <a:lnTo>
                      <a:pt x="30758" y="22891"/>
                    </a:lnTo>
                    <a:lnTo>
                      <a:pt x="30863" y="22954"/>
                    </a:lnTo>
                    <a:lnTo>
                      <a:pt x="30863" y="23037"/>
                    </a:lnTo>
                    <a:lnTo>
                      <a:pt x="30926" y="23037"/>
                    </a:lnTo>
                    <a:lnTo>
                      <a:pt x="30968" y="23121"/>
                    </a:lnTo>
                    <a:lnTo>
                      <a:pt x="30989" y="22996"/>
                    </a:lnTo>
                    <a:lnTo>
                      <a:pt x="30947" y="22912"/>
                    </a:lnTo>
                    <a:lnTo>
                      <a:pt x="30884" y="22912"/>
                    </a:lnTo>
                    <a:lnTo>
                      <a:pt x="30863" y="22828"/>
                    </a:lnTo>
                    <a:lnTo>
                      <a:pt x="30947" y="22828"/>
                    </a:lnTo>
                    <a:lnTo>
                      <a:pt x="30947" y="22745"/>
                    </a:lnTo>
                    <a:lnTo>
                      <a:pt x="30863" y="22724"/>
                    </a:lnTo>
                    <a:lnTo>
                      <a:pt x="30989" y="22598"/>
                    </a:lnTo>
                    <a:lnTo>
                      <a:pt x="30926" y="22535"/>
                    </a:lnTo>
                    <a:lnTo>
                      <a:pt x="30842" y="22535"/>
                    </a:lnTo>
                    <a:lnTo>
                      <a:pt x="30779" y="22598"/>
                    </a:lnTo>
                    <a:lnTo>
                      <a:pt x="30800" y="22493"/>
                    </a:lnTo>
                    <a:lnTo>
                      <a:pt x="30947" y="22410"/>
                    </a:lnTo>
                    <a:lnTo>
                      <a:pt x="31135" y="22326"/>
                    </a:lnTo>
                    <a:lnTo>
                      <a:pt x="31072" y="22263"/>
                    </a:lnTo>
                    <a:lnTo>
                      <a:pt x="30989" y="22326"/>
                    </a:lnTo>
                    <a:lnTo>
                      <a:pt x="30863" y="22201"/>
                    </a:lnTo>
                    <a:lnTo>
                      <a:pt x="30968" y="22201"/>
                    </a:lnTo>
                    <a:lnTo>
                      <a:pt x="30884" y="22096"/>
                    </a:lnTo>
                    <a:lnTo>
                      <a:pt x="30800" y="22096"/>
                    </a:lnTo>
                    <a:lnTo>
                      <a:pt x="30863" y="22054"/>
                    </a:lnTo>
                    <a:lnTo>
                      <a:pt x="30800" y="21991"/>
                    </a:lnTo>
                    <a:lnTo>
                      <a:pt x="30884" y="21991"/>
                    </a:lnTo>
                    <a:lnTo>
                      <a:pt x="30926" y="21908"/>
                    </a:lnTo>
                    <a:lnTo>
                      <a:pt x="31030" y="21908"/>
                    </a:lnTo>
                    <a:lnTo>
                      <a:pt x="30989" y="22012"/>
                    </a:lnTo>
                    <a:lnTo>
                      <a:pt x="31072" y="22012"/>
                    </a:lnTo>
                    <a:lnTo>
                      <a:pt x="31240" y="21866"/>
                    </a:lnTo>
                    <a:lnTo>
                      <a:pt x="31240" y="21782"/>
                    </a:lnTo>
                    <a:lnTo>
                      <a:pt x="31365" y="21803"/>
                    </a:lnTo>
                    <a:lnTo>
                      <a:pt x="31281" y="21698"/>
                    </a:lnTo>
                    <a:lnTo>
                      <a:pt x="31198" y="21698"/>
                    </a:lnTo>
                    <a:lnTo>
                      <a:pt x="31240" y="21594"/>
                    </a:lnTo>
                    <a:lnTo>
                      <a:pt x="31302" y="21677"/>
                    </a:lnTo>
                    <a:lnTo>
                      <a:pt x="31386" y="21636"/>
                    </a:lnTo>
                    <a:lnTo>
                      <a:pt x="31386" y="21531"/>
                    </a:lnTo>
                    <a:lnTo>
                      <a:pt x="31449" y="21489"/>
                    </a:lnTo>
                    <a:lnTo>
                      <a:pt x="31386" y="21426"/>
                    </a:lnTo>
                    <a:lnTo>
                      <a:pt x="31386" y="21343"/>
                    </a:lnTo>
                    <a:lnTo>
                      <a:pt x="31470" y="21322"/>
                    </a:lnTo>
                    <a:lnTo>
                      <a:pt x="31407" y="21238"/>
                    </a:lnTo>
                    <a:lnTo>
                      <a:pt x="31407" y="21175"/>
                    </a:lnTo>
                    <a:lnTo>
                      <a:pt x="31302" y="21112"/>
                    </a:lnTo>
                    <a:lnTo>
                      <a:pt x="31470" y="21154"/>
                    </a:lnTo>
                    <a:lnTo>
                      <a:pt x="31512" y="21112"/>
                    </a:lnTo>
                    <a:lnTo>
                      <a:pt x="31616" y="20903"/>
                    </a:lnTo>
                    <a:lnTo>
                      <a:pt x="31700" y="20903"/>
                    </a:lnTo>
                    <a:lnTo>
                      <a:pt x="31721" y="20966"/>
                    </a:lnTo>
                    <a:lnTo>
                      <a:pt x="31763" y="21029"/>
                    </a:lnTo>
                    <a:lnTo>
                      <a:pt x="31784" y="20924"/>
                    </a:lnTo>
                    <a:lnTo>
                      <a:pt x="31846" y="20861"/>
                    </a:lnTo>
                    <a:lnTo>
                      <a:pt x="31805" y="20736"/>
                    </a:lnTo>
                    <a:lnTo>
                      <a:pt x="31679" y="20736"/>
                    </a:lnTo>
                    <a:lnTo>
                      <a:pt x="31616" y="20694"/>
                    </a:lnTo>
                    <a:lnTo>
                      <a:pt x="31679" y="20652"/>
                    </a:lnTo>
                    <a:lnTo>
                      <a:pt x="31763" y="20652"/>
                    </a:lnTo>
                    <a:lnTo>
                      <a:pt x="31826" y="20610"/>
                    </a:lnTo>
                    <a:lnTo>
                      <a:pt x="31784" y="20548"/>
                    </a:lnTo>
                    <a:lnTo>
                      <a:pt x="31700" y="20506"/>
                    </a:lnTo>
                    <a:lnTo>
                      <a:pt x="31784" y="20443"/>
                    </a:lnTo>
                    <a:lnTo>
                      <a:pt x="31826" y="20443"/>
                    </a:lnTo>
                    <a:lnTo>
                      <a:pt x="31826" y="20401"/>
                    </a:lnTo>
                    <a:lnTo>
                      <a:pt x="31784" y="20338"/>
                    </a:lnTo>
                    <a:lnTo>
                      <a:pt x="31574" y="20338"/>
                    </a:lnTo>
                    <a:lnTo>
                      <a:pt x="31595" y="20296"/>
                    </a:lnTo>
                    <a:lnTo>
                      <a:pt x="31721" y="20192"/>
                    </a:lnTo>
                    <a:lnTo>
                      <a:pt x="31826" y="20213"/>
                    </a:lnTo>
                    <a:lnTo>
                      <a:pt x="31846" y="20192"/>
                    </a:lnTo>
                    <a:lnTo>
                      <a:pt x="31888" y="20129"/>
                    </a:lnTo>
                    <a:lnTo>
                      <a:pt x="31930" y="20192"/>
                    </a:lnTo>
                    <a:lnTo>
                      <a:pt x="31972" y="20213"/>
                    </a:lnTo>
                    <a:lnTo>
                      <a:pt x="32014" y="20171"/>
                    </a:lnTo>
                    <a:lnTo>
                      <a:pt x="31993" y="20087"/>
                    </a:lnTo>
                    <a:lnTo>
                      <a:pt x="31972" y="19920"/>
                    </a:lnTo>
                    <a:lnTo>
                      <a:pt x="31909" y="19878"/>
                    </a:lnTo>
                    <a:lnTo>
                      <a:pt x="31826" y="19962"/>
                    </a:lnTo>
                    <a:lnTo>
                      <a:pt x="31846" y="19983"/>
                    </a:lnTo>
                    <a:lnTo>
                      <a:pt x="31846" y="20024"/>
                    </a:lnTo>
                    <a:lnTo>
                      <a:pt x="31763" y="20004"/>
                    </a:lnTo>
                    <a:lnTo>
                      <a:pt x="31595" y="20129"/>
                    </a:lnTo>
                    <a:lnTo>
                      <a:pt x="31512" y="20108"/>
                    </a:lnTo>
                    <a:lnTo>
                      <a:pt x="31512" y="20004"/>
                    </a:lnTo>
                    <a:lnTo>
                      <a:pt x="31679" y="19983"/>
                    </a:lnTo>
                    <a:lnTo>
                      <a:pt x="31930" y="19752"/>
                    </a:lnTo>
                    <a:lnTo>
                      <a:pt x="31909" y="19711"/>
                    </a:lnTo>
                    <a:lnTo>
                      <a:pt x="31805" y="19711"/>
                    </a:lnTo>
                    <a:lnTo>
                      <a:pt x="31763" y="19648"/>
                    </a:lnTo>
                    <a:lnTo>
                      <a:pt x="31721" y="19690"/>
                    </a:lnTo>
                    <a:lnTo>
                      <a:pt x="31553" y="19460"/>
                    </a:lnTo>
                    <a:lnTo>
                      <a:pt x="31386" y="19439"/>
                    </a:lnTo>
                    <a:lnTo>
                      <a:pt x="31240" y="19585"/>
                    </a:lnTo>
                    <a:lnTo>
                      <a:pt x="31135" y="19564"/>
                    </a:lnTo>
                    <a:lnTo>
                      <a:pt x="31030" y="19397"/>
                    </a:lnTo>
                    <a:lnTo>
                      <a:pt x="30884" y="19439"/>
                    </a:lnTo>
                    <a:lnTo>
                      <a:pt x="30779" y="19501"/>
                    </a:lnTo>
                    <a:lnTo>
                      <a:pt x="30737" y="19606"/>
                    </a:lnTo>
                    <a:lnTo>
                      <a:pt x="30758" y="19480"/>
                    </a:lnTo>
                    <a:lnTo>
                      <a:pt x="30884" y="19376"/>
                    </a:lnTo>
                    <a:lnTo>
                      <a:pt x="30968" y="19376"/>
                    </a:lnTo>
                    <a:lnTo>
                      <a:pt x="31051" y="19334"/>
                    </a:lnTo>
                    <a:lnTo>
                      <a:pt x="31177" y="19376"/>
                    </a:lnTo>
                    <a:lnTo>
                      <a:pt x="31281" y="19355"/>
                    </a:lnTo>
                    <a:lnTo>
                      <a:pt x="31281" y="19250"/>
                    </a:lnTo>
                    <a:lnTo>
                      <a:pt x="31323" y="19188"/>
                    </a:lnTo>
                    <a:lnTo>
                      <a:pt x="31407" y="19188"/>
                    </a:lnTo>
                    <a:lnTo>
                      <a:pt x="31553" y="19041"/>
                    </a:lnTo>
                    <a:lnTo>
                      <a:pt x="31700" y="19020"/>
                    </a:lnTo>
                    <a:lnTo>
                      <a:pt x="31700" y="18936"/>
                    </a:lnTo>
                    <a:lnTo>
                      <a:pt x="31574" y="18727"/>
                    </a:lnTo>
                    <a:lnTo>
                      <a:pt x="31281" y="18539"/>
                    </a:lnTo>
                    <a:lnTo>
                      <a:pt x="31072" y="18413"/>
                    </a:lnTo>
                    <a:lnTo>
                      <a:pt x="30842" y="18204"/>
                    </a:lnTo>
                    <a:lnTo>
                      <a:pt x="30737" y="18204"/>
                    </a:lnTo>
                    <a:lnTo>
                      <a:pt x="30549" y="18330"/>
                    </a:lnTo>
                    <a:lnTo>
                      <a:pt x="30445" y="18309"/>
                    </a:lnTo>
                    <a:lnTo>
                      <a:pt x="30319" y="18183"/>
                    </a:lnTo>
                    <a:lnTo>
                      <a:pt x="30319" y="18099"/>
                    </a:lnTo>
                    <a:lnTo>
                      <a:pt x="30235" y="18079"/>
                    </a:lnTo>
                    <a:lnTo>
                      <a:pt x="30110" y="18120"/>
                    </a:lnTo>
                    <a:lnTo>
                      <a:pt x="29984" y="18120"/>
                    </a:lnTo>
                    <a:lnTo>
                      <a:pt x="29838" y="18141"/>
                    </a:lnTo>
                    <a:lnTo>
                      <a:pt x="29691" y="18351"/>
                    </a:lnTo>
                    <a:lnTo>
                      <a:pt x="29817" y="18099"/>
                    </a:lnTo>
                    <a:lnTo>
                      <a:pt x="29921" y="18037"/>
                    </a:lnTo>
                    <a:lnTo>
                      <a:pt x="29984" y="18079"/>
                    </a:lnTo>
                    <a:lnTo>
                      <a:pt x="30047" y="18079"/>
                    </a:lnTo>
                    <a:lnTo>
                      <a:pt x="30089" y="18016"/>
                    </a:lnTo>
                    <a:lnTo>
                      <a:pt x="30193" y="18079"/>
                    </a:lnTo>
                    <a:lnTo>
                      <a:pt x="30340" y="17995"/>
                    </a:lnTo>
                    <a:lnTo>
                      <a:pt x="30403" y="18183"/>
                    </a:lnTo>
                    <a:lnTo>
                      <a:pt x="30465" y="18225"/>
                    </a:lnTo>
                    <a:lnTo>
                      <a:pt x="30570" y="18225"/>
                    </a:lnTo>
                    <a:lnTo>
                      <a:pt x="30654" y="18120"/>
                    </a:lnTo>
                    <a:lnTo>
                      <a:pt x="30842" y="18141"/>
                    </a:lnTo>
                    <a:lnTo>
                      <a:pt x="30968" y="18246"/>
                    </a:lnTo>
                    <a:lnTo>
                      <a:pt x="31051" y="18246"/>
                    </a:lnTo>
                    <a:lnTo>
                      <a:pt x="31177" y="18351"/>
                    </a:lnTo>
                    <a:lnTo>
                      <a:pt x="31323" y="18288"/>
                    </a:lnTo>
                    <a:lnTo>
                      <a:pt x="31574" y="18351"/>
                    </a:lnTo>
                    <a:lnTo>
                      <a:pt x="31658" y="18330"/>
                    </a:lnTo>
                    <a:lnTo>
                      <a:pt x="31553" y="18141"/>
                    </a:lnTo>
                    <a:lnTo>
                      <a:pt x="31491" y="18120"/>
                    </a:lnTo>
                    <a:lnTo>
                      <a:pt x="31323" y="17974"/>
                    </a:lnTo>
                    <a:lnTo>
                      <a:pt x="31323" y="17911"/>
                    </a:lnTo>
                    <a:lnTo>
                      <a:pt x="31281" y="17869"/>
                    </a:lnTo>
                    <a:lnTo>
                      <a:pt x="31177" y="17890"/>
                    </a:lnTo>
                    <a:lnTo>
                      <a:pt x="31051" y="17827"/>
                    </a:lnTo>
                    <a:lnTo>
                      <a:pt x="30884" y="17597"/>
                    </a:lnTo>
                    <a:lnTo>
                      <a:pt x="30884" y="17451"/>
                    </a:lnTo>
                    <a:lnTo>
                      <a:pt x="30675" y="17283"/>
                    </a:lnTo>
                    <a:lnTo>
                      <a:pt x="30675" y="17095"/>
                    </a:lnTo>
                    <a:lnTo>
                      <a:pt x="30549" y="17074"/>
                    </a:lnTo>
                    <a:lnTo>
                      <a:pt x="30612" y="16949"/>
                    </a:lnTo>
                    <a:lnTo>
                      <a:pt x="30570" y="16928"/>
                    </a:lnTo>
                    <a:lnTo>
                      <a:pt x="30403" y="16572"/>
                    </a:lnTo>
                    <a:lnTo>
                      <a:pt x="30089" y="16405"/>
                    </a:lnTo>
                    <a:lnTo>
                      <a:pt x="30005" y="16447"/>
                    </a:lnTo>
                    <a:lnTo>
                      <a:pt x="30005" y="16363"/>
                    </a:lnTo>
                    <a:lnTo>
                      <a:pt x="29712" y="16237"/>
                    </a:lnTo>
                    <a:lnTo>
                      <a:pt x="29670" y="16237"/>
                    </a:lnTo>
                    <a:lnTo>
                      <a:pt x="29670" y="15944"/>
                    </a:lnTo>
                    <a:lnTo>
                      <a:pt x="29712" y="15735"/>
                    </a:lnTo>
                    <a:lnTo>
                      <a:pt x="29670" y="15610"/>
                    </a:lnTo>
                    <a:lnTo>
                      <a:pt x="29691" y="15463"/>
                    </a:lnTo>
                    <a:lnTo>
                      <a:pt x="29712" y="15484"/>
                    </a:lnTo>
                    <a:lnTo>
                      <a:pt x="29817" y="15463"/>
                    </a:lnTo>
                    <a:lnTo>
                      <a:pt x="29921" y="15296"/>
                    </a:lnTo>
                    <a:lnTo>
                      <a:pt x="29984" y="15317"/>
                    </a:lnTo>
                    <a:lnTo>
                      <a:pt x="30089" y="15191"/>
                    </a:lnTo>
                    <a:lnTo>
                      <a:pt x="29984" y="15149"/>
                    </a:lnTo>
                    <a:lnTo>
                      <a:pt x="29921" y="15066"/>
                    </a:lnTo>
                    <a:lnTo>
                      <a:pt x="30005" y="14961"/>
                    </a:lnTo>
                    <a:lnTo>
                      <a:pt x="30193" y="14982"/>
                    </a:lnTo>
                    <a:lnTo>
                      <a:pt x="30193" y="14856"/>
                    </a:lnTo>
                    <a:lnTo>
                      <a:pt x="30319" y="14835"/>
                    </a:lnTo>
                    <a:lnTo>
                      <a:pt x="30319" y="14731"/>
                    </a:lnTo>
                    <a:lnTo>
                      <a:pt x="30193" y="14647"/>
                    </a:lnTo>
                    <a:lnTo>
                      <a:pt x="30319" y="14647"/>
                    </a:lnTo>
                    <a:lnTo>
                      <a:pt x="30424" y="14689"/>
                    </a:lnTo>
                    <a:lnTo>
                      <a:pt x="30445" y="14647"/>
                    </a:lnTo>
                    <a:lnTo>
                      <a:pt x="30549" y="14647"/>
                    </a:lnTo>
                    <a:lnTo>
                      <a:pt x="30654" y="14563"/>
                    </a:lnTo>
                    <a:lnTo>
                      <a:pt x="30717" y="14563"/>
                    </a:lnTo>
                    <a:lnTo>
                      <a:pt x="30842" y="14375"/>
                    </a:lnTo>
                    <a:lnTo>
                      <a:pt x="30884" y="14459"/>
                    </a:lnTo>
                    <a:lnTo>
                      <a:pt x="30947" y="14417"/>
                    </a:lnTo>
                    <a:lnTo>
                      <a:pt x="30947" y="14459"/>
                    </a:lnTo>
                    <a:lnTo>
                      <a:pt x="31093" y="14563"/>
                    </a:lnTo>
                    <a:lnTo>
                      <a:pt x="31240" y="14438"/>
                    </a:lnTo>
                    <a:lnTo>
                      <a:pt x="31240" y="14375"/>
                    </a:lnTo>
                    <a:lnTo>
                      <a:pt x="31156" y="14354"/>
                    </a:lnTo>
                    <a:lnTo>
                      <a:pt x="31135" y="14250"/>
                    </a:lnTo>
                    <a:lnTo>
                      <a:pt x="31198" y="14208"/>
                    </a:lnTo>
                    <a:lnTo>
                      <a:pt x="31261" y="14208"/>
                    </a:lnTo>
                    <a:lnTo>
                      <a:pt x="31177" y="14061"/>
                    </a:lnTo>
                    <a:lnTo>
                      <a:pt x="31177" y="13998"/>
                    </a:lnTo>
                    <a:lnTo>
                      <a:pt x="31302" y="13957"/>
                    </a:lnTo>
                    <a:lnTo>
                      <a:pt x="31240" y="13936"/>
                    </a:lnTo>
                    <a:lnTo>
                      <a:pt x="31093" y="13957"/>
                    </a:lnTo>
                    <a:lnTo>
                      <a:pt x="30947" y="13957"/>
                    </a:lnTo>
                    <a:lnTo>
                      <a:pt x="30947" y="13915"/>
                    </a:lnTo>
                    <a:lnTo>
                      <a:pt x="30800" y="13915"/>
                    </a:lnTo>
                    <a:lnTo>
                      <a:pt x="30758" y="13957"/>
                    </a:lnTo>
                    <a:lnTo>
                      <a:pt x="30403" y="13998"/>
                    </a:lnTo>
                    <a:lnTo>
                      <a:pt x="30319" y="13915"/>
                    </a:lnTo>
                    <a:lnTo>
                      <a:pt x="30256" y="13894"/>
                    </a:lnTo>
                    <a:lnTo>
                      <a:pt x="30193" y="13789"/>
                    </a:lnTo>
                    <a:lnTo>
                      <a:pt x="30131" y="13747"/>
                    </a:lnTo>
                    <a:lnTo>
                      <a:pt x="30089" y="13706"/>
                    </a:lnTo>
                    <a:lnTo>
                      <a:pt x="29817" y="13831"/>
                    </a:lnTo>
                    <a:lnTo>
                      <a:pt x="29691" y="13831"/>
                    </a:lnTo>
                    <a:lnTo>
                      <a:pt x="29733" y="13894"/>
                    </a:lnTo>
                    <a:lnTo>
                      <a:pt x="29733" y="13998"/>
                    </a:lnTo>
                    <a:lnTo>
                      <a:pt x="29670" y="14040"/>
                    </a:lnTo>
                    <a:lnTo>
                      <a:pt x="29503" y="14103"/>
                    </a:lnTo>
                    <a:lnTo>
                      <a:pt x="29524" y="14124"/>
                    </a:lnTo>
                    <a:lnTo>
                      <a:pt x="29587" y="14208"/>
                    </a:lnTo>
                    <a:lnTo>
                      <a:pt x="29524" y="14312"/>
                    </a:lnTo>
                    <a:lnTo>
                      <a:pt x="29482" y="14354"/>
                    </a:lnTo>
                    <a:lnTo>
                      <a:pt x="29357" y="14312"/>
                    </a:lnTo>
                    <a:lnTo>
                      <a:pt x="29231" y="14375"/>
                    </a:lnTo>
                    <a:lnTo>
                      <a:pt x="29085" y="14354"/>
                    </a:lnTo>
                    <a:lnTo>
                      <a:pt x="28938" y="14061"/>
                    </a:lnTo>
                    <a:lnTo>
                      <a:pt x="28938" y="13915"/>
                    </a:lnTo>
                    <a:lnTo>
                      <a:pt x="28896" y="13810"/>
                    </a:lnTo>
                    <a:lnTo>
                      <a:pt x="28750" y="13810"/>
                    </a:lnTo>
                    <a:lnTo>
                      <a:pt x="28687" y="13831"/>
                    </a:lnTo>
                    <a:lnTo>
                      <a:pt x="28687" y="13789"/>
                    </a:lnTo>
                    <a:lnTo>
                      <a:pt x="28624" y="13789"/>
                    </a:lnTo>
                    <a:lnTo>
                      <a:pt x="28561" y="13852"/>
                    </a:lnTo>
                    <a:lnTo>
                      <a:pt x="28540" y="13789"/>
                    </a:lnTo>
                    <a:lnTo>
                      <a:pt x="28540" y="13831"/>
                    </a:lnTo>
                    <a:lnTo>
                      <a:pt x="28436" y="13706"/>
                    </a:lnTo>
                    <a:lnTo>
                      <a:pt x="28436" y="13622"/>
                    </a:lnTo>
                    <a:lnTo>
                      <a:pt x="28227" y="13496"/>
                    </a:lnTo>
                    <a:lnTo>
                      <a:pt x="28122" y="13413"/>
                    </a:lnTo>
                    <a:lnTo>
                      <a:pt x="28101" y="13287"/>
                    </a:lnTo>
                    <a:lnTo>
                      <a:pt x="28038" y="13162"/>
                    </a:lnTo>
                    <a:lnTo>
                      <a:pt x="28101" y="13099"/>
                    </a:lnTo>
                    <a:lnTo>
                      <a:pt x="28101" y="13057"/>
                    </a:lnTo>
                    <a:lnTo>
                      <a:pt x="28101" y="12994"/>
                    </a:lnTo>
                    <a:lnTo>
                      <a:pt x="28122" y="12869"/>
                    </a:lnTo>
                    <a:lnTo>
                      <a:pt x="28164" y="12806"/>
                    </a:lnTo>
                    <a:lnTo>
                      <a:pt x="28185" y="12764"/>
                    </a:lnTo>
                    <a:lnTo>
                      <a:pt x="28415" y="12848"/>
                    </a:lnTo>
                    <a:lnTo>
                      <a:pt x="28750" y="12848"/>
                    </a:lnTo>
                    <a:lnTo>
                      <a:pt x="28792" y="12701"/>
                    </a:lnTo>
                    <a:lnTo>
                      <a:pt x="28771" y="12659"/>
                    </a:lnTo>
                    <a:lnTo>
                      <a:pt x="28854" y="12659"/>
                    </a:lnTo>
                    <a:lnTo>
                      <a:pt x="28833" y="12492"/>
                    </a:lnTo>
                    <a:lnTo>
                      <a:pt x="28792" y="12471"/>
                    </a:lnTo>
                    <a:lnTo>
                      <a:pt x="28854" y="12429"/>
                    </a:lnTo>
                    <a:lnTo>
                      <a:pt x="28896" y="12136"/>
                    </a:lnTo>
                    <a:lnTo>
                      <a:pt x="29105" y="12011"/>
                    </a:lnTo>
                    <a:lnTo>
                      <a:pt x="29210" y="12011"/>
                    </a:lnTo>
                    <a:lnTo>
                      <a:pt x="29315" y="11843"/>
                    </a:lnTo>
                    <a:lnTo>
                      <a:pt x="29377" y="11843"/>
                    </a:lnTo>
                    <a:lnTo>
                      <a:pt x="29398" y="11613"/>
                    </a:lnTo>
                    <a:lnTo>
                      <a:pt x="29503" y="11488"/>
                    </a:lnTo>
                    <a:lnTo>
                      <a:pt x="29524" y="11341"/>
                    </a:lnTo>
                    <a:lnTo>
                      <a:pt x="29587" y="11320"/>
                    </a:lnTo>
                    <a:lnTo>
                      <a:pt x="29670" y="11195"/>
                    </a:lnTo>
                    <a:lnTo>
                      <a:pt x="29796" y="11195"/>
                    </a:lnTo>
                    <a:lnTo>
                      <a:pt x="29838" y="11216"/>
                    </a:lnTo>
                    <a:lnTo>
                      <a:pt x="29942" y="11216"/>
                    </a:lnTo>
                    <a:lnTo>
                      <a:pt x="29984" y="11111"/>
                    </a:lnTo>
                    <a:lnTo>
                      <a:pt x="30152" y="11320"/>
                    </a:lnTo>
                    <a:lnTo>
                      <a:pt x="30424" y="11488"/>
                    </a:lnTo>
                    <a:lnTo>
                      <a:pt x="30424" y="11592"/>
                    </a:lnTo>
                    <a:lnTo>
                      <a:pt x="30361" y="11613"/>
                    </a:lnTo>
                    <a:lnTo>
                      <a:pt x="30340" y="11697"/>
                    </a:lnTo>
                    <a:lnTo>
                      <a:pt x="30214" y="11843"/>
                    </a:lnTo>
                    <a:lnTo>
                      <a:pt x="30193" y="12011"/>
                    </a:lnTo>
                    <a:lnTo>
                      <a:pt x="30089" y="12011"/>
                    </a:lnTo>
                    <a:lnTo>
                      <a:pt x="30110" y="12032"/>
                    </a:lnTo>
                    <a:lnTo>
                      <a:pt x="30089" y="12178"/>
                    </a:lnTo>
                    <a:lnTo>
                      <a:pt x="30214" y="12325"/>
                    </a:lnTo>
                    <a:lnTo>
                      <a:pt x="30193" y="12387"/>
                    </a:lnTo>
                    <a:lnTo>
                      <a:pt x="30131" y="12429"/>
                    </a:lnTo>
                    <a:lnTo>
                      <a:pt x="30131" y="12471"/>
                    </a:lnTo>
                    <a:lnTo>
                      <a:pt x="30193" y="12555"/>
                    </a:lnTo>
                    <a:lnTo>
                      <a:pt x="30319" y="12492"/>
                    </a:lnTo>
                    <a:lnTo>
                      <a:pt x="30445" y="12387"/>
                    </a:lnTo>
                    <a:lnTo>
                      <a:pt x="30403" y="12492"/>
                    </a:lnTo>
                    <a:lnTo>
                      <a:pt x="30277" y="12576"/>
                    </a:lnTo>
                    <a:lnTo>
                      <a:pt x="30319" y="12638"/>
                    </a:lnTo>
                    <a:lnTo>
                      <a:pt x="30361" y="12659"/>
                    </a:lnTo>
                    <a:lnTo>
                      <a:pt x="30361" y="12701"/>
                    </a:lnTo>
                    <a:lnTo>
                      <a:pt x="30319" y="12743"/>
                    </a:lnTo>
                    <a:lnTo>
                      <a:pt x="30193" y="12743"/>
                    </a:lnTo>
                    <a:lnTo>
                      <a:pt x="30131" y="12806"/>
                    </a:lnTo>
                    <a:lnTo>
                      <a:pt x="30026" y="12806"/>
                    </a:lnTo>
                    <a:lnTo>
                      <a:pt x="29984" y="12890"/>
                    </a:lnTo>
                    <a:lnTo>
                      <a:pt x="30089" y="12973"/>
                    </a:lnTo>
                    <a:lnTo>
                      <a:pt x="30089" y="13057"/>
                    </a:lnTo>
                    <a:lnTo>
                      <a:pt x="30152" y="13057"/>
                    </a:lnTo>
                    <a:lnTo>
                      <a:pt x="30235" y="12952"/>
                    </a:lnTo>
                    <a:lnTo>
                      <a:pt x="30277" y="12952"/>
                    </a:lnTo>
                    <a:lnTo>
                      <a:pt x="30403" y="12806"/>
                    </a:lnTo>
                    <a:lnTo>
                      <a:pt x="30549" y="12743"/>
                    </a:lnTo>
                    <a:lnTo>
                      <a:pt x="30570" y="12701"/>
                    </a:lnTo>
                    <a:lnTo>
                      <a:pt x="30528" y="12576"/>
                    </a:lnTo>
                    <a:lnTo>
                      <a:pt x="30654" y="12471"/>
                    </a:lnTo>
                    <a:lnTo>
                      <a:pt x="30926" y="12283"/>
                    </a:lnTo>
                    <a:lnTo>
                      <a:pt x="30989" y="12283"/>
                    </a:lnTo>
                    <a:lnTo>
                      <a:pt x="31030" y="12178"/>
                    </a:lnTo>
                    <a:lnTo>
                      <a:pt x="31156" y="12178"/>
                    </a:lnTo>
                    <a:lnTo>
                      <a:pt x="31302" y="12053"/>
                    </a:lnTo>
                    <a:lnTo>
                      <a:pt x="31365" y="12115"/>
                    </a:lnTo>
                    <a:lnTo>
                      <a:pt x="31407" y="12115"/>
                    </a:lnTo>
                    <a:lnTo>
                      <a:pt x="31553" y="12073"/>
                    </a:lnTo>
                    <a:lnTo>
                      <a:pt x="31721" y="11906"/>
                    </a:lnTo>
                    <a:lnTo>
                      <a:pt x="31763" y="12011"/>
                    </a:lnTo>
                    <a:lnTo>
                      <a:pt x="31763" y="11655"/>
                    </a:lnTo>
                    <a:lnTo>
                      <a:pt x="31909" y="11550"/>
                    </a:lnTo>
                    <a:lnTo>
                      <a:pt x="31972" y="11404"/>
                    </a:lnTo>
                    <a:lnTo>
                      <a:pt x="31972" y="11299"/>
                    </a:lnTo>
                    <a:lnTo>
                      <a:pt x="32118" y="11195"/>
                    </a:lnTo>
                    <a:lnTo>
                      <a:pt x="32223" y="11006"/>
                    </a:lnTo>
                    <a:lnTo>
                      <a:pt x="32328" y="10965"/>
                    </a:lnTo>
                    <a:lnTo>
                      <a:pt x="32411" y="10672"/>
                    </a:lnTo>
                    <a:lnTo>
                      <a:pt x="32453" y="10567"/>
                    </a:lnTo>
                    <a:lnTo>
                      <a:pt x="32453" y="10504"/>
                    </a:lnTo>
                    <a:lnTo>
                      <a:pt x="32453" y="10337"/>
                    </a:lnTo>
                    <a:lnTo>
                      <a:pt x="32600" y="10190"/>
                    </a:lnTo>
                    <a:lnTo>
                      <a:pt x="32704" y="10358"/>
                    </a:lnTo>
                    <a:lnTo>
                      <a:pt x="32767" y="10400"/>
                    </a:lnTo>
                    <a:lnTo>
                      <a:pt x="32851" y="10483"/>
                    </a:lnTo>
                    <a:lnTo>
                      <a:pt x="32955" y="10441"/>
                    </a:lnTo>
                    <a:lnTo>
                      <a:pt x="33081" y="10483"/>
                    </a:lnTo>
                    <a:lnTo>
                      <a:pt x="33332" y="10462"/>
                    </a:lnTo>
                    <a:lnTo>
                      <a:pt x="33478" y="10483"/>
                    </a:lnTo>
                    <a:lnTo>
                      <a:pt x="33541" y="10337"/>
                    </a:lnTo>
                    <a:lnTo>
                      <a:pt x="33541" y="10253"/>
                    </a:lnTo>
                    <a:lnTo>
                      <a:pt x="33395" y="10128"/>
                    </a:lnTo>
                    <a:lnTo>
                      <a:pt x="33290" y="10044"/>
                    </a:lnTo>
                    <a:lnTo>
                      <a:pt x="33374" y="9960"/>
                    </a:lnTo>
                    <a:lnTo>
                      <a:pt x="33499" y="9960"/>
                    </a:lnTo>
                    <a:lnTo>
                      <a:pt x="33750" y="9772"/>
                    </a:lnTo>
                    <a:lnTo>
                      <a:pt x="33750" y="9646"/>
                    </a:lnTo>
                    <a:lnTo>
                      <a:pt x="33855" y="9521"/>
                    </a:lnTo>
                    <a:lnTo>
                      <a:pt x="33939" y="9521"/>
                    </a:lnTo>
                    <a:lnTo>
                      <a:pt x="34002" y="9416"/>
                    </a:lnTo>
                    <a:lnTo>
                      <a:pt x="33939" y="9312"/>
                    </a:lnTo>
                    <a:lnTo>
                      <a:pt x="33939" y="9207"/>
                    </a:lnTo>
                    <a:lnTo>
                      <a:pt x="33939" y="9081"/>
                    </a:lnTo>
                    <a:lnTo>
                      <a:pt x="34022" y="9040"/>
                    </a:lnTo>
                    <a:lnTo>
                      <a:pt x="34127" y="9123"/>
                    </a:lnTo>
                    <a:lnTo>
                      <a:pt x="34127" y="9228"/>
                    </a:lnTo>
                    <a:lnTo>
                      <a:pt x="34190" y="9312"/>
                    </a:lnTo>
                    <a:lnTo>
                      <a:pt x="34378" y="9332"/>
                    </a:lnTo>
                    <a:lnTo>
                      <a:pt x="34399" y="9395"/>
                    </a:lnTo>
                    <a:lnTo>
                      <a:pt x="34399" y="9353"/>
                    </a:lnTo>
                    <a:lnTo>
                      <a:pt x="34399" y="9291"/>
                    </a:lnTo>
                    <a:lnTo>
                      <a:pt x="34378" y="9249"/>
                    </a:lnTo>
                    <a:lnTo>
                      <a:pt x="34336" y="9144"/>
                    </a:lnTo>
                    <a:lnTo>
                      <a:pt x="34336" y="9123"/>
                    </a:lnTo>
                    <a:lnTo>
                      <a:pt x="34420" y="9081"/>
                    </a:lnTo>
                    <a:lnTo>
                      <a:pt x="34546" y="9102"/>
                    </a:lnTo>
                    <a:lnTo>
                      <a:pt x="34608" y="9081"/>
                    </a:lnTo>
                    <a:lnTo>
                      <a:pt x="34608" y="8977"/>
                    </a:lnTo>
                    <a:lnTo>
                      <a:pt x="34587" y="8914"/>
                    </a:lnTo>
                    <a:lnTo>
                      <a:pt x="34587" y="8830"/>
                    </a:lnTo>
                    <a:lnTo>
                      <a:pt x="34608" y="8788"/>
                    </a:lnTo>
                    <a:lnTo>
                      <a:pt x="34608" y="8684"/>
                    </a:lnTo>
                    <a:lnTo>
                      <a:pt x="34608" y="8579"/>
                    </a:lnTo>
                    <a:lnTo>
                      <a:pt x="34525" y="8516"/>
                    </a:lnTo>
                    <a:lnTo>
                      <a:pt x="34525" y="8349"/>
                    </a:lnTo>
                    <a:lnTo>
                      <a:pt x="34525" y="8244"/>
                    </a:lnTo>
                    <a:lnTo>
                      <a:pt x="34504" y="8098"/>
                    </a:lnTo>
                    <a:lnTo>
                      <a:pt x="34504" y="7993"/>
                    </a:lnTo>
                    <a:lnTo>
                      <a:pt x="34441" y="7889"/>
                    </a:lnTo>
                    <a:lnTo>
                      <a:pt x="34399" y="7826"/>
                    </a:lnTo>
                    <a:lnTo>
                      <a:pt x="34378" y="7742"/>
                    </a:lnTo>
                    <a:lnTo>
                      <a:pt x="34232" y="7533"/>
                    </a:lnTo>
                    <a:lnTo>
                      <a:pt x="34190" y="7428"/>
                    </a:lnTo>
                    <a:lnTo>
                      <a:pt x="34211" y="7366"/>
                    </a:lnTo>
                    <a:lnTo>
                      <a:pt x="34294" y="7345"/>
                    </a:lnTo>
                    <a:lnTo>
                      <a:pt x="34378" y="7324"/>
                    </a:lnTo>
                    <a:lnTo>
                      <a:pt x="34420" y="7261"/>
                    </a:lnTo>
                    <a:lnTo>
                      <a:pt x="34441" y="7198"/>
                    </a:lnTo>
                    <a:lnTo>
                      <a:pt x="34546" y="7010"/>
                    </a:lnTo>
                    <a:lnTo>
                      <a:pt x="34587" y="7010"/>
                    </a:lnTo>
                    <a:lnTo>
                      <a:pt x="34692" y="7031"/>
                    </a:lnTo>
                    <a:lnTo>
                      <a:pt x="34755" y="7052"/>
                    </a:lnTo>
                    <a:lnTo>
                      <a:pt x="35131" y="7115"/>
                    </a:lnTo>
                    <a:lnTo>
                      <a:pt x="35173" y="7136"/>
                    </a:lnTo>
                    <a:lnTo>
                      <a:pt x="35236" y="7136"/>
                    </a:lnTo>
                    <a:lnTo>
                      <a:pt x="35278" y="7094"/>
                    </a:lnTo>
                    <a:lnTo>
                      <a:pt x="35257" y="7010"/>
                    </a:lnTo>
                    <a:lnTo>
                      <a:pt x="35236" y="6926"/>
                    </a:lnTo>
                    <a:lnTo>
                      <a:pt x="35236" y="6884"/>
                    </a:lnTo>
                    <a:lnTo>
                      <a:pt x="35257" y="6822"/>
                    </a:lnTo>
                    <a:lnTo>
                      <a:pt x="35236" y="6780"/>
                    </a:lnTo>
                    <a:lnTo>
                      <a:pt x="35215" y="6696"/>
                    </a:lnTo>
                    <a:lnTo>
                      <a:pt x="35257" y="6591"/>
                    </a:lnTo>
                    <a:lnTo>
                      <a:pt x="35320" y="6571"/>
                    </a:lnTo>
                    <a:lnTo>
                      <a:pt x="35278" y="6466"/>
                    </a:lnTo>
                    <a:lnTo>
                      <a:pt x="35257" y="6403"/>
                    </a:lnTo>
                    <a:lnTo>
                      <a:pt x="35257" y="6382"/>
                    </a:lnTo>
                    <a:lnTo>
                      <a:pt x="35341" y="6319"/>
                    </a:lnTo>
                    <a:lnTo>
                      <a:pt x="35320" y="6278"/>
                    </a:lnTo>
                    <a:lnTo>
                      <a:pt x="35320" y="6215"/>
                    </a:lnTo>
                    <a:lnTo>
                      <a:pt x="35278" y="6152"/>
                    </a:lnTo>
                    <a:lnTo>
                      <a:pt x="35320" y="6068"/>
                    </a:lnTo>
                    <a:lnTo>
                      <a:pt x="35362" y="6047"/>
                    </a:lnTo>
                    <a:lnTo>
                      <a:pt x="35362" y="5985"/>
                    </a:lnTo>
                    <a:lnTo>
                      <a:pt x="35341" y="5943"/>
                    </a:lnTo>
                    <a:lnTo>
                      <a:pt x="35278" y="5796"/>
                    </a:lnTo>
                    <a:lnTo>
                      <a:pt x="35278" y="5671"/>
                    </a:lnTo>
                    <a:lnTo>
                      <a:pt x="35320" y="5650"/>
                    </a:lnTo>
                    <a:lnTo>
                      <a:pt x="35341" y="5629"/>
                    </a:lnTo>
                    <a:lnTo>
                      <a:pt x="35341" y="5587"/>
                    </a:lnTo>
                    <a:lnTo>
                      <a:pt x="35320" y="5545"/>
                    </a:lnTo>
                    <a:lnTo>
                      <a:pt x="35320" y="5483"/>
                    </a:lnTo>
                    <a:lnTo>
                      <a:pt x="35257" y="5441"/>
                    </a:lnTo>
                    <a:lnTo>
                      <a:pt x="35236" y="5378"/>
                    </a:lnTo>
                    <a:lnTo>
                      <a:pt x="35257" y="5315"/>
                    </a:lnTo>
                    <a:lnTo>
                      <a:pt x="35257" y="5231"/>
                    </a:lnTo>
                    <a:lnTo>
                      <a:pt x="35236" y="5169"/>
                    </a:lnTo>
                    <a:lnTo>
                      <a:pt x="35173" y="5127"/>
                    </a:lnTo>
                    <a:lnTo>
                      <a:pt x="35173" y="5064"/>
                    </a:lnTo>
                    <a:lnTo>
                      <a:pt x="35257" y="4959"/>
                    </a:lnTo>
                    <a:lnTo>
                      <a:pt x="35362" y="4939"/>
                    </a:lnTo>
                    <a:lnTo>
                      <a:pt x="35383" y="4918"/>
                    </a:lnTo>
                    <a:lnTo>
                      <a:pt x="35383" y="4813"/>
                    </a:lnTo>
                    <a:lnTo>
                      <a:pt x="35424" y="4687"/>
                    </a:lnTo>
                    <a:lnTo>
                      <a:pt x="35341" y="4646"/>
                    </a:lnTo>
                    <a:lnTo>
                      <a:pt x="35278" y="4583"/>
                    </a:lnTo>
                    <a:lnTo>
                      <a:pt x="35257" y="4499"/>
                    </a:lnTo>
                    <a:lnTo>
                      <a:pt x="35173" y="4395"/>
                    </a:lnTo>
                    <a:lnTo>
                      <a:pt x="35152" y="4332"/>
                    </a:lnTo>
                    <a:lnTo>
                      <a:pt x="35215" y="4290"/>
                    </a:lnTo>
                    <a:lnTo>
                      <a:pt x="35152" y="4185"/>
                    </a:lnTo>
                    <a:lnTo>
                      <a:pt x="35131" y="4123"/>
                    </a:lnTo>
                    <a:lnTo>
                      <a:pt x="35027" y="4102"/>
                    </a:lnTo>
                    <a:lnTo>
                      <a:pt x="34964" y="4081"/>
                    </a:lnTo>
                    <a:lnTo>
                      <a:pt x="34859" y="4018"/>
                    </a:lnTo>
                    <a:lnTo>
                      <a:pt x="34797" y="4081"/>
                    </a:lnTo>
                    <a:lnTo>
                      <a:pt x="34713" y="4102"/>
                    </a:lnTo>
                    <a:lnTo>
                      <a:pt x="34629" y="4143"/>
                    </a:lnTo>
                    <a:lnTo>
                      <a:pt x="34629" y="4227"/>
                    </a:lnTo>
                    <a:lnTo>
                      <a:pt x="34587" y="4269"/>
                    </a:lnTo>
                    <a:lnTo>
                      <a:pt x="34504" y="4269"/>
                    </a:lnTo>
                    <a:lnTo>
                      <a:pt x="34483" y="4395"/>
                    </a:lnTo>
                    <a:lnTo>
                      <a:pt x="34294" y="4395"/>
                    </a:lnTo>
                    <a:lnTo>
                      <a:pt x="34232" y="4478"/>
                    </a:lnTo>
                    <a:lnTo>
                      <a:pt x="34232" y="4583"/>
                    </a:lnTo>
                    <a:lnTo>
                      <a:pt x="34190" y="4604"/>
                    </a:lnTo>
                    <a:lnTo>
                      <a:pt x="34169" y="4729"/>
                    </a:lnTo>
                    <a:lnTo>
                      <a:pt x="34169" y="4792"/>
                    </a:lnTo>
                    <a:lnTo>
                      <a:pt x="34106" y="4813"/>
                    </a:lnTo>
                    <a:lnTo>
                      <a:pt x="34022" y="4897"/>
                    </a:lnTo>
                    <a:lnTo>
                      <a:pt x="33876" y="4918"/>
                    </a:lnTo>
                    <a:lnTo>
                      <a:pt x="33709" y="4918"/>
                    </a:lnTo>
                    <a:lnTo>
                      <a:pt x="33667" y="4939"/>
                    </a:lnTo>
                    <a:lnTo>
                      <a:pt x="33604" y="5001"/>
                    </a:lnTo>
                    <a:lnTo>
                      <a:pt x="33583" y="4918"/>
                    </a:lnTo>
                    <a:lnTo>
                      <a:pt x="33541" y="4834"/>
                    </a:lnTo>
                    <a:lnTo>
                      <a:pt x="33458" y="4834"/>
                    </a:lnTo>
                    <a:lnTo>
                      <a:pt x="33374" y="4897"/>
                    </a:lnTo>
                    <a:lnTo>
                      <a:pt x="33269" y="4918"/>
                    </a:lnTo>
                    <a:lnTo>
                      <a:pt x="33248" y="4834"/>
                    </a:lnTo>
                    <a:lnTo>
                      <a:pt x="33165" y="4729"/>
                    </a:lnTo>
                    <a:lnTo>
                      <a:pt x="33123" y="4708"/>
                    </a:lnTo>
                    <a:lnTo>
                      <a:pt x="32976" y="4583"/>
                    </a:lnTo>
                    <a:lnTo>
                      <a:pt x="32976" y="4478"/>
                    </a:lnTo>
                    <a:lnTo>
                      <a:pt x="33018" y="4436"/>
                    </a:lnTo>
                    <a:lnTo>
                      <a:pt x="33039" y="4332"/>
                    </a:lnTo>
                    <a:lnTo>
                      <a:pt x="33018" y="4227"/>
                    </a:lnTo>
                    <a:lnTo>
                      <a:pt x="32976" y="4123"/>
                    </a:lnTo>
                    <a:lnTo>
                      <a:pt x="32872" y="4143"/>
                    </a:lnTo>
                    <a:lnTo>
                      <a:pt x="32872" y="4081"/>
                    </a:lnTo>
                    <a:lnTo>
                      <a:pt x="32872" y="3997"/>
                    </a:lnTo>
                    <a:lnTo>
                      <a:pt x="32934" y="3913"/>
                    </a:lnTo>
                    <a:lnTo>
                      <a:pt x="32934" y="3871"/>
                    </a:lnTo>
                    <a:lnTo>
                      <a:pt x="32872" y="3851"/>
                    </a:lnTo>
                    <a:lnTo>
                      <a:pt x="32851" y="3851"/>
                    </a:lnTo>
                    <a:lnTo>
                      <a:pt x="32767" y="3892"/>
                    </a:lnTo>
                    <a:lnTo>
                      <a:pt x="32725" y="3892"/>
                    </a:lnTo>
                    <a:lnTo>
                      <a:pt x="32642" y="3913"/>
                    </a:lnTo>
                    <a:lnTo>
                      <a:pt x="32558" y="3892"/>
                    </a:lnTo>
                    <a:lnTo>
                      <a:pt x="32516" y="3871"/>
                    </a:lnTo>
                    <a:lnTo>
                      <a:pt x="32453" y="3851"/>
                    </a:lnTo>
                    <a:lnTo>
                      <a:pt x="32432" y="3809"/>
                    </a:lnTo>
                    <a:lnTo>
                      <a:pt x="32307" y="3767"/>
                    </a:lnTo>
                    <a:lnTo>
                      <a:pt x="32307" y="3704"/>
                    </a:lnTo>
                    <a:lnTo>
                      <a:pt x="32244" y="3662"/>
                    </a:lnTo>
                    <a:lnTo>
                      <a:pt x="32202" y="3662"/>
                    </a:lnTo>
                    <a:lnTo>
                      <a:pt x="32139" y="3599"/>
                    </a:lnTo>
                    <a:lnTo>
                      <a:pt x="32139" y="3558"/>
                    </a:lnTo>
                    <a:lnTo>
                      <a:pt x="32077" y="3558"/>
                    </a:lnTo>
                    <a:lnTo>
                      <a:pt x="32014" y="3474"/>
                    </a:lnTo>
                    <a:lnTo>
                      <a:pt x="31993" y="3432"/>
                    </a:lnTo>
                    <a:lnTo>
                      <a:pt x="31930" y="3369"/>
                    </a:lnTo>
                    <a:lnTo>
                      <a:pt x="31888" y="3369"/>
                    </a:lnTo>
                    <a:lnTo>
                      <a:pt x="31846" y="3453"/>
                    </a:lnTo>
                    <a:lnTo>
                      <a:pt x="31805" y="3432"/>
                    </a:lnTo>
                    <a:lnTo>
                      <a:pt x="31763" y="3453"/>
                    </a:lnTo>
                    <a:lnTo>
                      <a:pt x="31721" y="3495"/>
                    </a:lnTo>
                    <a:lnTo>
                      <a:pt x="31658" y="3453"/>
                    </a:lnTo>
                    <a:lnTo>
                      <a:pt x="31616" y="3390"/>
                    </a:lnTo>
                    <a:lnTo>
                      <a:pt x="31574" y="3369"/>
                    </a:lnTo>
                    <a:lnTo>
                      <a:pt x="31449" y="3369"/>
                    </a:lnTo>
                    <a:lnTo>
                      <a:pt x="31386" y="3348"/>
                    </a:lnTo>
                    <a:lnTo>
                      <a:pt x="31449" y="3286"/>
                    </a:lnTo>
                    <a:lnTo>
                      <a:pt x="31449" y="3244"/>
                    </a:lnTo>
                    <a:lnTo>
                      <a:pt x="31365" y="3244"/>
                    </a:lnTo>
                    <a:lnTo>
                      <a:pt x="31302" y="3286"/>
                    </a:lnTo>
                    <a:lnTo>
                      <a:pt x="31177" y="3286"/>
                    </a:lnTo>
                    <a:lnTo>
                      <a:pt x="31135" y="3327"/>
                    </a:lnTo>
                    <a:lnTo>
                      <a:pt x="31072" y="3265"/>
                    </a:lnTo>
                    <a:lnTo>
                      <a:pt x="31030" y="3286"/>
                    </a:lnTo>
                    <a:lnTo>
                      <a:pt x="30947" y="3286"/>
                    </a:lnTo>
                    <a:lnTo>
                      <a:pt x="30884" y="3223"/>
                    </a:lnTo>
                    <a:lnTo>
                      <a:pt x="30800" y="3181"/>
                    </a:lnTo>
                    <a:lnTo>
                      <a:pt x="30675" y="3055"/>
                    </a:lnTo>
                    <a:lnTo>
                      <a:pt x="30633" y="2930"/>
                    </a:lnTo>
                    <a:lnTo>
                      <a:pt x="30633" y="2846"/>
                    </a:lnTo>
                    <a:lnTo>
                      <a:pt x="30612" y="2742"/>
                    </a:lnTo>
                    <a:lnTo>
                      <a:pt x="30549" y="2742"/>
                    </a:lnTo>
                    <a:lnTo>
                      <a:pt x="30465" y="2721"/>
                    </a:lnTo>
                    <a:lnTo>
                      <a:pt x="30465" y="2574"/>
                    </a:lnTo>
                    <a:lnTo>
                      <a:pt x="30424" y="2553"/>
                    </a:lnTo>
                    <a:lnTo>
                      <a:pt x="30403" y="2428"/>
                    </a:lnTo>
                    <a:lnTo>
                      <a:pt x="30361" y="2323"/>
                    </a:lnTo>
                    <a:lnTo>
                      <a:pt x="30152" y="2198"/>
                    </a:lnTo>
                    <a:lnTo>
                      <a:pt x="30047" y="2030"/>
                    </a:lnTo>
                    <a:lnTo>
                      <a:pt x="30026" y="1988"/>
                    </a:lnTo>
                    <a:lnTo>
                      <a:pt x="29984" y="1884"/>
                    </a:lnTo>
                    <a:lnTo>
                      <a:pt x="29921" y="1905"/>
                    </a:lnTo>
                    <a:lnTo>
                      <a:pt x="29901" y="1905"/>
                    </a:lnTo>
                    <a:lnTo>
                      <a:pt x="29901" y="1821"/>
                    </a:lnTo>
                    <a:lnTo>
                      <a:pt x="29921" y="1779"/>
                    </a:lnTo>
                    <a:lnTo>
                      <a:pt x="29838" y="1716"/>
                    </a:lnTo>
                    <a:lnTo>
                      <a:pt x="29796" y="1612"/>
                    </a:lnTo>
                    <a:lnTo>
                      <a:pt x="29733" y="1591"/>
                    </a:lnTo>
                    <a:lnTo>
                      <a:pt x="29712" y="1507"/>
                    </a:lnTo>
                    <a:lnTo>
                      <a:pt x="29670" y="1444"/>
                    </a:lnTo>
                    <a:lnTo>
                      <a:pt x="29608" y="1340"/>
                    </a:lnTo>
                    <a:lnTo>
                      <a:pt x="29482" y="1256"/>
                    </a:lnTo>
                    <a:lnTo>
                      <a:pt x="29461" y="1193"/>
                    </a:lnTo>
                    <a:lnTo>
                      <a:pt x="29503" y="1130"/>
                    </a:lnTo>
                    <a:lnTo>
                      <a:pt x="29482" y="1047"/>
                    </a:lnTo>
                    <a:lnTo>
                      <a:pt x="29315" y="1047"/>
                    </a:lnTo>
                    <a:lnTo>
                      <a:pt x="29294" y="984"/>
                    </a:lnTo>
                    <a:lnTo>
                      <a:pt x="29294" y="942"/>
                    </a:lnTo>
                    <a:lnTo>
                      <a:pt x="29273" y="879"/>
                    </a:lnTo>
                    <a:lnTo>
                      <a:pt x="29273" y="817"/>
                    </a:lnTo>
                    <a:lnTo>
                      <a:pt x="29231" y="733"/>
                    </a:lnTo>
                    <a:lnTo>
                      <a:pt x="29168" y="712"/>
                    </a:lnTo>
                    <a:lnTo>
                      <a:pt x="29168" y="649"/>
                    </a:lnTo>
                    <a:lnTo>
                      <a:pt x="29147" y="607"/>
                    </a:lnTo>
                    <a:lnTo>
                      <a:pt x="29085" y="628"/>
                    </a:lnTo>
                    <a:lnTo>
                      <a:pt x="28980" y="607"/>
                    </a:lnTo>
                    <a:lnTo>
                      <a:pt x="28959" y="545"/>
                    </a:lnTo>
                    <a:lnTo>
                      <a:pt x="28980" y="482"/>
                    </a:lnTo>
                    <a:lnTo>
                      <a:pt x="28959" y="440"/>
                    </a:lnTo>
                    <a:lnTo>
                      <a:pt x="28875" y="419"/>
                    </a:lnTo>
                    <a:lnTo>
                      <a:pt x="28833" y="461"/>
                    </a:lnTo>
                    <a:lnTo>
                      <a:pt x="28792" y="419"/>
                    </a:lnTo>
                    <a:lnTo>
                      <a:pt x="28750" y="419"/>
                    </a:lnTo>
                    <a:lnTo>
                      <a:pt x="28708" y="356"/>
                    </a:lnTo>
                    <a:lnTo>
                      <a:pt x="28750" y="293"/>
                    </a:lnTo>
                    <a:lnTo>
                      <a:pt x="28687" y="231"/>
                    </a:lnTo>
                    <a:lnTo>
                      <a:pt x="28624" y="210"/>
                    </a:lnTo>
                    <a:lnTo>
                      <a:pt x="28561" y="231"/>
                    </a:lnTo>
                    <a:lnTo>
                      <a:pt x="28520" y="147"/>
                    </a:lnTo>
                    <a:lnTo>
                      <a:pt x="28457" y="189"/>
                    </a:lnTo>
                    <a:lnTo>
                      <a:pt x="28373" y="189"/>
                    </a:lnTo>
                    <a:lnTo>
                      <a:pt x="28331" y="147"/>
                    </a:lnTo>
                    <a:lnTo>
                      <a:pt x="28268" y="189"/>
                    </a:lnTo>
                    <a:lnTo>
                      <a:pt x="28268" y="252"/>
                    </a:lnTo>
                    <a:lnTo>
                      <a:pt x="28248" y="293"/>
                    </a:lnTo>
                    <a:lnTo>
                      <a:pt x="28143" y="231"/>
                    </a:lnTo>
                    <a:lnTo>
                      <a:pt x="28101" y="189"/>
                    </a:lnTo>
                    <a:lnTo>
                      <a:pt x="28017" y="210"/>
                    </a:lnTo>
                    <a:lnTo>
                      <a:pt x="27892" y="210"/>
                    </a:lnTo>
                    <a:lnTo>
                      <a:pt x="27892" y="189"/>
                    </a:lnTo>
                    <a:lnTo>
                      <a:pt x="27808" y="105"/>
                    </a:lnTo>
                    <a:lnTo>
                      <a:pt x="27620" y="84"/>
                    </a:lnTo>
                    <a:lnTo>
                      <a:pt x="27536" y="21"/>
                    </a:lnTo>
                    <a:lnTo>
                      <a:pt x="27432" y="21"/>
                    </a:lnTo>
                    <a:lnTo>
                      <a:pt x="2739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0" name="Google Shape;2970;p66"/>
              <p:cNvSpPr/>
              <p:nvPr/>
            </p:nvSpPr>
            <p:spPr>
              <a:xfrm>
                <a:off x="5150925" y="2903250"/>
                <a:ext cx="1600" cy="2125"/>
              </a:xfrm>
              <a:custGeom>
                <a:avLst/>
                <a:gdLst/>
                <a:ahLst/>
                <a:cxnLst/>
                <a:rect l="l" t="t" r="r" b="b"/>
                <a:pathLst>
                  <a:path w="64" h="85" extrusionOk="0">
                    <a:moveTo>
                      <a:pt x="63" y="85"/>
                    </a:move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1" name="Google Shape;2971;p66"/>
              <p:cNvSpPr/>
              <p:nvPr/>
            </p:nvSpPr>
            <p:spPr>
              <a:xfrm>
                <a:off x="5134200" y="2918425"/>
                <a:ext cx="2625" cy="2650"/>
              </a:xfrm>
              <a:custGeom>
                <a:avLst/>
                <a:gdLst/>
                <a:ahLst/>
                <a:cxnLst/>
                <a:rect l="l" t="t" r="r" b="b"/>
                <a:pathLst>
                  <a:path w="105" h="106" extrusionOk="0">
                    <a:moveTo>
                      <a:pt x="0" y="105"/>
                    </a:moveTo>
                    <a:lnTo>
                      <a:pt x="105" y="1"/>
                    </a:lnTo>
                    <a:lnTo>
                      <a:pt x="10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2" name="Google Shape;2972;p66"/>
              <p:cNvSpPr/>
              <p:nvPr/>
            </p:nvSpPr>
            <p:spPr>
              <a:xfrm>
                <a:off x="4608475" y="2660550"/>
                <a:ext cx="5275" cy="1600"/>
              </a:xfrm>
              <a:custGeom>
                <a:avLst/>
                <a:gdLst/>
                <a:ahLst/>
                <a:cxnLst/>
                <a:rect l="l" t="t" r="r" b="b"/>
                <a:pathLst>
                  <a:path w="211" h="64" extrusionOk="0">
                    <a:moveTo>
                      <a:pt x="210" y="0"/>
                    </a:moveTo>
                    <a:lnTo>
                      <a:pt x="1" y="63"/>
                    </a:lnTo>
                    <a:lnTo>
                      <a:pt x="22" y="63"/>
                    </a:lnTo>
                    <a:lnTo>
                      <a:pt x="21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3" name="Google Shape;2973;p66"/>
              <p:cNvSpPr/>
              <p:nvPr/>
            </p:nvSpPr>
            <p:spPr>
              <a:xfrm>
                <a:off x="4302475" y="2310075"/>
                <a:ext cx="547700" cy="287725"/>
              </a:xfrm>
              <a:custGeom>
                <a:avLst/>
                <a:gdLst/>
                <a:ahLst/>
                <a:cxnLst/>
                <a:rect l="l" t="t" r="r" b="b"/>
                <a:pathLst>
                  <a:path w="21908" h="11509" extrusionOk="0">
                    <a:moveTo>
                      <a:pt x="10860" y="0"/>
                    </a:moveTo>
                    <a:lnTo>
                      <a:pt x="10755" y="84"/>
                    </a:lnTo>
                    <a:lnTo>
                      <a:pt x="10713" y="189"/>
                    </a:lnTo>
                    <a:lnTo>
                      <a:pt x="10567" y="189"/>
                    </a:lnTo>
                    <a:lnTo>
                      <a:pt x="10483" y="252"/>
                    </a:lnTo>
                    <a:lnTo>
                      <a:pt x="10546" y="314"/>
                    </a:lnTo>
                    <a:lnTo>
                      <a:pt x="10546" y="398"/>
                    </a:lnTo>
                    <a:lnTo>
                      <a:pt x="10400" y="419"/>
                    </a:lnTo>
                    <a:lnTo>
                      <a:pt x="10337" y="419"/>
                    </a:lnTo>
                    <a:lnTo>
                      <a:pt x="10253" y="524"/>
                    </a:lnTo>
                    <a:lnTo>
                      <a:pt x="10128" y="524"/>
                    </a:lnTo>
                    <a:lnTo>
                      <a:pt x="10044" y="586"/>
                    </a:lnTo>
                    <a:lnTo>
                      <a:pt x="9981" y="586"/>
                    </a:lnTo>
                    <a:lnTo>
                      <a:pt x="9751" y="733"/>
                    </a:lnTo>
                    <a:lnTo>
                      <a:pt x="9625" y="796"/>
                    </a:lnTo>
                    <a:lnTo>
                      <a:pt x="9521" y="837"/>
                    </a:lnTo>
                    <a:lnTo>
                      <a:pt x="9437" y="837"/>
                    </a:lnTo>
                    <a:lnTo>
                      <a:pt x="9353" y="775"/>
                    </a:lnTo>
                    <a:lnTo>
                      <a:pt x="9312" y="837"/>
                    </a:lnTo>
                    <a:lnTo>
                      <a:pt x="9291" y="921"/>
                    </a:lnTo>
                    <a:lnTo>
                      <a:pt x="9144" y="921"/>
                    </a:lnTo>
                    <a:lnTo>
                      <a:pt x="9102" y="984"/>
                    </a:lnTo>
                    <a:lnTo>
                      <a:pt x="9102" y="1088"/>
                    </a:lnTo>
                    <a:lnTo>
                      <a:pt x="9040" y="1130"/>
                    </a:lnTo>
                    <a:lnTo>
                      <a:pt x="8977" y="1109"/>
                    </a:lnTo>
                    <a:lnTo>
                      <a:pt x="8893" y="1109"/>
                    </a:lnTo>
                    <a:lnTo>
                      <a:pt x="8789" y="1151"/>
                    </a:lnTo>
                    <a:lnTo>
                      <a:pt x="8663" y="1172"/>
                    </a:lnTo>
                    <a:lnTo>
                      <a:pt x="8496" y="1256"/>
                    </a:lnTo>
                    <a:lnTo>
                      <a:pt x="8475" y="1319"/>
                    </a:lnTo>
                    <a:lnTo>
                      <a:pt x="8307" y="1340"/>
                    </a:lnTo>
                    <a:lnTo>
                      <a:pt x="8182" y="1402"/>
                    </a:lnTo>
                    <a:lnTo>
                      <a:pt x="8035" y="1423"/>
                    </a:lnTo>
                    <a:lnTo>
                      <a:pt x="7847" y="1465"/>
                    </a:lnTo>
                    <a:lnTo>
                      <a:pt x="7826" y="1549"/>
                    </a:lnTo>
                    <a:lnTo>
                      <a:pt x="7763" y="1632"/>
                    </a:lnTo>
                    <a:lnTo>
                      <a:pt x="7721" y="1528"/>
                    </a:lnTo>
                    <a:lnTo>
                      <a:pt x="7617" y="1528"/>
                    </a:lnTo>
                    <a:lnTo>
                      <a:pt x="7512" y="1570"/>
                    </a:lnTo>
                    <a:lnTo>
                      <a:pt x="7512" y="1653"/>
                    </a:lnTo>
                    <a:lnTo>
                      <a:pt x="7449" y="1695"/>
                    </a:lnTo>
                    <a:lnTo>
                      <a:pt x="7345" y="1653"/>
                    </a:lnTo>
                    <a:lnTo>
                      <a:pt x="7219" y="1653"/>
                    </a:lnTo>
                    <a:lnTo>
                      <a:pt x="7198" y="1612"/>
                    </a:lnTo>
                    <a:lnTo>
                      <a:pt x="7115" y="1612"/>
                    </a:lnTo>
                    <a:lnTo>
                      <a:pt x="7031" y="1653"/>
                    </a:lnTo>
                    <a:lnTo>
                      <a:pt x="6926" y="1674"/>
                    </a:lnTo>
                    <a:lnTo>
                      <a:pt x="6884" y="1695"/>
                    </a:lnTo>
                    <a:lnTo>
                      <a:pt x="6926" y="1842"/>
                    </a:lnTo>
                    <a:lnTo>
                      <a:pt x="6884" y="1925"/>
                    </a:lnTo>
                    <a:lnTo>
                      <a:pt x="6989" y="1946"/>
                    </a:lnTo>
                    <a:lnTo>
                      <a:pt x="7136" y="1925"/>
                    </a:lnTo>
                    <a:lnTo>
                      <a:pt x="7198" y="2051"/>
                    </a:lnTo>
                    <a:lnTo>
                      <a:pt x="7031" y="2051"/>
                    </a:lnTo>
                    <a:lnTo>
                      <a:pt x="6989" y="2093"/>
                    </a:lnTo>
                    <a:lnTo>
                      <a:pt x="6989" y="2156"/>
                    </a:lnTo>
                    <a:lnTo>
                      <a:pt x="7136" y="2176"/>
                    </a:lnTo>
                    <a:lnTo>
                      <a:pt x="7240" y="2197"/>
                    </a:lnTo>
                    <a:lnTo>
                      <a:pt x="7324" y="2156"/>
                    </a:lnTo>
                    <a:lnTo>
                      <a:pt x="7408" y="2156"/>
                    </a:lnTo>
                    <a:lnTo>
                      <a:pt x="7512" y="2260"/>
                    </a:lnTo>
                    <a:lnTo>
                      <a:pt x="7617" y="2281"/>
                    </a:lnTo>
                    <a:lnTo>
                      <a:pt x="7617" y="2386"/>
                    </a:lnTo>
                    <a:lnTo>
                      <a:pt x="7554" y="2449"/>
                    </a:lnTo>
                    <a:lnTo>
                      <a:pt x="7449" y="2407"/>
                    </a:lnTo>
                    <a:lnTo>
                      <a:pt x="7219" y="2449"/>
                    </a:lnTo>
                    <a:lnTo>
                      <a:pt x="7094" y="2553"/>
                    </a:lnTo>
                    <a:lnTo>
                      <a:pt x="6947" y="2741"/>
                    </a:lnTo>
                    <a:lnTo>
                      <a:pt x="6947" y="2867"/>
                    </a:lnTo>
                    <a:lnTo>
                      <a:pt x="7031" y="2888"/>
                    </a:lnTo>
                    <a:lnTo>
                      <a:pt x="7052" y="3013"/>
                    </a:lnTo>
                    <a:lnTo>
                      <a:pt x="6989" y="3118"/>
                    </a:lnTo>
                    <a:lnTo>
                      <a:pt x="6947" y="3244"/>
                    </a:lnTo>
                    <a:lnTo>
                      <a:pt x="6843" y="3244"/>
                    </a:lnTo>
                    <a:lnTo>
                      <a:pt x="6843" y="3306"/>
                    </a:lnTo>
                    <a:lnTo>
                      <a:pt x="6884" y="3390"/>
                    </a:lnTo>
                    <a:lnTo>
                      <a:pt x="6884" y="3453"/>
                    </a:lnTo>
                    <a:lnTo>
                      <a:pt x="7031" y="3453"/>
                    </a:lnTo>
                    <a:lnTo>
                      <a:pt x="7115" y="3537"/>
                    </a:lnTo>
                    <a:lnTo>
                      <a:pt x="7240" y="3557"/>
                    </a:lnTo>
                    <a:lnTo>
                      <a:pt x="7240" y="3620"/>
                    </a:lnTo>
                    <a:lnTo>
                      <a:pt x="7366" y="3704"/>
                    </a:lnTo>
                    <a:lnTo>
                      <a:pt x="7533" y="3725"/>
                    </a:lnTo>
                    <a:lnTo>
                      <a:pt x="7575" y="3746"/>
                    </a:lnTo>
                    <a:lnTo>
                      <a:pt x="7617" y="4227"/>
                    </a:lnTo>
                    <a:lnTo>
                      <a:pt x="7554" y="4290"/>
                    </a:lnTo>
                    <a:lnTo>
                      <a:pt x="7366" y="4373"/>
                    </a:lnTo>
                    <a:lnTo>
                      <a:pt x="7219" y="4353"/>
                    </a:lnTo>
                    <a:lnTo>
                      <a:pt x="7031" y="4248"/>
                    </a:lnTo>
                    <a:lnTo>
                      <a:pt x="6947" y="4290"/>
                    </a:lnTo>
                    <a:lnTo>
                      <a:pt x="6947" y="4394"/>
                    </a:lnTo>
                    <a:lnTo>
                      <a:pt x="6905" y="4541"/>
                    </a:lnTo>
                    <a:lnTo>
                      <a:pt x="6780" y="4562"/>
                    </a:lnTo>
                    <a:lnTo>
                      <a:pt x="6571" y="4457"/>
                    </a:lnTo>
                    <a:lnTo>
                      <a:pt x="6403" y="4457"/>
                    </a:lnTo>
                    <a:lnTo>
                      <a:pt x="6320" y="4394"/>
                    </a:lnTo>
                    <a:lnTo>
                      <a:pt x="6278" y="4436"/>
                    </a:lnTo>
                    <a:lnTo>
                      <a:pt x="6173" y="4394"/>
                    </a:lnTo>
                    <a:lnTo>
                      <a:pt x="6048" y="4269"/>
                    </a:lnTo>
                    <a:lnTo>
                      <a:pt x="6152" y="4227"/>
                    </a:lnTo>
                    <a:lnTo>
                      <a:pt x="6173" y="4143"/>
                    </a:lnTo>
                    <a:lnTo>
                      <a:pt x="6089" y="4122"/>
                    </a:lnTo>
                    <a:lnTo>
                      <a:pt x="5964" y="4039"/>
                    </a:lnTo>
                    <a:lnTo>
                      <a:pt x="5880" y="4122"/>
                    </a:lnTo>
                    <a:lnTo>
                      <a:pt x="5755" y="4081"/>
                    </a:lnTo>
                    <a:lnTo>
                      <a:pt x="5671" y="4122"/>
                    </a:lnTo>
                    <a:lnTo>
                      <a:pt x="5692" y="4269"/>
                    </a:lnTo>
                    <a:lnTo>
                      <a:pt x="5545" y="4290"/>
                    </a:lnTo>
                    <a:lnTo>
                      <a:pt x="5483" y="4227"/>
                    </a:lnTo>
                    <a:lnTo>
                      <a:pt x="5336" y="4060"/>
                    </a:lnTo>
                    <a:lnTo>
                      <a:pt x="5211" y="4081"/>
                    </a:lnTo>
                    <a:lnTo>
                      <a:pt x="5148" y="4185"/>
                    </a:lnTo>
                    <a:lnTo>
                      <a:pt x="5064" y="4081"/>
                    </a:lnTo>
                    <a:lnTo>
                      <a:pt x="5001" y="4122"/>
                    </a:lnTo>
                    <a:lnTo>
                      <a:pt x="5001" y="4248"/>
                    </a:lnTo>
                    <a:lnTo>
                      <a:pt x="4855" y="4248"/>
                    </a:lnTo>
                    <a:lnTo>
                      <a:pt x="4834" y="4457"/>
                    </a:lnTo>
                    <a:lnTo>
                      <a:pt x="4708" y="4562"/>
                    </a:lnTo>
                    <a:lnTo>
                      <a:pt x="4625" y="4541"/>
                    </a:lnTo>
                    <a:lnTo>
                      <a:pt x="4541" y="4436"/>
                    </a:lnTo>
                    <a:lnTo>
                      <a:pt x="4332" y="4394"/>
                    </a:lnTo>
                    <a:lnTo>
                      <a:pt x="4269" y="4269"/>
                    </a:lnTo>
                    <a:lnTo>
                      <a:pt x="4123" y="4353"/>
                    </a:lnTo>
                    <a:lnTo>
                      <a:pt x="4164" y="4478"/>
                    </a:lnTo>
                    <a:lnTo>
                      <a:pt x="4081" y="4604"/>
                    </a:lnTo>
                    <a:lnTo>
                      <a:pt x="3997" y="4583"/>
                    </a:lnTo>
                    <a:lnTo>
                      <a:pt x="3997" y="4457"/>
                    </a:lnTo>
                    <a:lnTo>
                      <a:pt x="3955" y="4373"/>
                    </a:lnTo>
                    <a:lnTo>
                      <a:pt x="3871" y="4373"/>
                    </a:lnTo>
                    <a:lnTo>
                      <a:pt x="3704" y="4248"/>
                    </a:lnTo>
                    <a:lnTo>
                      <a:pt x="3599" y="4122"/>
                    </a:lnTo>
                    <a:lnTo>
                      <a:pt x="3474" y="4122"/>
                    </a:lnTo>
                    <a:lnTo>
                      <a:pt x="3369" y="3976"/>
                    </a:lnTo>
                    <a:lnTo>
                      <a:pt x="3286" y="3955"/>
                    </a:lnTo>
                    <a:lnTo>
                      <a:pt x="3244" y="3871"/>
                    </a:lnTo>
                    <a:lnTo>
                      <a:pt x="3160" y="3871"/>
                    </a:lnTo>
                    <a:lnTo>
                      <a:pt x="2951" y="3955"/>
                    </a:lnTo>
                    <a:lnTo>
                      <a:pt x="2825" y="3850"/>
                    </a:lnTo>
                    <a:lnTo>
                      <a:pt x="2742" y="3704"/>
                    </a:lnTo>
                    <a:lnTo>
                      <a:pt x="2637" y="3704"/>
                    </a:lnTo>
                    <a:lnTo>
                      <a:pt x="2532" y="3809"/>
                    </a:lnTo>
                    <a:lnTo>
                      <a:pt x="2407" y="3809"/>
                    </a:lnTo>
                    <a:lnTo>
                      <a:pt x="2407" y="3871"/>
                    </a:lnTo>
                    <a:lnTo>
                      <a:pt x="2323" y="3955"/>
                    </a:lnTo>
                    <a:lnTo>
                      <a:pt x="2323" y="3850"/>
                    </a:lnTo>
                    <a:lnTo>
                      <a:pt x="2239" y="3913"/>
                    </a:lnTo>
                    <a:lnTo>
                      <a:pt x="2218" y="3976"/>
                    </a:lnTo>
                    <a:lnTo>
                      <a:pt x="2114" y="4060"/>
                    </a:lnTo>
                    <a:lnTo>
                      <a:pt x="2030" y="3976"/>
                    </a:lnTo>
                    <a:lnTo>
                      <a:pt x="2114" y="3913"/>
                    </a:lnTo>
                    <a:lnTo>
                      <a:pt x="2135" y="3829"/>
                    </a:lnTo>
                    <a:lnTo>
                      <a:pt x="2009" y="3767"/>
                    </a:lnTo>
                    <a:lnTo>
                      <a:pt x="1821" y="3662"/>
                    </a:lnTo>
                    <a:lnTo>
                      <a:pt x="1800" y="3746"/>
                    </a:lnTo>
                    <a:lnTo>
                      <a:pt x="1821" y="3850"/>
                    </a:lnTo>
                    <a:lnTo>
                      <a:pt x="1821" y="3955"/>
                    </a:lnTo>
                    <a:lnTo>
                      <a:pt x="1695" y="3913"/>
                    </a:lnTo>
                    <a:lnTo>
                      <a:pt x="1612" y="3976"/>
                    </a:lnTo>
                    <a:lnTo>
                      <a:pt x="1570" y="4143"/>
                    </a:lnTo>
                    <a:lnTo>
                      <a:pt x="1486" y="4143"/>
                    </a:lnTo>
                    <a:lnTo>
                      <a:pt x="1298" y="4248"/>
                    </a:lnTo>
                    <a:lnTo>
                      <a:pt x="1277" y="4373"/>
                    </a:lnTo>
                    <a:lnTo>
                      <a:pt x="1361" y="4478"/>
                    </a:lnTo>
                    <a:lnTo>
                      <a:pt x="1361" y="4604"/>
                    </a:lnTo>
                    <a:lnTo>
                      <a:pt x="1172" y="4604"/>
                    </a:lnTo>
                    <a:lnTo>
                      <a:pt x="984" y="4645"/>
                    </a:lnTo>
                    <a:lnTo>
                      <a:pt x="1130" y="5106"/>
                    </a:lnTo>
                    <a:lnTo>
                      <a:pt x="1047" y="5169"/>
                    </a:lnTo>
                    <a:lnTo>
                      <a:pt x="1068" y="5336"/>
                    </a:lnTo>
                    <a:lnTo>
                      <a:pt x="879" y="5336"/>
                    </a:lnTo>
                    <a:lnTo>
                      <a:pt x="733" y="5231"/>
                    </a:lnTo>
                    <a:lnTo>
                      <a:pt x="670" y="5127"/>
                    </a:lnTo>
                    <a:lnTo>
                      <a:pt x="356" y="4876"/>
                    </a:lnTo>
                    <a:lnTo>
                      <a:pt x="294" y="4980"/>
                    </a:lnTo>
                    <a:lnTo>
                      <a:pt x="294" y="5106"/>
                    </a:lnTo>
                    <a:lnTo>
                      <a:pt x="126" y="5315"/>
                    </a:lnTo>
                    <a:lnTo>
                      <a:pt x="22" y="5378"/>
                    </a:lnTo>
                    <a:lnTo>
                      <a:pt x="42" y="5629"/>
                    </a:lnTo>
                    <a:lnTo>
                      <a:pt x="126" y="5734"/>
                    </a:lnTo>
                    <a:lnTo>
                      <a:pt x="105" y="6068"/>
                    </a:lnTo>
                    <a:lnTo>
                      <a:pt x="1" y="6278"/>
                    </a:lnTo>
                    <a:lnTo>
                      <a:pt x="231" y="6382"/>
                    </a:lnTo>
                    <a:lnTo>
                      <a:pt x="335" y="6550"/>
                    </a:lnTo>
                    <a:lnTo>
                      <a:pt x="314" y="6633"/>
                    </a:lnTo>
                    <a:lnTo>
                      <a:pt x="503" y="6780"/>
                    </a:lnTo>
                    <a:lnTo>
                      <a:pt x="545" y="6696"/>
                    </a:lnTo>
                    <a:lnTo>
                      <a:pt x="921" y="6801"/>
                    </a:lnTo>
                    <a:lnTo>
                      <a:pt x="1172" y="7052"/>
                    </a:lnTo>
                    <a:lnTo>
                      <a:pt x="1402" y="7428"/>
                    </a:lnTo>
                    <a:lnTo>
                      <a:pt x="1172" y="7428"/>
                    </a:lnTo>
                    <a:lnTo>
                      <a:pt x="1172" y="7533"/>
                    </a:lnTo>
                    <a:lnTo>
                      <a:pt x="1382" y="7679"/>
                    </a:lnTo>
                    <a:lnTo>
                      <a:pt x="1549" y="7617"/>
                    </a:lnTo>
                    <a:lnTo>
                      <a:pt x="1674" y="7721"/>
                    </a:lnTo>
                    <a:lnTo>
                      <a:pt x="1716" y="7721"/>
                    </a:lnTo>
                    <a:lnTo>
                      <a:pt x="1758" y="7784"/>
                    </a:lnTo>
                    <a:lnTo>
                      <a:pt x="1821" y="7784"/>
                    </a:lnTo>
                    <a:lnTo>
                      <a:pt x="1863" y="7721"/>
                    </a:lnTo>
                    <a:lnTo>
                      <a:pt x="1905" y="7721"/>
                    </a:lnTo>
                    <a:lnTo>
                      <a:pt x="1967" y="7784"/>
                    </a:lnTo>
                    <a:lnTo>
                      <a:pt x="2009" y="7721"/>
                    </a:lnTo>
                    <a:lnTo>
                      <a:pt x="2009" y="7638"/>
                    </a:lnTo>
                    <a:lnTo>
                      <a:pt x="2072" y="7679"/>
                    </a:lnTo>
                    <a:lnTo>
                      <a:pt x="2177" y="7596"/>
                    </a:lnTo>
                    <a:lnTo>
                      <a:pt x="2218" y="7512"/>
                    </a:lnTo>
                    <a:lnTo>
                      <a:pt x="2281" y="7512"/>
                    </a:lnTo>
                    <a:lnTo>
                      <a:pt x="2344" y="7428"/>
                    </a:lnTo>
                    <a:lnTo>
                      <a:pt x="2407" y="7428"/>
                    </a:lnTo>
                    <a:lnTo>
                      <a:pt x="2428" y="7470"/>
                    </a:lnTo>
                    <a:lnTo>
                      <a:pt x="2491" y="7428"/>
                    </a:lnTo>
                    <a:lnTo>
                      <a:pt x="2511" y="7366"/>
                    </a:lnTo>
                    <a:lnTo>
                      <a:pt x="2595" y="7282"/>
                    </a:lnTo>
                    <a:lnTo>
                      <a:pt x="2721" y="7282"/>
                    </a:lnTo>
                    <a:lnTo>
                      <a:pt x="2763" y="7303"/>
                    </a:lnTo>
                    <a:lnTo>
                      <a:pt x="2846" y="7303"/>
                    </a:lnTo>
                    <a:lnTo>
                      <a:pt x="2909" y="7282"/>
                    </a:lnTo>
                    <a:lnTo>
                      <a:pt x="2930" y="7303"/>
                    </a:lnTo>
                    <a:lnTo>
                      <a:pt x="2930" y="7386"/>
                    </a:lnTo>
                    <a:lnTo>
                      <a:pt x="2972" y="7470"/>
                    </a:lnTo>
                    <a:lnTo>
                      <a:pt x="3014" y="7407"/>
                    </a:lnTo>
                    <a:lnTo>
                      <a:pt x="3076" y="7407"/>
                    </a:lnTo>
                    <a:lnTo>
                      <a:pt x="3076" y="7470"/>
                    </a:lnTo>
                    <a:lnTo>
                      <a:pt x="3160" y="7491"/>
                    </a:lnTo>
                    <a:lnTo>
                      <a:pt x="3223" y="7470"/>
                    </a:lnTo>
                    <a:lnTo>
                      <a:pt x="3244" y="7407"/>
                    </a:lnTo>
                    <a:lnTo>
                      <a:pt x="3286" y="7386"/>
                    </a:lnTo>
                    <a:lnTo>
                      <a:pt x="3286" y="7324"/>
                    </a:lnTo>
                    <a:lnTo>
                      <a:pt x="3369" y="7303"/>
                    </a:lnTo>
                    <a:lnTo>
                      <a:pt x="3453" y="7324"/>
                    </a:lnTo>
                    <a:lnTo>
                      <a:pt x="3662" y="7324"/>
                    </a:lnTo>
                    <a:lnTo>
                      <a:pt x="3662" y="7386"/>
                    </a:lnTo>
                    <a:lnTo>
                      <a:pt x="3704" y="7470"/>
                    </a:lnTo>
                    <a:lnTo>
                      <a:pt x="3788" y="7491"/>
                    </a:lnTo>
                    <a:lnTo>
                      <a:pt x="3788" y="7512"/>
                    </a:lnTo>
                    <a:lnTo>
                      <a:pt x="3746" y="7596"/>
                    </a:lnTo>
                    <a:lnTo>
                      <a:pt x="3767" y="7638"/>
                    </a:lnTo>
                    <a:lnTo>
                      <a:pt x="3871" y="7742"/>
                    </a:lnTo>
                    <a:lnTo>
                      <a:pt x="3851" y="7826"/>
                    </a:lnTo>
                    <a:lnTo>
                      <a:pt x="3788" y="7951"/>
                    </a:lnTo>
                    <a:lnTo>
                      <a:pt x="3809" y="8014"/>
                    </a:lnTo>
                    <a:lnTo>
                      <a:pt x="3851" y="8056"/>
                    </a:lnTo>
                    <a:lnTo>
                      <a:pt x="3871" y="8098"/>
                    </a:lnTo>
                    <a:lnTo>
                      <a:pt x="3851" y="8140"/>
                    </a:lnTo>
                    <a:lnTo>
                      <a:pt x="3767" y="8161"/>
                    </a:lnTo>
                    <a:lnTo>
                      <a:pt x="3746" y="8307"/>
                    </a:lnTo>
                    <a:lnTo>
                      <a:pt x="3809" y="8454"/>
                    </a:lnTo>
                    <a:lnTo>
                      <a:pt x="3913" y="8475"/>
                    </a:lnTo>
                    <a:lnTo>
                      <a:pt x="3997" y="8516"/>
                    </a:lnTo>
                    <a:lnTo>
                      <a:pt x="3997" y="8558"/>
                    </a:lnTo>
                    <a:lnTo>
                      <a:pt x="3871" y="8621"/>
                    </a:lnTo>
                    <a:lnTo>
                      <a:pt x="3788" y="8621"/>
                    </a:lnTo>
                    <a:lnTo>
                      <a:pt x="3683" y="8516"/>
                    </a:lnTo>
                    <a:lnTo>
                      <a:pt x="3599" y="8516"/>
                    </a:lnTo>
                    <a:lnTo>
                      <a:pt x="3558" y="8558"/>
                    </a:lnTo>
                    <a:lnTo>
                      <a:pt x="3495" y="8516"/>
                    </a:lnTo>
                    <a:lnTo>
                      <a:pt x="3432" y="8516"/>
                    </a:lnTo>
                    <a:lnTo>
                      <a:pt x="3286" y="8558"/>
                    </a:lnTo>
                    <a:lnTo>
                      <a:pt x="3223" y="8516"/>
                    </a:lnTo>
                    <a:lnTo>
                      <a:pt x="3118" y="8537"/>
                    </a:lnTo>
                    <a:lnTo>
                      <a:pt x="2972" y="8579"/>
                    </a:lnTo>
                    <a:lnTo>
                      <a:pt x="2930" y="8663"/>
                    </a:lnTo>
                    <a:lnTo>
                      <a:pt x="2930" y="8726"/>
                    </a:lnTo>
                    <a:lnTo>
                      <a:pt x="2930" y="8788"/>
                    </a:lnTo>
                    <a:lnTo>
                      <a:pt x="2867" y="8830"/>
                    </a:lnTo>
                    <a:lnTo>
                      <a:pt x="2867" y="8893"/>
                    </a:lnTo>
                    <a:lnTo>
                      <a:pt x="3014" y="9039"/>
                    </a:lnTo>
                    <a:lnTo>
                      <a:pt x="3014" y="9102"/>
                    </a:lnTo>
                    <a:lnTo>
                      <a:pt x="3035" y="9144"/>
                    </a:lnTo>
                    <a:lnTo>
                      <a:pt x="3139" y="9102"/>
                    </a:lnTo>
                    <a:lnTo>
                      <a:pt x="3160" y="9186"/>
                    </a:lnTo>
                    <a:lnTo>
                      <a:pt x="3139" y="9207"/>
                    </a:lnTo>
                    <a:lnTo>
                      <a:pt x="3055" y="9165"/>
                    </a:lnTo>
                    <a:lnTo>
                      <a:pt x="3014" y="9186"/>
                    </a:lnTo>
                    <a:lnTo>
                      <a:pt x="2930" y="9249"/>
                    </a:lnTo>
                    <a:lnTo>
                      <a:pt x="2867" y="9207"/>
                    </a:lnTo>
                    <a:lnTo>
                      <a:pt x="2825" y="9207"/>
                    </a:lnTo>
                    <a:lnTo>
                      <a:pt x="2763" y="9186"/>
                    </a:lnTo>
                    <a:lnTo>
                      <a:pt x="2616" y="9207"/>
                    </a:lnTo>
                    <a:lnTo>
                      <a:pt x="2532" y="9186"/>
                    </a:lnTo>
                    <a:lnTo>
                      <a:pt x="2491" y="9249"/>
                    </a:lnTo>
                    <a:lnTo>
                      <a:pt x="2491" y="9291"/>
                    </a:lnTo>
                    <a:lnTo>
                      <a:pt x="2553" y="9395"/>
                    </a:lnTo>
                    <a:lnTo>
                      <a:pt x="2637" y="9395"/>
                    </a:lnTo>
                    <a:lnTo>
                      <a:pt x="2742" y="9416"/>
                    </a:lnTo>
                    <a:lnTo>
                      <a:pt x="2804" y="9521"/>
                    </a:lnTo>
                    <a:lnTo>
                      <a:pt x="2846" y="9563"/>
                    </a:lnTo>
                    <a:lnTo>
                      <a:pt x="2909" y="9688"/>
                    </a:lnTo>
                    <a:lnTo>
                      <a:pt x="2951" y="9709"/>
                    </a:lnTo>
                    <a:lnTo>
                      <a:pt x="2972" y="9772"/>
                    </a:lnTo>
                    <a:lnTo>
                      <a:pt x="3139" y="9939"/>
                    </a:lnTo>
                    <a:lnTo>
                      <a:pt x="3139" y="10086"/>
                    </a:lnTo>
                    <a:lnTo>
                      <a:pt x="3139" y="10211"/>
                    </a:lnTo>
                    <a:lnTo>
                      <a:pt x="3181" y="10211"/>
                    </a:lnTo>
                    <a:lnTo>
                      <a:pt x="3286" y="10190"/>
                    </a:lnTo>
                    <a:lnTo>
                      <a:pt x="3327" y="10190"/>
                    </a:lnTo>
                    <a:lnTo>
                      <a:pt x="3369" y="10211"/>
                    </a:lnTo>
                    <a:lnTo>
                      <a:pt x="3432" y="10295"/>
                    </a:lnTo>
                    <a:lnTo>
                      <a:pt x="3474" y="10337"/>
                    </a:lnTo>
                    <a:lnTo>
                      <a:pt x="3537" y="10441"/>
                    </a:lnTo>
                    <a:lnTo>
                      <a:pt x="3579" y="10441"/>
                    </a:lnTo>
                    <a:lnTo>
                      <a:pt x="3662" y="10420"/>
                    </a:lnTo>
                    <a:lnTo>
                      <a:pt x="3767" y="10441"/>
                    </a:lnTo>
                    <a:lnTo>
                      <a:pt x="3871" y="10462"/>
                    </a:lnTo>
                    <a:lnTo>
                      <a:pt x="3976" y="10462"/>
                    </a:lnTo>
                    <a:lnTo>
                      <a:pt x="4018" y="10504"/>
                    </a:lnTo>
                    <a:lnTo>
                      <a:pt x="3997" y="10546"/>
                    </a:lnTo>
                    <a:lnTo>
                      <a:pt x="3997" y="10609"/>
                    </a:lnTo>
                    <a:lnTo>
                      <a:pt x="3997" y="10755"/>
                    </a:lnTo>
                    <a:lnTo>
                      <a:pt x="3913" y="10923"/>
                    </a:lnTo>
                    <a:lnTo>
                      <a:pt x="3955" y="11048"/>
                    </a:lnTo>
                    <a:lnTo>
                      <a:pt x="3976" y="11195"/>
                    </a:lnTo>
                    <a:lnTo>
                      <a:pt x="4311" y="10881"/>
                    </a:lnTo>
                    <a:lnTo>
                      <a:pt x="4604" y="10776"/>
                    </a:lnTo>
                    <a:lnTo>
                      <a:pt x="4959" y="10839"/>
                    </a:lnTo>
                    <a:lnTo>
                      <a:pt x="5378" y="11069"/>
                    </a:lnTo>
                    <a:lnTo>
                      <a:pt x="5755" y="11508"/>
                    </a:lnTo>
                    <a:lnTo>
                      <a:pt x="5985" y="11467"/>
                    </a:lnTo>
                    <a:lnTo>
                      <a:pt x="6068" y="11446"/>
                    </a:lnTo>
                    <a:lnTo>
                      <a:pt x="5629" y="8726"/>
                    </a:lnTo>
                    <a:lnTo>
                      <a:pt x="7136" y="8433"/>
                    </a:lnTo>
                    <a:lnTo>
                      <a:pt x="8056" y="9060"/>
                    </a:lnTo>
                    <a:lnTo>
                      <a:pt x="8391" y="9186"/>
                    </a:lnTo>
                    <a:lnTo>
                      <a:pt x="8893" y="9479"/>
                    </a:lnTo>
                    <a:lnTo>
                      <a:pt x="9751" y="9395"/>
                    </a:lnTo>
                    <a:lnTo>
                      <a:pt x="10693" y="9395"/>
                    </a:lnTo>
                    <a:lnTo>
                      <a:pt x="10985" y="9604"/>
                    </a:lnTo>
                    <a:lnTo>
                      <a:pt x="11132" y="9981"/>
                    </a:lnTo>
                    <a:lnTo>
                      <a:pt x="11320" y="9897"/>
                    </a:lnTo>
                    <a:lnTo>
                      <a:pt x="11341" y="10713"/>
                    </a:lnTo>
                    <a:lnTo>
                      <a:pt x="11760" y="10755"/>
                    </a:lnTo>
                    <a:lnTo>
                      <a:pt x="11990" y="11446"/>
                    </a:lnTo>
                    <a:lnTo>
                      <a:pt x="12115" y="11446"/>
                    </a:lnTo>
                    <a:lnTo>
                      <a:pt x="12366" y="11299"/>
                    </a:lnTo>
                    <a:lnTo>
                      <a:pt x="12555" y="11278"/>
                    </a:lnTo>
                    <a:lnTo>
                      <a:pt x="12743" y="11299"/>
                    </a:lnTo>
                    <a:lnTo>
                      <a:pt x="12994" y="11446"/>
                    </a:lnTo>
                    <a:lnTo>
                      <a:pt x="13078" y="11467"/>
                    </a:lnTo>
                    <a:lnTo>
                      <a:pt x="13287" y="11257"/>
                    </a:lnTo>
                    <a:lnTo>
                      <a:pt x="13413" y="11048"/>
                    </a:lnTo>
                    <a:lnTo>
                      <a:pt x="13475" y="10964"/>
                    </a:lnTo>
                    <a:lnTo>
                      <a:pt x="13538" y="10818"/>
                    </a:lnTo>
                    <a:lnTo>
                      <a:pt x="13789" y="10525"/>
                    </a:lnTo>
                    <a:lnTo>
                      <a:pt x="13894" y="10504"/>
                    </a:lnTo>
                    <a:lnTo>
                      <a:pt x="13998" y="10337"/>
                    </a:lnTo>
                    <a:lnTo>
                      <a:pt x="14040" y="10337"/>
                    </a:lnTo>
                    <a:lnTo>
                      <a:pt x="14040" y="10295"/>
                    </a:lnTo>
                    <a:lnTo>
                      <a:pt x="14166" y="10211"/>
                    </a:lnTo>
                    <a:lnTo>
                      <a:pt x="14145" y="10148"/>
                    </a:lnTo>
                    <a:lnTo>
                      <a:pt x="14250" y="10023"/>
                    </a:lnTo>
                    <a:lnTo>
                      <a:pt x="14438" y="10044"/>
                    </a:lnTo>
                    <a:lnTo>
                      <a:pt x="14543" y="10107"/>
                    </a:lnTo>
                    <a:lnTo>
                      <a:pt x="14961" y="10148"/>
                    </a:lnTo>
                    <a:lnTo>
                      <a:pt x="15317" y="10148"/>
                    </a:lnTo>
                    <a:lnTo>
                      <a:pt x="15505" y="10107"/>
                    </a:lnTo>
                    <a:lnTo>
                      <a:pt x="15484" y="9981"/>
                    </a:lnTo>
                    <a:lnTo>
                      <a:pt x="15463" y="9835"/>
                    </a:lnTo>
                    <a:lnTo>
                      <a:pt x="15463" y="9709"/>
                    </a:lnTo>
                    <a:lnTo>
                      <a:pt x="15505" y="9667"/>
                    </a:lnTo>
                    <a:lnTo>
                      <a:pt x="15610" y="9688"/>
                    </a:lnTo>
                    <a:lnTo>
                      <a:pt x="15777" y="9709"/>
                    </a:lnTo>
                    <a:lnTo>
                      <a:pt x="15819" y="9667"/>
                    </a:lnTo>
                    <a:lnTo>
                      <a:pt x="16007" y="9667"/>
                    </a:lnTo>
                    <a:lnTo>
                      <a:pt x="16133" y="9730"/>
                    </a:lnTo>
                    <a:lnTo>
                      <a:pt x="16342" y="9793"/>
                    </a:lnTo>
                    <a:lnTo>
                      <a:pt x="16677" y="9835"/>
                    </a:lnTo>
                    <a:lnTo>
                      <a:pt x="16781" y="9793"/>
                    </a:lnTo>
                    <a:lnTo>
                      <a:pt x="16886" y="9709"/>
                    </a:lnTo>
                    <a:lnTo>
                      <a:pt x="17032" y="9730"/>
                    </a:lnTo>
                    <a:lnTo>
                      <a:pt x="17158" y="9730"/>
                    </a:lnTo>
                    <a:lnTo>
                      <a:pt x="17451" y="9667"/>
                    </a:lnTo>
                    <a:lnTo>
                      <a:pt x="17723" y="9730"/>
                    </a:lnTo>
                    <a:lnTo>
                      <a:pt x="17911" y="9688"/>
                    </a:lnTo>
                    <a:lnTo>
                      <a:pt x="18246" y="9688"/>
                    </a:lnTo>
                    <a:lnTo>
                      <a:pt x="18497" y="9793"/>
                    </a:lnTo>
                    <a:lnTo>
                      <a:pt x="18602" y="9772"/>
                    </a:lnTo>
                    <a:lnTo>
                      <a:pt x="18853" y="10044"/>
                    </a:lnTo>
                    <a:lnTo>
                      <a:pt x="19083" y="10107"/>
                    </a:lnTo>
                    <a:lnTo>
                      <a:pt x="19229" y="10044"/>
                    </a:lnTo>
                    <a:lnTo>
                      <a:pt x="19188" y="9897"/>
                    </a:lnTo>
                    <a:lnTo>
                      <a:pt x="19313" y="9814"/>
                    </a:lnTo>
                    <a:lnTo>
                      <a:pt x="19313" y="9772"/>
                    </a:lnTo>
                    <a:lnTo>
                      <a:pt x="19376" y="9730"/>
                    </a:lnTo>
                    <a:lnTo>
                      <a:pt x="19271" y="9625"/>
                    </a:lnTo>
                    <a:lnTo>
                      <a:pt x="19313" y="9521"/>
                    </a:lnTo>
                    <a:lnTo>
                      <a:pt x="19397" y="9458"/>
                    </a:lnTo>
                    <a:lnTo>
                      <a:pt x="19355" y="9207"/>
                    </a:lnTo>
                    <a:lnTo>
                      <a:pt x="19229" y="9144"/>
                    </a:lnTo>
                    <a:lnTo>
                      <a:pt x="19188" y="9039"/>
                    </a:lnTo>
                    <a:lnTo>
                      <a:pt x="19083" y="8851"/>
                    </a:lnTo>
                    <a:lnTo>
                      <a:pt x="19062" y="8747"/>
                    </a:lnTo>
                    <a:lnTo>
                      <a:pt x="19020" y="8663"/>
                    </a:lnTo>
                    <a:lnTo>
                      <a:pt x="19020" y="8579"/>
                    </a:lnTo>
                    <a:lnTo>
                      <a:pt x="18957" y="8412"/>
                    </a:lnTo>
                    <a:lnTo>
                      <a:pt x="19041" y="8328"/>
                    </a:lnTo>
                    <a:lnTo>
                      <a:pt x="19041" y="8265"/>
                    </a:lnTo>
                    <a:lnTo>
                      <a:pt x="18916" y="8244"/>
                    </a:lnTo>
                    <a:lnTo>
                      <a:pt x="18748" y="8265"/>
                    </a:lnTo>
                    <a:lnTo>
                      <a:pt x="18644" y="8202"/>
                    </a:lnTo>
                    <a:lnTo>
                      <a:pt x="18644" y="8119"/>
                    </a:lnTo>
                    <a:lnTo>
                      <a:pt x="18748" y="8014"/>
                    </a:lnTo>
                    <a:lnTo>
                      <a:pt x="18853" y="7951"/>
                    </a:lnTo>
                    <a:lnTo>
                      <a:pt x="18916" y="8014"/>
                    </a:lnTo>
                    <a:lnTo>
                      <a:pt x="19020" y="8014"/>
                    </a:lnTo>
                    <a:lnTo>
                      <a:pt x="19167" y="7930"/>
                    </a:lnTo>
                    <a:lnTo>
                      <a:pt x="19439" y="7889"/>
                    </a:lnTo>
                    <a:lnTo>
                      <a:pt x="19564" y="7847"/>
                    </a:lnTo>
                    <a:lnTo>
                      <a:pt x="19648" y="7826"/>
                    </a:lnTo>
                    <a:lnTo>
                      <a:pt x="19711" y="7889"/>
                    </a:lnTo>
                    <a:lnTo>
                      <a:pt x="19794" y="7889"/>
                    </a:lnTo>
                    <a:lnTo>
                      <a:pt x="19878" y="7826"/>
                    </a:lnTo>
                    <a:lnTo>
                      <a:pt x="19962" y="7826"/>
                    </a:lnTo>
                    <a:lnTo>
                      <a:pt x="19962" y="7742"/>
                    </a:lnTo>
                    <a:lnTo>
                      <a:pt x="20004" y="7617"/>
                    </a:lnTo>
                    <a:lnTo>
                      <a:pt x="19878" y="7575"/>
                    </a:lnTo>
                    <a:lnTo>
                      <a:pt x="19815" y="7512"/>
                    </a:lnTo>
                    <a:lnTo>
                      <a:pt x="19836" y="7428"/>
                    </a:lnTo>
                    <a:lnTo>
                      <a:pt x="19836" y="7177"/>
                    </a:lnTo>
                    <a:lnTo>
                      <a:pt x="19899" y="6842"/>
                    </a:lnTo>
                    <a:lnTo>
                      <a:pt x="19899" y="6696"/>
                    </a:lnTo>
                    <a:lnTo>
                      <a:pt x="19962" y="6550"/>
                    </a:lnTo>
                    <a:lnTo>
                      <a:pt x="20004" y="6278"/>
                    </a:lnTo>
                    <a:lnTo>
                      <a:pt x="20213" y="6278"/>
                    </a:lnTo>
                    <a:lnTo>
                      <a:pt x="20422" y="6361"/>
                    </a:lnTo>
                    <a:lnTo>
                      <a:pt x="20589" y="6382"/>
                    </a:lnTo>
                    <a:lnTo>
                      <a:pt x="20820" y="6340"/>
                    </a:lnTo>
                    <a:lnTo>
                      <a:pt x="20882" y="6340"/>
                    </a:lnTo>
                    <a:lnTo>
                      <a:pt x="20924" y="6424"/>
                    </a:lnTo>
                    <a:lnTo>
                      <a:pt x="21008" y="6424"/>
                    </a:lnTo>
                    <a:lnTo>
                      <a:pt x="21071" y="6382"/>
                    </a:lnTo>
                    <a:lnTo>
                      <a:pt x="21154" y="6278"/>
                    </a:lnTo>
                    <a:lnTo>
                      <a:pt x="21280" y="6236"/>
                    </a:lnTo>
                    <a:lnTo>
                      <a:pt x="21447" y="6068"/>
                    </a:lnTo>
                    <a:lnTo>
                      <a:pt x="21447" y="6006"/>
                    </a:lnTo>
                    <a:lnTo>
                      <a:pt x="21343" y="5838"/>
                    </a:lnTo>
                    <a:lnTo>
                      <a:pt x="21238" y="5608"/>
                    </a:lnTo>
                    <a:lnTo>
                      <a:pt x="21238" y="5378"/>
                    </a:lnTo>
                    <a:lnTo>
                      <a:pt x="21259" y="5231"/>
                    </a:lnTo>
                    <a:lnTo>
                      <a:pt x="21343" y="5169"/>
                    </a:lnTo>
                    <a:lnTo>
                      <a:pt x="21531" y="5106"/>
                    </a:lnTo>
                    <a:lnTo>
                      <a:pt x="21594" y="4980"/>
                    </a:lnTo>
                    <a:lnTo>
                      <a:pt x="21552" y="4917"/>
                    </a:lnTo>
                    <a:lnTo>
                      <a:pt x="21573" y="4813"/>
                    </a:lnTo>
                    <a:lnTo>
                      <a:pt x="21698" y="4666"/>
                    </a:lnTo>
                    <a:lnTo>
                      <a:pt x="21803" y="4604"/>
                    </a:lnTo>
                    <a:lnTo>
                      <a:pt x="21908" y="4499"/>
                    </a:lnTo>
                    <a:lnTo>
                      <a:pt x="21887" y="4478"/>
                    </a:lnTo>
                    <a:lnTo>
                      <a:pt x="21866" y="4457"/>
                    </a:lnTo>
                    <a:lnTo>
                      <a:pt x="21698" y="4394"/>
                    </a:lnTo>
                    <a:lnTo>
                      <a:pt x="21573" y="4269"/>
                    </a:lnTo>
                    <a:lnTo>
                      <a:pt x="21489" y="4269"/>
                    </a:lnTo>
                    <a:lnTo>
                      <a:pt x="21447" y="4164"/>
                    </a:lnTo>
                    <a:lnTo>
                      <a:pt x="21489" y="4039"/>
                    </a:lnTo>
                    <a:lnTo>
                      <a:pt x="21447" y="3976"/>
                    </a:lnTo>
                    <a:lnTo>
                      <a:pt x="21343" y="4060"/>
                    </a:lnTo>
                    <a:lnTo>
                      <a:pt x="21259" y="4164"/>
                    </a:lnTo>
                    <a:lnTo>
                      <a:pt x="21154" y="4185"/>
                    </a:lnTo>
                    <a:lnTo>
                      <a:pt x="20861" y="4227"/>
                    </a:lnTo>
                    <a:lnTo>
                      <a:pt x="20799" y="4269"/>
                    </a:lnTo>
                    <a:lnTo>
                      <a:pt x="20757" y="4332"/>
                    </a:lnTo>
                    <a:lnTo>
                      <a:pt x="20652" y="4269"/>
                    </a:lnTo>
                    <a:lnTo>
                      <a:pt x="20548" y="4227"/>
                    </a:lnTo>
                    <a:lnTo>
                      <a:pt x="20506" y="4227"/>
                    </a:lnTo>
                    <a:lnTo>
                      <a:pt x="20485" y="4185"/>
                    </a:lnTo>
                    <a:lnTo>
                      <a:pt x="20422" y="4143"/>
                    </a:lnTo>
                    <a:lnTo>
                      <a:pt x="20401" y="4060"/>
                    </a:lnTo>
                    <a:lnTo>
                      <a:pt x="20359" y="3976"/>
                    </a:lnTo>
                    <a:lnTo>
                      <a:pt x="20401" y="3934"/>
                    </a:lnTo>
                    <a:lnTo>
                      <a:pt x="20401" y="3850"/>
                    </a:lnTo>
                    <a:lnTo>
                      <a:pt x="20317" y="3809"/>
                    </a:lnTo>
                    <a:lnTo>
                      <a:pt x="20276" y="3809"/>
                    </a:lnTo>
                    <a:lnTo>
                      <a:pt x="20129" y="3725"/>
                    </a:lnTo>
                    <a:lnTo>
                      <a:pt x="20004" y="3704"/>
                    </a:lnTo>
                    <a:lnTo>
                      <a:pt x="19962" y="3704"/>
                    </a:lnTo>
                    <a:lnTo>
                      <a:pt x="19899" y="3557"/>
                    </a:lnTo>
                    <a:lnTo>
                      <a:pt x="19794" y="3390"/>
                    </a:lnTo>
                    <a:lnTo>
                      <a:pt x="19648" y="3244"/>
                    </a:lnTo>
                    <a:lnTo>
                      <a:pt x="19460" y="3223"/>
                    </a:lnTo>
                    <a:lnTo>
                      <a:pt x="19250" y="3223"/>
                    </a:lnTo>
                    <a:lnTo>
                      <a:pt x="19062" y="3244"/>
                    </a:lnTo>
                    <a:lnTo>
                      <a:pt x="19041" y="3306"/>
                    </a:lnTo>
                    <a:lnTo>
                      <a:pt x="19083" y="3348"/>
                    </a:lnTo>
                    <a:lnTo>
                      <a:pt x="19062" y="3411"/>
                    </a:lnTo>
                    <a:lnTo>
                      <a:pt x="18936" y="3453"/>
                    </a:lnTo>
                    <a:lnTo>
                      <a:pt x="18853" y="3432"/>
                    </a:lnTo>
                    <a:lnTo>
                      <a:pt x="18727" y="3495"/>
                    </a:lnTo>
                    <a:lnTo>
                      <a:pt x="18560" y="3411"/>
                    </a:lnTo>
                    <a:lnTo>
                      <a:pt x="18497" y="3432"/>
                    </a:lnTo>
                    <a:lnTo>
                      <a:pt x="18413" y="3495"/>
                    </a:lnTo>
                    <a:lnTo>
                      <a:pt x="18309" y="3495"/>
                    </a:lnTo>
                    <a:lnTo>
                      <a:pt x="18204" y="3411"/>
                    </a:lnTo>
                    <a:lnTo>
                      <a:pt x="18079" y="3348"/>
                    </a:lnTo>
                    <a:lnTo>
                      <a:pt x="18079" y="3285"/>
                    </a:lnTo>
                    <a:lnTo>
                      <a:pt x="18100" y="3202"/>
                    </a:lnTo>
                    <a:lnTo>
                      <a:pt x="17911" y="3118"/>
                    </a:lnTo>
                    <a:lnTo>
                      <a:pt x="17828" y="3181"/>
                    </a:lnTo>
                    <a:lnTo>
                      <a:pt x="17828" y="3306"/>
                    </a:lnTo>
                    <a:lnTo>
                      <a:pt x="17869" y="3327"/>
                    </a:lnTo>
                    <a:lnTo>
                      <a:pt x="17828" y="3390"/>
                    </a:lnTo>
                    <a:lnTo>
                      <a:pt x="17744" y="3453"/>
                    </a:lnTo>
                    <a:lnTo>
                      <a:pt x="17597" y="3453"/>
                    </a:lnTo>
                    <a:lnTo>
                      <a:pt x="16175" y="1695"/>
                    </a:lnTo>
                    <a:lnTo>
                      <a:pt x="15170" y="921"/>
                    </a:lnTo>
                    <a:lnTo>
                      <a:pt x="15107" y="837"/>
                    </a:lnTo>
                    <a:lnTo>
                      <a:pt x="15191" y="816"/>
                    </a:lnTo>
                    <a:lnTo>
                      <a:pt x="15296" y="712"/>
                    </a:lnTo>
                    <a:lnTo>
                      <a:pt x="15296" y="607"/>
                    </a:lnTo>
                    <a:lnTo>
                      <a:pt x="15254" y="565"/>
                    </a:lnTo>
                    <a:lnTo>
                      <a:pt x="15087" y="607"/>
                    </a:lnTo>
                    <a:lnTo>
                      <a:pt x="14961" y="628"/>
                    </a:lnTo>
                    <a:lnTo>
                      <a:pt x="14877" y="733"/>
                    </a:lnTo>
                    <a:lnTo>
                      <a:pt x="14773" y="775"/>
                    </a:lnTo>
                    <a:lnTo>
                      <a:pt x="14647" y="900"/>
                    </a:lnTo>
                    <a:lnTo>
                      <a:pt x="14647" y="984"/>
                    </a:lnTo>
                    <a:lnTo>
                      <a:pt x="14563" y="1047"/>
                    </a:lnTo>
                    <a:lnTo>
                      <a:pt x="14522" y="1151"/>
                    </a:lnTo>
                    <a:lnTo>
                      <a:pt x="14417" y="1235"/>
                    </a:lnTo>
                    <a:lnTo>
                      <a:pt x="14229" y="1235"/>
                    </a:lnTo>
                    <a:lnTo>
                      <a:pt x="14124" y="1298"/>
                    </a:lnTo>
                    <a:lnTo>
                      <a:pt x="14145" y="1423"/>
                    </a:lnTo>
                    <a:lnTo>
                      <a:pt x="14061" y="1465"/>
                    </a:lnTo>
                    <a:lnTo>
                      <a:pt x="14019" y="1423"/>
                    </a:lnTo>
                    <a:lnTo>
                      <a:pt x="13789" y="1360"/>
                    </a:lnTo>
                    <a:lnTo>
                      <a:pt x="13643" y="1423"/>
                    </a:lnTo>
                    <a:lnTo>
                      <a:pt x="13601" y="1507"/>
                    </a:lnTo>
                    <a:lnTo>
                      <a:pt x="13517" y="1507"/>
                    </a:lnTo>
                    <a:lnTo>
                      <a:pt x="13434" y="1402"/>
                    </a:lnTo>
                    <a:lnTo>
                      <a:pt x="13434" y="1235"/>
                    </a:lnTo>
                    <a:lnTo>
                      <a:pt x="13517" y="1172"/>
                    </a:lnTo>
                    <a:lnTo>
                      <a:pt x="13538" y="1088"/>
                    </a:lnTo>
                    <a:lnTo>
                      <a:pt x="13496" y="1026"/>
                    </a:lnTo>
                    <a:lnTo>
                      <a:pt x="13413" y="1109"/>
                    </a:lnTo>
                    <a:lnTo>
                      <a:pt x="13329" y="1109"/>
                    </a:lnTo>
                    <a:lnTo>
                      <a:pt x="13120" y="1005"/>
                    </a:lnTo>
                    <a:lnTo>
                      <a:pt x="12994" y="1026"/>
                    </a:lnTo>
                    <a:lnTo>
                      <a:pt x="13015" y="1109"/>
                    </a:lnTo>
                    <a:lnTo>
                      <a:pt x="13078" y="1130"/>
                    </a:lnTo>
                    <a:lnTo>
                      <a:pt x="12994" y="1214"/>
                    </a:lnTo>
                    <a:lnTo>
                      <a:pt x="12952" y="1214"/>
                    </a:lnTo>
                    <a:lnTo>
                      <a:pt x="12869" y="1088"/>
                    </a:lnTo>
                    <a:lnTo>
                      <a:pt x="12848" y="900"/>
                    </a:lnTo>
                    <a:lnTo>
                      <a:pt x="12638" y="733"/>
                    </a:lnTo>
                    <a:lnTo>
                      <a:pt x="12597" y="775"/>
                    </a:lnTo>
                    <a:lnTo>
                      <a:pt x="12638" y="900"/>
                    </a:lnTo>
                    <a:lnTo>
                      <a:pt x="12638" y="984"/>
                    </a:lnTo>
                    <a:lnTo>
                      <a:pt x="12555" y="984"/>
                    </a:lnTo>
                    <a:lnTo>
                      <a:pt x="12513" y="879"/>
                    </a:lnTo>
                    <a:lnTo>
                      <a:pt x="12450" y="900"/>
                    </a:lnTo>
                    <a:lnTo>
                      <a:pt x="12429" y="1005"/>
                    </a:lnTo>
                    <a:lnTo>
                      <a:pt x="12366" y="1026"/>
                    </a:lnTo>
                    <a:lnTo>
                      <a:pt x="12262" y="942"/>
                    </a:lnTo>
                    <a:lnTo>
                      <a:pt x="12136" y="1026"/>
                    </a:lnTo>
                    <a:lnTo>
                      <a:pt x="12074" y="984"/>
                    </a:lnTo>
                    <a:lnTo>
                      <a:pt x="12032" y="879"/>
                    </a:lnTo>
                    <a:lnTo>
                      <a:pt x="12115" y="837"/>
                    </a:lnTo>
                    <a:lnTo>
                      <a:pt x="12136" y="796"/>
                    </a:lnTo>
                    <a:lnTo>
                      <a:pt x="12115" y="691"/>
                    </a:lnTo>
                    <a:lnTo>
                      <a:pt x="12136" y="586"/>
                    </a:lnTo>
                    <a:lnTo>
                      <a:pt x="12115" y="524"/>
                    </a:lnTo>
                    <a:lnTo>
                      <a:pt x="12032" y="482"/>
                    </a:lnTo>
                    <a:lnTo>
                      <a:pt x="11948" y="398"/>
                    </a:lnTo>
                    <a:lnTo>
                      <a:pt x="11927" y="272"/>
                    </a:lnTo>
                    <a:lnTo>
                      <a:pt x="11864" y="252"/>
                    </a:lnTo>
                    <a:lnTo>
                      <a:pt x="11822" y="84"/>
                    </a:lnTo>
                    <a:lnTo>
                      <a:pt x="11718" y="84"/>
                    </a:lnTo>
                    <a:lnTo>
                      <a:pt x="11592" y="126"/>
                    </a:lnTo>
                    <a:lnTo>
                      <a:pt x="11446" y="126"/>
                    </a:lnTo>
                    <a:lnTo>
                      <a:pt x="11299" y="42"/>
                    </a:lnTo>
                    <a:lnTo>
                      <a:pt x="11132" y="63"/>
                    </a:lnTo>
                    <a:lnTo>
                      <a:pt x="11006" y="0"/>
                    </a:lnTo>
                    <a:lnTo>
                      <a:pt x="10902" y="42"/>
                    </a:lnTo>
                    <a:lnTo>
                      <a:pt x="1086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4" name="Google Shape;2974;p66"/>
              <p:cNvSpPr/>
              <p:nvPr/>
            </p:nvSpPr>
            <p:spPr>
              <a:xfrm>
                <a:off x="4443200" y="2520875"/>
                <a:ext cx="231750" cy="144400"/>
              </a:xfrm>
              <a:custGeom>
                <a:avLst/>
                <a:gdLst/>
                <a:ahLst/>
                <a:cxnLst/>
                <a:rect l="l" t="t" r="r" b="b"/>
                <a:pathLst>
                  <a:path w="9270" h="5776" extrusionOk="0">
                    <a:moveTo>
                      <a:pt x="1507" y="1"/>
                    </a:moveTo>
                    <a:lnTo>
                      <a:pt x="0" y="294"/>
                    </a:lnTo>
                    <a:lnTo>
                      <a:pt x="439" y="3014"/>
                    </a:lnTo>
                    <a:lnTo>
                      <a:pt x="732" y="3014"/>
                    </a:lnTo>
                    <a:lnTo>
                      <a:pt x="963" y="3035"/>
                    </a:lnTo>
                    <a:lnTo>
                      <a:pt x="1004" y="2909"/>
                    </a:lnTo>
                    <a:lnTo>
                      <a:pt x="900" y="2804"/>
                    </a:lnTo>
                    <a:lnTo>
                      <a:pt x="879" y="2595"/>
                    </a:lnTo>
                    <a:lnTo>
                      <a:pt x="983" y="2344"/>
                    </a:lnTo>
                    <a:lnTo>
                      <a:pt x="1172" y="2323"/>
                    </a:lnTo>
                    <a:lnTo>
                      <a:pt x="1276" y="2198"/>
                    </a:lnTo>
                    <a:lnTo>
                      <a:pt x="1402" y="2114"/>
                    </a:lnTo>
                    <a:lnTo>
                      <a:pt x="1527" y="2198"/>
                    </a:lnTo>
                    <a:lnTo>
                      <a:pt x="1611" y="2135"/>
                    </a:lnTo>
                    <a:lnTo>
                      <a:pt x="1507" y="2009"/>
                    </a:lnTo>
                    <a:lnTo>
                      <a:pt x="1779" y="2030"/>
                    </a:lnTo>
                    <a:lnTo>
                      <a:pt x="2155" y="2219"/>
                    </a:lnTo>
                    <a:lnTo>
                      <a:pt x="2511" y="2428"/>
                    </a:lnTo>
                    <a:lnTo>
                      <a:pt x="2532" y="2553"/>
                    </a:lnTo>
                    <a:lnTo>
                      <a:pt x="2971" y="2804"/>
                    </a:lnTo>
                    <a:lnTo>
                      <a:pt x="3306" y="2951"/>
                    </a:lnTo>
                    <a:lnTo>
                      <a:pt x="3390" y="2909"/>
                    </a:lnTo>
                    <a:lnTo>
                      <a:pt x="3515" y="2930"/>
                    </a:lnTo>
                    <a:lnTo>
                      <a:pt x="3766" y="3076"/>
                    </a:lnTo>
                    <a:lnTo>
                      <a:pt x="3871" y="3432"/>
                    </a:lnTo>
                    <a:lnTo>
                      <a:pt x="3976" y="3537"/>
                    </a:lnTo>
                    <a:lnTo>
                      <a:pt x="4017" y="3662"/>
                    </a:lnTo>
                    <a:lnTo>
                      <a:pt x="4143" y="3913"/>
                    </a:lnTo>
                    <a:lnTo>
                      <a:pt x="4352" y="3997"/>
                    </a:lnTo>
                    <a:lnTo>
                      <a:pt x="4729" y="4227"/>
                    </a:lnTo>
                    <a:lnTo>
                      <a:pt x="5126" y="4520"/>
                    </a:lnTo>
                    <a:lnTo>
                      <a:pt x="5545" y="4708"/>
                    </a:lnTo>
                    <a:lnTo>
                      <a:pt x="5921" y="5001"/>
                    </a:lnTo>
                    <a:lnTo>
                      <a:pt x="6235" y="5022"/>
                    </a:lnTo>
                    <a:lnTo>
                      <a:pt x="6319" y="5106"/>
                    </a:lnTo>
                    <a:lnTo>
                      <a:pt x="6403" y="5106"/>
                    </a:lnTo>
                    <a:lnTo>
                      <a:pt x="6612" y="5232"/>
                    </a:lnTo>
                    <a:lnTo>
                      <a:pt x="6612" y="5378"/>
                    </a:lnTo>
                    <a:lnTo>
                      <a:pt x="6633" y="5650"/>
                    </a:lnTo>
                    <a:lnTo>
                      <a:pt x="6821" y="5587"/>
                    </a:lnTo>
                    <a:lnTo>
                      <a:pt x="6926" y="5671"/>
                    </a:lnTo>
                    <a:lnTo>
                      <a:pt x="7009" y="5776"/>
                    </a:lnTo>
                    <a:lnTo>
                      <a:pt x="7072" y="5776"/>
                    </a:lnTo>
                    <a:lnTo>
                      <a:pt x="7177" y="5671"/>
                    </a:lnTo>
                    <a:lnTo>
                      <a:pt x="7281" y="5692"/>
                    </a:lnTo>
                    <a:lnTo>
                      <a:pt x="7323" y="5755"/>
                    </a:lnTo>
                    <a:lnTo>
                      <a:pt x="7365" y="5378"/>
                    </a:lnTo>
                    <a:lnTo>
                      <a:pt x="7491" y="5106"/>
                    </a:lnTo>
                    <a:lnTo>
                      <a:pt x="7553" y="5043"/>
                    </a:lnTo>
                    <a:lnTo>
                      <a:pt x="7533" y="4897"/>
                    </a:lnTo>
                    <a:lnTo>
                      <a:pt x="7407" y="4834"/>
                    </a:lnTo>
                    <a:lnTo>
                      <a:pt x="7344" y="4688"/>
                    </a:lnTo>
                    <a:lnTo>
                      <a:pt x="7386" y="4541"/>
                    </a:lnTo>
                    <a:lnTo>
                      <a:pt x="7365" y="4416"/>
                    </a:lnTo>
                    <a:lnTo>
                      <a:pt x="7219" y="4436"/>
                    </a:lnTo>
                    <a:lnTo>
                      <a:pt x="7114" y="4499"/>
                    </a:lnTo>
                    <a:lnTo>
                      <a:pt x="6947" y="4269"/>
                    </a:lnTo>
                    <a:lnTo>
                      <a:pt x="6947" y="4102"/>
                    </a:lnTo>
                    <a:lnTo>
                      <a:pt x="7072" y="3997"/>
                    </a:lnTo>
                    <a:lnTo>
                      <a:pt x="7344" y="4018"/>
                    </a:lnTo>
                    <a:lnTo>
                      <a:pt x="7449" y="3997"/>
                    </a:lnTo>
                    <a:lnTo>
                      <a:pt x="7449" y="3872"/>
                    </a:lnTo>
                    <a:lnTo>
                      <a:pt x="7679" y="3788"/>
                    </a:lnTo>
                    <a:lnTo>
                      <a:pt x="7637" y="3704"/>
                    </a:lnTo>
                    <a:lnTo>
                      <a:pt x="7574" y="3662"/>
                    </a:lnTo>
                    <a:lnTo>
                      <a:pt x="7846" y="3600"/>
                    </a:lnTo>
                    <a:lnTo>
                      <a:pt x="8014" y="3537"/>
                    </a:lnTo>
                    <a:lnTo>
                      <a:pt x="8056" y="3390"/>
                    </a:lnTo>
                    <a:lnTo>
                      <a:pt x="7867" y="3328"/>
                    </a:lnTo>
                    <a:lnTo>
                      <a:pt x="7867" y="3181"/>
                    </a:lnTo>
                    <a:lnTo>
                      <a:pt x="8014" y="3139"/>
                    </a:lnTo>
                    <a:lnTo>
                      <a:pt x="8181" y="3014"/>
                    </a:lnTo>
                    <a:lnTo>
                      <a:pt x="8286" y="3035"/>
                    </a:lnTo>
                    <a:lnTo>
                      <a:pt x="8453" y="2825"/>
                    </a:lnTo>
                    <a:lnTo>
                      <a:pt x="8600" y="2951"/>
                    </a:lnTo>
                    <a:lnTo>
                      <a:pt x="8621" y="3056"/>
                    </a:lnTo>
                    <a:lnTo>
                      <a:pt x="8914" y="3014"/>
                    </a:lnTo>
                    <a:lnTo>
                      <a:pt x="9123" y="3014"/>
                    </a:lnTo>
                    <a:lnTo>
                      <a:pt x="9269" y="2825"/>
                    </a:lnTo>
                    <a:lnTo>
                      <a:pt x="9248" y="2721"/>
                    </a:lnTo>
                    <a:lnTo>
                      <a:pt x="8955" y="2491"/>
                    </a:lnTo>
                    <a:lnTo>
                      <a:pt x="8893" y="2491"/>
                    </a:lnTo>
                    <a:lnTo>
                      <a:pt x="8893" y="2637"/>
                    </a:lnTo>
                    <a:lnTo>
                      <a:pt x="8788" y="2742"/>
                    </a:lnTo>
                    <a:lnTo>
                      <a:pt x="8683" y="2721"/>
                    </a:lnTo>
                    <a:lnTo>
                      <a:pt x="8579" y="2616"/>
                    </a:lnTo>
                    <a:lnTo>
                      <a:pt x="8307" y="2532"/>
                    </a:lnTo>
                    <a:lnTo>
                      <a:pt x="8202" y="2449"/>
                    </a:lnTo>
                    <a:lnTo>
                      <a:pt x="8286" y="2323"/>
                    </a:lnTo>
                    <a:lnTo>
                      <a:pt x="8453" y="2030"/>
                    </a:lnTo>
                    <a:lnTo>
                      <a:pt x="8453" y="1905"/>
                    </a:lnTo>
                    <a:lnTo>
                      <a:pt x="8369" y="1905"/>
                    </a:lnTo>
                    <a:lnTo>
                      <a:pt x="8265" y="2072"/>
                    </a:lnTo>
                    <a:lnTo>
                      <a:pt x="8160" y="2093"/>
                    </a:lnTo>
                    <a:lnTo>
                      <a:pt x="7909" y="2386"/>
                    </a:lnTo>
                    <a:lnTo>
                      <a:pt x="7846" y="2532"/>
                    </a:lnTo>
                    <a:lnTo>
                      <a:pt x="7784" y="2616"/>
                    </a:lnTo>
                    <a:lnTo>
                      <a:pt x="7658" y="2825"/>
                    </a:lnTo>
                    <a:lnTo>
                      <a:pt x="7449" y="3035"/>
                    </a:lnTo>
                    <a:lnTo>
                      <a:pt x="7365" y="3014"/>
                    </a:lnTo>
                    <a:lnTo>
                      <a:pt x="7114" y="2867"/>
                    </a:lnTo>
                    <a:lnTo>
                      <a:pt x="6926" y="2846"/>
                    </a:lnTo>
                    <a:lnTo>
                      <a:pt x="6737" y="2867"/>
                    </a:lnTo>
                    <a:lnTo>
                      <a:pt x="6486" y="3014"/>
                    </a:lnTo>
                    <a:lnTo>
                      <a:pt x="6361" y="3014"/>
                    </a:lnTo>
                    <a:lnTo>
                      <a:pt x="6131" y="2323"/>
                    </a:lnTo>
                    <a:lnTo>
                      <a:pt x="5712" y="2281"/>
                    </a:lnTo>
                    <a:lnTo>
                      <a:pt x="5691" y="1465"/>
                    </a:lnTo>
                    <a:lnTo>
                      <a:pt x="5503" y="1549"/>
                    </a:lnTo>
                    <a:lnTo>
                      <a:pt x="5356" y="1172"/>
                    </a:lnTo>
                    <a:lnTo>
                      <a:pt x="5064" y="963"/>
                    </a:lnTo>
                    <a:lnTo>
                      <a:pt x="4122" y="963"/>
                    </a:lnTo>
                    <a:lnTo>
                      <a:pt x="3264" y="1047"/>
                    </a:lnTo>
                    <a:lnTo>
                      <a:pt x="2762" y="754"/>
                    </a:lnTo>
                    <a:lnTo>
                      <a:pt x="2427" y="628"/>
                    </a:lnTo>
                    <a:lnTo>
                      <a:pt x="150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5" name="Google Shape;2975;p66"/>
              <p:cNvSpPr/>
              <p:nvPr/>
            </p:nvSpPr>
            <p:spPr>
              <a:xfrm>
                <a:off x="4401875" y="2571100"/>
                <a:ext cx="207150" cy="130275"/>
              </a:xfrm>
              <a:custGeom>
                <a:avLst/>
                <a:gdLst/>
                <a:ahLst/>
                <a:cxnLst/>
                <a:rect l="l" t="t" r="r" b="b"/>
                <a:pathLst>
                  <a:path w="8286" h="5211" extrusionOk="0">
                    <a:moveTo>
                      <a:pt x="3160" y="0"/>
                    </a:moveTo>
                    <a:lnTo>
                      <a:pt x="3264" y="126"/>
                    </a:lnTo>
                    <a:lnTo>
                      <a:pt x="3180" y="189"/>
                    </a:lnTo>
                    <a:lnTo>
                      <a:pt x="3055" y="105"/>
                    </a:lnTo>
                    <a:lnTo>
                      <a:pt x="2929" y="189"/>
                    </a:lnTo>
                    <a:lnTo>
                      <a:pt x="2825" y="314"/>
                    </a:lnTo>
                    <a:lnTo>
                      <a:pt x="2636" y="335"/>
                    </a:lnTo>
                    <a:lnTo>
                      <a:pt x="2532" y="586"/>
                    </a:lnTo>
                    <a:lnTo>
                      <a:pt x="2553" y="795"/>
                    </a:lnTo>
                    <a:lnTo>
                      <a:pt x="2657" y="900"/>
                    </a:lnTo>
                    <a:lnTo>
                      <a:pt x="2616" y="1026"/>
                    </a:lnTo>
                    <a:lnTo>
                      <a:pt x="2385" y="1005"/>
                    </a:lnTo>
                    <a:lnTo>
                      <a:pt x="2092" y="1005"/>
                    </a:lnTo>
                    <a:lnTo>
                      <a:pt x="2009" y="1026"/>
                    </a:lnTo>
                    <a:lnTo>
                      <a:pt x="1779" y="1067"/>
                    </a:lnTo>
                    <a:lnTo>
                      <a:pt x="1402" y="628"/>
                    </a:lnTo>
                    <a:lnTo>
                      <a:pt x="983" y="398"/>
                    </a:lnTo>
                    <a:lnTo>
                      <a:pt x="628" y="335"/>
                    </a:lnTo>
                    <a:lnTo>
                      <a:pt x="335" y="440"/>
                    </a:lnTo>
                    <a:lnTo>
                      <a:pt x="0" y="754"/>
                    </a:lnTo>
                    <a:lnTo>
                      <a:pt x="0" y="816"/>
                    </a:lnTo>
                    <a:lnTo>
                      <a:pt x="84" y="900"/>
                    </a:lnTo>
                    <a:lnTo>
                      <a:pt x="126" y="963"/>
                    </a:lnTo>
                    <a:lnTo>
                      <a:pt x="209" y="1047"/>
                    </a:lnTo>
                    <a:lnTo>
                      <a:pt x="251" y="1151"/>
                    </a:lnTo>
                    <a:lnTo>
                      <a:pt x="356" y="1360"/>
                    </a:lnTo>
                    <a:lnTo>
                      <a:pt x="335" y="1528"/>
                    </a:lnTo>
                    <a:lnTo>
                      <a:pt x="293" y="1653"/>
                    </a:lnTo>
                    <a:lnTo>
                      <a:pt x="314" y="1946"/>
                    </a:lnTo>
                    <a:lnTo>
                      <a:pt x="356" y="2009"/>
                    </a:lnTo>
                    <a:lnTo>
                      <a:pt x="398" y="2093"/>
                    </a:lnTo>
                    <a:lnTo>
                      <a:pt x="607" y="2302"/>
                    </a:lnTo>
                    <a:lnTo>
                      <a:pt x="565" y="2218"/>
                    </a:lnTo>
                    <a:lnTo>
                      <a:pt x="523" y="2155"/>
                    </a:lnTo>
                    <a:lnTo>
                      <a:pt x="544" y="2114"/>
                    </a:lnTo>
                    <a:lnTo>
                      <a:pt x="732" y="2155"/>
                    </a:lnTo>
                    <a:lnTo>
                      <a:pt x="816" y="2093"/>
                    </a:lnTo>
                    <a:lnTo>
                      <a:pt x="858" y="2114"/>
                    </a:lnTo>
                    <a:lnTo>
                      <a:pt x="837" y="2260"/>
                    </a:lnTo>
                    <a:lnTo>
                      <a:pt x="858" y="2365"/>
                    </a:lnTo>
                    <a:lnTo>
                      <a:pt x="942" y="2323"/>
                    </a:lnTo>
                    <a:lnTo>
                      <a:pt x="983" y="2427"/>
                    </a:lnTo>
                    <a:lnTo>
                      <a:pt x="963" y="2490"/>
                    </a:lnTo>
                    <a:lnTo>
                      <a:pt x="858" y="2469"/>
                    </a:lnTo>
                    <a:lnTo>
                      <a:pt x="816" y="2469"/>
                    </a:lnTo>
                    <a:lnTo>
                      <a:pt x="753" y="2427"/>
                    </a:lnTo>
                    <a:lnTo>
                      <a:pt x="649" y="2511"/>
                    </a:lnTo>
                    <a:lnTo>
                      <a:pt x="649" y="2616"/>
                    </a:lnTo>
                    <a:lnTo>
                      <a:pt x="732" y="2699"/>
                    </a:lnTo>
                    <a:lnTo>
                      <a:pt x="711" y="2574"/>
                    </a:lnTo>
                    <a:lnTo>
                      <a:pt x="774" y="2574"/>
                    </a:lnTo>
                    <a:lnTo>
                      <a:pt x="837" y="2595"/>
                    </a:lnTo>
                    <a:lnTo>
                      <a:pt x="921" y="2616"/>
                    </a:lnTo>
                    <a:lnTo>
                      <a:pt x="963" y="2720"/>
                    </a:lnTo>
                    <a:lnTo>
                      <a:pt x="1130" y="2804"/>
                    </a:lnTo>
                    <a:lnTo>
                      <a:pt x="1172" y="2909"/>
                    </a:lnTo>
                    <a:lnTo>
                      <a:pt x="1151" y="3097"/>
                    </a:lnTo>
                    <a:lnTo>
                      <a:pt x="1172" y="3160"/>
                    </a:lnTo>
                    <a:lnTo>
                      <a:pt x="1172" y="3453"/>
                    </a:lnTo>
                    <a:lnTo>
                      <a:pt x="1235" y="3662"/>
                    </a:lnTo>
                    <a:lnTo>
                      <a:pt x="1339" y="3955"/>
                    </a:lnTo>
                    <a:lnTo>
                      <a:pt x="1444" y="3871"/>
                    </a:lnTo>
                    <a:lnTo>
                      <a:pt x="1716" y="3871"/>
                    </a:lnTo>
                    <a:lnTo>
                      <a:pt x="1779" y="3725"/>
                    </a:lnTo>
                    <a:lnTo>
                      <a:pt x="1862" y="3620"/>
                    </a:lnTo>
                    <a:lnTo>
                      <a:pt x="1967" y="3620"/>
                    </a:lnTo>
                    <a:lnTo>
                      <a:pt x="2197" y="3411"/>
                    </a:lnTo>
                    <a:lnTo>
                      <a:pt x="2427" y="3348"/>
                    </a:lnTo>
                    <a:lnTo>
                      <a:pt x="2636" y="3411"/>
                    </a:lnTo>
                    <a:lnTo>
                      <a:pt x="2699" y="3264"/>
                    </a:lnTo>
                    <a:lnTo>
                      <a:pt x="2804" y="3243"/>
                    </a:lnTo>
                    <a:lnTo>
                      <a:pt x="2929" y="3306"/>
                    </a:lnTo>
                    <a:lnTo>
                      <a:pt x="3055" y="3264"/>
                    </a:lnTo>
                    <a:lnTo>
                      <a:pt x="3264" y="3453"/>
                    </a:lnTo>
                    <a:lnTo>
                      <a:pt x="3432" y="3515"/>
                    </a:lnTo>
                    <a:lnTo>
                      <a:pt x="3766" y="3725"/>
                    </a:lnTo>
                    <a:lnTo>
                      <a:pt x="3871" y="3725"/>
                    </a:lnTo>
                    <a:lnTo>
                      <a:pt x="3955" y="3641"/>
                    </a:lnTo>
                    <a:lnTo>
                      <a:pt x="4185" y="3746"/>
                    </a:lnTo>
                    <a:lnTo>
                      <a:pt x="4310" y="3767"/>
                    </a:lnTo>
                    <a:lnTo>
                      <a:pt x="4331" y="3934"/>
                    </a:lnTo>
                    <a:lnTo>
                      <a:pt x="4394" y="3976"/>
                    </a:lnTo>
                    <a:lnTo>
                      <a:pt x="4520" y="3955"/>
                    </a:lnTo>
                    <a:lnTo>
                      <a:pt x="4729" y="3997"/>
                    </a:lnTo>
                    <a:lnTo>
                      <a:pt x="4959" y="4311"/>
                    </a:lnTo>
                    <a:lnTo>
                      <a:pt x="5231" y="4352"/>
                    </a:lnTo>
                    <a:lnTo>
                      <a:pt x="5357" y="4394"/>
                    </a:lnTo>
                    <a:lnTo>
                      <a:pt x="5461" y="4562"/>
                    </a:lnTo>
                    <a:lnTo>
                      <a:pt x="5419" y="4666"/>
                    </a:lnTo>
                    <a:lnTo>
                      <a:pt x="5461" y="4792"/>
                    </a:lnTo>
                    <a:lnTo>
                      <a:pt x="5461" y="4876"/>
                    </a:lnTo>
                    <a:lnTo>
                      <a:pt x="5524" y="4980"/>
                    </a:lnTo>
                    <a:lnTo>
                      <a:pt x="5566" y="4938"/>
                    </a:lnTo>
                    <a:lnTo>
                      <a:pt x="5691" y="4980"/>
                    </a:lnTo>
                    <a:lnTo>
                      <a:pt x="5775" y="5043"/>
                    </a:lnTo>
                    <a:lnTo>
                      <a:pt x="5880" y="5043"/>
                    </a:lnTo>
                    <a:lnTo>
                      <a:pt x="5963" y="4980"/>
                    </a:lnTo>
                    <a:lnTo>
                      <a:pt x="6047" y="4980"/>
                    </a:lnTo>
                    <a:lnTo>
                      <a:pt x="6173" y="5085"/>
                    </a:lnTo>
                    <a:lnTo>
                      <a:pt x="6214" y="5148"/>
                    </a:lnTo>
                    <a:lnTo>
                      <a:pt x="6277" y="5210"/>
                    </a:lnTo>
                    <a:lnTo>
                      <a:pt x="6319" y="5148"/>
                    </a:lnTo>
                    <a:lnTo>
                      <a:pt x="6486" y="5127"/>
                    </a:lnTo>
                    <a:lnTo>
                      <a:pt x="6570" y="5022"/>
                    </a:lnTo>
                    <a:lnTo>
                      <a:pt x="6591" y="4938"/>
                    </a:lnTo>
                    <a:lnTo>
                      <a:pt x="6675" y="4896"/>
                    </a:lnTo>
                    <a:lnTo>
                      <a:pt x="6633" y="4813"/>
                    </a:lnTo>
                    <a:lnTo>
                      <a:pt x="6821" y="4708"/>
                    </a:lnTo>
                    <a:lnTo>
                      <a:pt x="7030" y="4666"/>
                    </a:lnTo>
                    <a:lnTo>
                      <a:pt x="7051" y="4604"/>
                    </a:lnTo>
                    <a:lnTo>
                      <a:pt x="7135" y="4520"/>
                    </a:lnTo>
                    <a:lnTo>
                      <a:pt x="7240" y="4499"/>
                    </a:lnTo>
                    <a:lnTo>
                      <a:pt x="7261" y="4373"/>
                    </a:lnTo>
                    <a:lnTo>
                      <a:pt x="7261" y="4206"/>
                    </a:lnTo>
                    <a:lnTo>
                      <a:pt x="7407" y="4080"/>
                    </a:lnTo>
                    <a:lnTo>
                      <a:pt x="7407" y="3955"/>
                    </a:lnTo>
                    <a:lnTo>
                      <a:pt x="7344" y="3892"/>
                    </a:lnTo>
                    <a:lnTo>
                      <a:pt x="7365" y="3850"/>
                    </a:lnTo>
                    <a:lnTo>
                      <a:pt x="7428" y="3829"/>
                    </a:lnTo>
                    <a:lnTo>
                      <a:pt x="7470" y="3767"/>
                    </a:lnTo>
                    <a:lnTo>
                      <a:pt x="7637" y="3725"/>
                    </a:lnTo>
                    <a:lnTo>
                      <a:pt x="7679" y="3725"/>
                    </a:lnTo>
                    <a:lnTo>
                      <a:pt x="7846" y="3620"/>
                    </a:lnTo>
                    <a:lnTo>
                      <a:pt x="7993" y="3557"/>
                    </a:lnTo>
                    <a:lnTo>
                      <a:pt x="8098" y="3641"/>
                    </a:lnTo>
                    <a:lnTo>
                      <a:pt x="8244" y="3620"/>
                    </a:lnTo>
                    <a:lnTo>
                      <a:pt x="8265" y="3641"/>
                    </a:lnTo>
                    <a:lnTo>
                      <a:pt x="8286" y="3641"/>
                    </a:lnTo>
                    <a:lnTo>
                      <a:pt x="8265" y="3369"/>
                    </a:lnTo>
                    <a:lnTo>
                      <a:pt x="8265" y="3223"/>
                    </a:lnTo>
                    <a:lnTo>
                      <a:pt x="8056" y="3097"/>
                    </a:lnTo>
                    <a:lnTo>
                      <a:pt x="7972" y="3097"/>
                    </a:lnTo>
                    <a:lnTo>
                      <a:pt x="7888" y="3013"/>
                    </a:lnTo>
                    <a:lnTo>
                      <a:pt x="7574" y="2992"/>
                    </a:lnTo>
                    <a:lnTo>
                      <a:pt x="7198" y="2699"/>
                    </a:lnTo>
                    <a:lnTo>
                      <a:pt x="6779" y="2511"/>
                    </a:lnTo>
                    <a:lnTo>
                      <a:pt x="6382" y="2218"/>
                    </a:lnTo>
                    <a:lnTo>
                      <a:pt x="6005" y="1988"/>
                    </a:lnTo>
                    <a:lnTo>
                      <a:pt x="5796" y="1904"/>
                    </a:lnTo>
                    <a:lnTo>
                      <a:pt x="5670" y="1653"/>
                    </a:lnTo>
                    <a:lnTo>
                      <a:pt x="5629" y="1528"/>
                    </a:lnTo>
                    <a:lnTo>
                      <a:pt x="5524" y="1423"/>
                    </a:lnTo>
                    <a:lnTo>
                      <a:pt x="5419" y="1067"/>
                    </a:lnTo>
                    <a:lnTo>
                      <a:pt x="5168" y="921"/>
                    </a:lnTo>
                    <a:lnTo>
                      <a:pt x="5043" y="900"/>
                    </a:lnTo>
                    <a:lnTo>
                      <a:pt x="4959" y="942"/>
                    </a:lnTo>
                    <a:lnTo>
                      <a:pt x="4624" y="795"/>
                    </a:lnTo>
                    <a:lnTo>
                      <a:pt x="4185" y="544"/>
                    </a:lnTo>
                    <a:lnTo>
                      <a:pt x="4164" y="419"/>
                    </a:lnTo>
                    <a:lnTo>
                      <a:pt x="3808" y="210"/>
                    </a:lnTo>
                    <a:lnTo>
                      <a:pt x="3432" y="21"/>
                    </a:lnTo>
                    <a:lnTo>
                      <a:pt x="316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976" name="Google Shape;2976;p66"/>
              <p:cNvGrpSpPr/>
              <p:nvPr/>
            </p:nvGrpSpPr>
            <p:grpSpPr>
              <a:xfrm>
                <a:off x="4842300" y="3099950"/>
                <a:ext cx="31425" cy="59650"/>
                <a:chOff x="4842300" y="3099950"/>
                <a:chExt cx="31425" cy="59650"/>
              </a:xfrm>
            </p:grpSpPr>
            <p:sp>
              <p:nvSpPr>
                <p:cNvPr id="2977" name="Google Shape;2977;p66"/>
                <p:cNvSpPr/>
                <p:nvPr/>
              </p:nvSpPr>
              <p:spPr>
                <a:xfrm>
                  <a:off x="4842300" y="3122950"/>
                  <a:ext cx="2125" cy="6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273" extrusionOk="0">
                      <a:moveTo>
                        <a:pt x="84" y="1"/>
                      </a:moveTo>
                      <a:lnTo>
                        <a:pt x="1" y="22"/>
                      </a:lnTo>
                      <a:lnTo>
                        <a:pt x="43" y="126"/>
                      </a:lnTo>
                      <a:lnTo>
                        <a:pt x="1" y="273"/>
                      </a:lnTo>
                      <a:lnTo>
                        <a:pt x="64" y="126"/>
                      </a:lnTo>
                      <a:lnTo>
                        <a:pt x="43" y="22"/>
                      </a:lnTo>
                      <a:lnTo>
                        <a:pt x="84" y="22"/>
                      </a:lnTo>
                      <a:lnTo>
                        <a:pt x="84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78" name="Google Shape;2978;p66"/>
                <p:cNvSpPr/>
                <p:nvPr/>
              </p:nvSpPr>
              <p:spPr>
                <a:xfrm>
                  <a:off x="4842300" y="3106225"/>
                  <a:ext cx="31425" cy="53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7" h="2135" extrusionOk="0">
                      <a:moveTo>
                        <a:pt x="273" y="0"/>
                      </a:moveTo>
                      <a:lnTo>
                        <a:pt x="273" y="21"/>
                      </a:lnTo>
                      <a:lnTo>
                        <a:pt x="294" y="42"/>
                      </a:lnTo>
                      <a:lnTo>
                        <a:pt x="273" y="63"/>
                      </a:lnTo>
                      <a:lnTo>
                        <a:pt x="252" y="105"/>
                      </a:lnTo>
                      <a:lnTo>
                        <a:pt x="252" y="126"/>
                      </a:lnTo>
                      <a:lnTo>
                        <a:pt x="252" y="209"/>
                      </a:lnTo>
                      <a:lnTo>
                        <a:pt x="189" y="314"/>
                      </a:lnTo>
                      <a:lnTo>
                        <a:pt x="147" y="272"/>
                      </a:lnTo>
                      <a:lnTo>
                        <a:pt x="84" y="230"/>
                      </a:lnTo>
                      <a:lnTo>
                        <a:pt x="1" y="230"/>
                      </a:lnTo>
                      <a:lnTo>
                        <a:pt x="1" y="251"/>
                      </a:lnTo>
                      <a:lnTo>
                        <a:pt x="84" y="272"/>
                      </a:lnTo>
                      <a:lnTo>
                        <a:pt x="105" y="335"/>
                      </a:lnTo>
                      <a:lnTo>
                        <a:pt x="84" y="356"/>
                      </a:lnTo>
                      <a:lnTo>
                        <a:pt x="147" y="461"/>
                      </a:lnTo>
                      <a:lnTo>
                        <a:pt x="147" y="628"/>
                      </a:lnTo>
                      <a:lnTo>
                        <a:pt x="84" y="691"/>
                      </a:lnTo>
                      <a:lnTo>
                        <a:pt x="64" y="942"/>
                      </a:lnTo>
                      <a:lnTo>
                        <a:pt x="84" y="1005"/>
                      </a:lnTo>
                      <a:lnTo>
                        <a:pt x="43" y="1046"/>
                      </a:lnTo>
                      <a:lnTo>
                        <a:pt x="84" y="1277"/>
                      </a:lnTo>
                      <a:lnTo>
                        <a:pt x="84" y="1360"/>
                      </a:lnTo>
                      <a:lnTo>
                        <a:pt x="168" y="1611"/>
                      </a:lnTo>
                      <a:lnTo>
                        <a:pt x="252" y="1925"/>
                      </a:lnTo>
                      <a:lnTo>
                        <a:pt x="315" y="2051"/>
                      </a:lnTo>
                      <a:lnTo>
                        <a:pt x="461" y="2134"/>
                      </a:lnTo>
                      <a:lnTo>
                        <a:pt x="587" y="2113"/>
                      </a:lnTo>
                      <a:lnTo>
                        <a:pt x="775" y="2093"/>
                      </a:lnTo>
                      <a:lnTo>
                        <a:pt x="942" y="2030"/>
                      </a:lnTo>
                      <a:lnTo>
                        <a:pt x="1131" y="1821"/>
                      </a:lnTo>
                      <a:lnTo>
                        <a:pt x="1214" y="1674"/>
                      </a:lnTo>
                      <a:lnTo>
                        <a:pt x="1256" y="1569"/>
                      </a:lnTo>
                      <a:lnTo>
                        <a:pt x="1235" y="1486"/>
                      </a:lnTo>
                      <a:lnTo>
                        <a:pt x="1256" y="1423"/>
                      </a:lnTo>
                      <a:lnTo>
                        <a:pt x="1256" y="1277"/>
                      </a:lnTo>
                      <a:lnTo>
                        <a:pt x="1235" y="1214"/>
                      </a:lnTo>
                      <a:lnTo>
                        <a:pt x="1256" y="1109"/>
                      </a:lnTo>
                      <a:lnTo>
                        <a:pt x="1152" y="1046"/>
                      </a:lnTo>
                      <a:lnTo>
                        <a:pt x="1089" y="795"/>
                      </a:lnTo>
                      <a:lnTo>
                        <a:pt x="1005" y="628"/>
                      </a:lnTo>
                      <a:lnTo>
                        <a:pt x="900" y="628"/>
                      </a:lnTo>
                      <a:lnTo>
                        <a:pt x="900" y="586"/>
                      </a:lnTo>
                      <a:lnTo>
                        <a:pt x="796" y="586"/>
                      </a:lnTo>
                      <a:lnTo>
                        <a:pt x="921" y="544"/>
                      </a:lnTo>
                      <a:lnTo>
                        <a:pt x="900" y="481"/>
                      </a:lnTo>
                      <a:lnTo>
                        <a:pt x="838" y="461"/>
                      </a:lnTo>
                      <a:lnTo>
                        <a:pt x="775" y="335"/>
                      </a:lnTo>
                      <a:lnTo>
                        <a:pt x="712" y="335"/>
                      </a:lnTo>
                      <a:lnTo>
                        <a:pt x="691" y="230"/>
                      </a:lnTo>
                      <a:lnTo>
                        <a:pt x="670" y="168"/>
                      </a:lnTo>
                      <a:lnTo>
                        <a:pt x="670" y="126"/>
                      </a:lnTo>
                      <a:lnTo>
                        <a:pt x="482" y="42"/>
                      </a:lnTo>
                      <a:lnTo>
                        <a:pt x="461" y="105"/>
                      </a:lnTo>
                      <a:lnTo>
                        <a:pt x="377" y="63"/>
                      </a:lnTo>
                      <a:lnTo>
                        <a:pt x="398" y="21"/>
                      </a:lnTo>
                      <a:lnTo>
                        <a:pt x="273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79" name="Google Shape;2979;p66"/>
                <p:cNvSpPr/>
                <p:nvPr/>
              </p:nvSpPr>
              <p:spPr>
                <a:xfrm>
                  <a:off x="4844400" y="3099950"/>
                  <a:ext cx="5250" cy="4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" h="189" extrusionOk="0">
                      <a:moveTo>
                        <a:pt x="189" y="0"/>
                      </a:moveTo>
                      <a:lnTo>
                        <a:pt x="0" y="42"/>
                      </a:lnTo>
                      <a:lnTo>
                        <a:pt x="0" y="105"/>
                      </a:lnTo>
                      <a:lnTo>
                        <a:pt x="126" y="188"/>
                      </a:lnTo>
                      <a:lnTo>
                        <a:pt x="126" y="147"/>
                      </a:lnTo>
                      <a:lnTo>
                        <a:pt x="168" y="147"/>
                      </a:lnTo>
                      <a:lnTo>
                        <a:pt x="210" y="42"/>
                      </a:lnTo>
                      <a:lnTo>
                        <a:pt x="189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80" name="Google Shape;2980;p66"/>
                <p:cNvSpPr/>
                <p:nvPr/>
              </p:nvSpPr>
              <p:spPr>
                <a:xfrm>
                  <a:off x="4849625" y="3101500"/>
                  <a:ext cx="7875" cy="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5" h="252" extrusionOk="0">
                      <a:moveTo>
                        <a:pt x="43" y="1"/>
                      </a:moveTo>
                      <a:lnTo>
                        <a:pt x="43" y="43"/>
                      </a:lnTo>
                      <a:lnTo>
                        <a:pt x="84" y="85"/>
                      </a:lnTo>
                      <a:lnTo>
                        <a:pt x="1" y="85"/>
                      </a:lnTo>
                      <a:lnTo>
                        <a:pt x="1" y="105"/>
                      </a:lnTo>
                      <a:lnTo>
                        <a:pt x="126" y="147"/>
                      </a:lnTo>
                      <a:lnTo>
                        <a:pt x="189" y="210"/>
                      </a:lnTo>
                      <a:lnTo>
                        <a:pt x="273" y="210"/>
                      </a:lnTo>
                      <a:lnTo>
                        <a:pt x="315" y="252"/>
                      </a:lnTo>
                      <a:lnTo>
                        <a:pt x="294" y="210"/>
                      </a:lnTo>
                      <a:lnTo>
                        <a:pt x="168" y="105"/>
                      </a:lnTo>
                      <a:lnTo>
                        <a:pt x="168" y="22"/>
                      </a:lnTo>
                      <a:lnTo>
                        <a:pt x="43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981" name="Google Shape;2981;p66"/>
              <p:cNvSpPr/>
              <p:nvPr/>
            </p:nvSpPr>
            <p:spPr>
              <a:xfrm>
                <a:off x="4663400" y="2731150"/>
                <a:ext cx="405425" cy="396025"/>
              </a:xfrm>
              <a:custGeom>
                <a:avLst/>
                <a:gdLst/>
                <a:ahLst/>
                <a:cxnLst/>
                <a:rect l="l" t="t" r="r" b="b"/>
                <a:pathLst>
                  <a:path w="16217" h="15841" extrusionOk="0">
                    <a:moveTo>
                      <a:pt x="6906" y="15150"/>
                    </a:moveTo>
                    <a:lnTo>
                      <a:pt x="6927" y="15212"/>
                    </a:lnTo>
                    <a:lnTo>
                      <a:pt x="6927" y="15171"/>
                    </a:lnTo>
                    <a:lnTo>
                      <a:pt x="6906" y="15150"/>
                    </a:lnTo>
                    <a:close/>
                    <a:moveTo>
                      <a:pt x="3997" y="1"/>
                    </a:moveTo>
                    <a:lnTo>
                      <a:pt x="3914" y="147"/>
                    </a:lnTo>
                    <a:lnTo>
                      <a:pt x="3788" y="147"/>
                    </a:lnTo>
                    <a:lnTo>
                      <a:pt x="3600" y="294"/>
                    </a:lnTo>
                    <a:lnTo>
                      <a:pt x="3453" y="587"/>
                    </a:lnTo>
                    <a:lnTo>
                      <a:pt x="3391" y="629"/>
                    </a:lnTo>
                    <a:lnTo>
                      <a:pt x="3286" y="733"/>
                    </a:lnTo>
                    <a:lnTo>
                      <a:pt x="3223" y="733"/>
                    </a:lnTo>
                    <a:lnTo>
                      <a:pt x="3119" y="817"/>
                    </a:lnTo>
                    <a:lnTo>
                      <a:pt x="3014" y="838"/>
                    </a:lnTo>
                    <a:lnTo>
                      <a:pt x="2826" y="1026"/>
                    </a:lnTo>
                    <a:lnTo>
                      <a:pt x="2846" y="1089"/>
                    </a:lnTo>
                    <a:lnTo>
                      <a:pt x="2930" y="1298"/>
                    </a:lnTo>
                    <a:lnTo>
                      <a:pt x="2867" y="1570"/>
                    </a:lnTo>
                    <a:lnTo>
                      <a:pt x="2867" y="1717"/>
                    </a:lnTo>
                    <a:lnTo>
                      <a:pt x="2763" y="1779"/>
                    </a:lnTo>
                    <a:lnTo>
                      <a:pt x="2616" y="1968"/>
                    </a:lnTo>
                    <a:lnTo>
                      <a:pt x="2700" y="2031"/>
                    </a:lnTo>
                    <a:lnTo>
                      <a:pt x="2700" y="2135"/>
                    </a:lnTo>
                    <a:lnTo>
                      <a:pt x="2637" y="2261"/>
                    </a:lnTo>
                    <a:lnTo>
                      <a:pt x="2428" y="2365"/>
                    </a:lnTo>
                    <a:lnTo>
                      <a:pt x="2323" y="2554"/>
                    </a:lnTo>
                    <a:lnTo>
                      <a:pt x="2302" y="2721"/>
                    </a:lnTo>
                    <a:lnTo>
                      <a:pt x="2219" y="2867"/>
                    </a:lnTo>
                    <a:lnTo>
                      <a:pt x="1968" y="3035"/>
                    </a:lnTo>
                    <a:lnTo>
                      <a:pt x="1863" y="3391"/>
                    </a:lnTo>
                    <a:lnTo>
                      <a:pt x="1675" y="3600"/>
                    </a:lnTo>
                    <a:lnTo>
                      <a:pt x="1361" y="3600"/>
                    </a:lnTo>
                    <a:lnTo>
                      <a:pt x="1152" y="3725"/>
                    </a:lnTo>
                    <a:lnTo>
                      <a:pt x="1068" y="3704"/>
                    </a:lnTo>
                    <a:lnTo>
                      <a:pt x="1047" y="3600"/>
                    </a:lnTo>
                    <a:lnTo>
                      <a:pt x="922" y="3537"/>
                    </a:lnTo>
                    <a:lnTo>
                      <a:pt x="838" y="3600"/>
                    </a:lnTo>
                    <a:lnTo>
                      <a:pt x="733" y="3642"/>
                    </a:lnTo>
                    <a:lnTo>
                      <a:pt x="691" y="3746"/>
                    </a:lnTo>
                    <a:lnTo>
                      <a:pt x="545" y="3956"/>
                    </a:lnTo>
                    <a:lnTo>
                      <a:pt x="461" y="3976"/>
                    </a:lnTo>
                    <a:lnTo>
                      <a:pt x="357" y="4228"/>
                    </a:lnTo>
                    <a:lnTo>
                      <a:pt x="357" y="4374"/>
                    </a:lnTo>
                    <a:lnTo>
                      <a:pt x="461" y="4353"/>
                    </a:lnTo>
                    <a:lnTo>
                      <a:pt x="608" y="4395"/>
                    </a:lnTo>
                    <a:lnTo>
                      <a:pt x="670" y="4374"/>
                    </a:lnTo>
                    <a:lnTo>
                      <a:pt x="775" y="4374"/>
                    </a:lnTo>
                    <a:lnTo>
                      <a:pt x="859" y="4562"/>
                    </a:lnTo>
                    <a:lnTo>
                      <a:pt x="838" y="4688"/>
                    </a:lnTo>
                    <a:lnTo>
                      <a:pt x="859" y="4897"/>
                    </a:lnTo>
                    <a:lnTo>
                      <a:pt x="1068" y="5023"/>
                    </a:lnTo>
                    <a:lnTo>
                      <a:pt x="1173" y="5023"/>
                    </a:lnTo>
                    <a:lnTo>
                      <a:pt x="1256" y="5085"/>
                    </a:lnTo>
                    <a:lnTo>
                      <a:pt x="1214" y="5169"/>
                    </a:lnTo>
                    <a:lnTo>
                      <a:pt x="1340" y="5316"/>
                    </a:lnTo>
                    <a:lnTo>
                      <a:pt x="1466" y="5692"/>
                    </a:lnTo>
                    <a:lnTo>
                      <a:pt x="1445" y="5755"/>
                    </a:lnTo>
                    <a:lnTo>
                      <a:pt x="1486" y="5818"/>
                    </a:lnTo>
                    <a:lnTo>
                      <a:pt x="1382" y="5860"/>
                    </a:lnTo>
                    <a:lnTo>
                      <a:pt x="1256" y="5943"/>
                    </a:lnTo>
                    <a:lnTo>
                      <a:pt x="1194" y="5860"/>
                    </a:lnTo>
                    <a:lnTo>
                      <a:pt x="1256" y="5797"/>
                    </a:lnTo>
                    <a:lnTo>
                      <a:pt x="1256" y="5797"/>
                    </a:lnTo>
                    <a:lnTo>
                      <a:pt x="1131" y="5818"/>
                    </a:lnTo>
                    <a:lnTo>
                      <a:pt x="1068" y="5860"/>
                    </a:lnTo>
                    <a:lnTo>
                      <a:pt x="838" y="5964"/>
                    </a:lnTo>
                    <a:lnTo>
                      <a:pt x="440" y="5943"/>
                    </a:lnTo>
                    <a:lnTo>
                      <a:pt x="336" y="6006"/>
                    </a:lnTo>
                    <a:lnTo>
                      <a:pt x="252" y="5964"/>
                    </a:lnTo>
                    <a:lnTo>
                      <a:pt x="210" y="6111"/>
                    </a:lnTo>
                    <a:lnTo>
                      <a:pt x="126" y="6132"/>
                    </a:lnTo>
                    <a:lnTo>
                      <a:pt x="22" y="6215"/>
                    </a:lnTo>
                    <a:lnTo>
                      <a:pt x="1" y="6362"/>
                    </a:lnTo>
                    <a:lnTo>
                      <a:pt x="168" y="6257"/>
                    </a:lnTo>
                    <a:lnTo>
                      <a:pt x="336" y="6236"/>
                    </a:lnTo>
                    <a:lnTo>
                      <a:pt x="210" y="6320"/>
                    </a:lnTo>
                    <a:lnTo>
                      <a:pt x="106" y="6445"/>
                    </a:lnTo>
                    <a:lnTo>
                      <a:pt x="85" y="6571"/>
                    </a:lnTo>
                    <a:lnTo>
                      <a:pt x="147" y="6592"/>
                    </a:lnTo>
                    <a:lnTo>
                      <a:pt x="336" y="6780"/>
                    </a:lnTo>
                    <a:lnTo>
                      <a:pt x="691" y="6906"/>
                    </a:lnTo>
                    <a:lnTo>
                      <a:pt x="817" y="6885"/>
                    </a:lnTo>
                    <a:lnTo>
                      <a:pt x="963" y="6885"/>
                    </a:lnTo>
                    <a:lnTo>
                      <a:pt x="1194" y="6780"/>
                    </a:lnTo>
                    <a:lnTo>
                      <a:pt x="1194" y="6738"/>
                    </a:lnTo>
                    <a:lnTo>
                      <a:pt x="1194" y="6697"/>
                    </a:lnTo>
                    <a:lnTo>
                      <a:pt x="1214" y="6697"/>
                    </a:lnTo>
                    <a:lnTo>
                      <a:pt x="1340" y="6738"/>
                    </a:lnTo>
                    <a:lnTo>
                      <a:pt x="1298" y="6843"/>
                    </a:lnTo>
                    <a:lnTo>
                      <a:pt x="1256" y="6843"/>
                    </a:lnTo>
                    <a:lnTo>
                      <a:pt x="1152" y="6989"/>
                    </a:lnTo>
                    <a:lnTo>
                      <a:pt x="1068" y="6989"/>
                    </a:lnTo>
                    <a:lnTo>
                      <a:pt x="838" y="7178"/>
                    </a:lnTo>
                    <a:lnTo>
                      <a:pt x="838" y="7220"/>
                    </a:lnTo>
                    <a:lnTo>
                      <a:pt x="754" y="7199"/>
                    </a:lnTo>
                    <a:lnTo>
                      <a:pt x="733" y="7199"/>
                    </a:lnTo>
                    <a:lnTo>
                      <a:pt x="650" y="7261"/>
                    </a:lnTo>
                    <a:lnTo>
                      <a:pt x="566" y="7220"/>
                    </a:lnTo>
                    <a:lnTo>
                      <a:pt x="566" y="7115"/>
                    </a:lnTo>
                    <a:lnTo>
                      <a:pt x="503" y="7115"/>
                    </a:lnTo>
                    <a:lnTo>
                      <a:pt x="461" y="7094"/>
                    </a:lnTo>
                    <a:lnTo>
                      <a:pt x="419" y="7094"/>
                    </a:lnTo>
                    <a:lnTo>
                      <a:pt x="398" y="7178"/>
                    </a:lnTo>
                    <a:lnTo>
                      <a:pt x="419" y="7261"/>
                    </a:lnTo>
                    <a:lnTo>
                      <a:pt x="650" y="7492"/>
                    </a:lnTo>
                    <a:lnTo>
                      <a:pt x="733" y="7533"/>
                    </a:lnTo>
                    <a:lnTo>
                      <a:pt x="775" y="7533"/>
                    </a:lnTo>
                    <a:lnTo>
                      <a:pt x="817" y="7575"/>
                    </a:lnTo>
                    <a:lnTo>
                      <a:pt x="984" y="7826"/>
                    </a:lnTo>
                    <a:lnTo>
                      <a:pt x="1403" y="8161"/>
                    </a:lnTo>
                    <a:lnTo>
                      <a:pt x="1612" y="8224"/>
                    </a:lnTo>
                    <a:lnTo>
                      <a:pt x="1779" y="8161"/>
                    </a:lnTo>
                    <a:lnTo>
                      <a:pt x="2072" y="7994"/>
                    </a:lnTo>
                    <a:lnTo>
                      <a:pt x="2261" y="7889"/>
                    </a:lnTo>
                    <a:lnTo>
                      <a:pt x="2261" y="7826"/>
                    </a:lnTo>
                    <a:lnTo>
                      <a:pt x="2344" y="7722"/>
                    </a:lnTo>
                    <a:lnTo>
                      <a:pt x="2386" y="7513"/>
                    </a:lnTo>
                    <a:lnTo>
                      <a:pt x="2302" y="7408"/>
                    </a:lnTo>
                    <a:lnTo>
                      <a:pt x="2386" y="7199"/>
                    </a:lnTo>
                    <a:lnTo>
                      <a:pt x="2386" y="7094"/>
                    </a:lnTo>
                    <a:lnTo>
                      <a:pt x="2407" y="7010"/>
                    </a:lnTo>
                    <a:lnTo>
                      <a:pt x="2428" y="7094"/>
                    </a:lnTo>
                    <a:lnTo>
                      <a:pt x="2595" y="7094"/>
                    </a:lnTo>
                    <a:lnTo>
                      <a:pt x="2637" y="7115"/>
                    </a:lnTo>
                    <a:lnTo>
                      <a:pt x="2742" y="7073"/>
                    </a:lnTo>
                    <a:lnTo>
                      <a:pt x="2721" y="7115"/>
                    </a:lnTo>
                    <a:lnTo>
                      <a:pt x="2616" y="7220"/>
                    </a:lnTo>
                    <a:lnTo>
                      <a:pt x="2533" y="7199"/>
                    </a:lnTo>
                    <a:lnTo>
                      <a:pt x="2512" y="7220"/>
                    </a:lnTo>
                    <a:lnTo>
                      <a:pt x="2491" y="7366"/>
                    </a:lnTo>
                    <a:lnTo>
                      <a:pt x="2533" y="7429"/>
                    </a:lnTo>
                    <a:lnTo>
                      <a:pt x="2533" y="7533"/>
                    </a:lnTo>
                    <a:lnTo>
                      <a:pt x="2595" y="7575"/>
                    </a:lnTo>
                    <a:lnTo>
                      <a:pt x="2742" y="7533"/>
                    </a:lnTo>
                    <a:lnTo>
                      <a:pt x="2826" y="7575"/>
                    </a:lnTo>
                    <a:lnTo>
                      <a:pt x="2742" y="7575"/>
                    </a:lnTo>
                    <a:lnTo>
                      <a:pt x="2700" y="7617"/>
                    </a:lnTo>
                    <a:lnTo>
                      <a:pt x="2554" y="7701"/>
                    </a:lnTo>
                    <a:lnTo>
                      <a:pt x="2616" y="7952"/>
                    </a:lnTo>
                    <a:lnTo>
                      <a:pt x="2700" y="8015"/>
                    </a:lnTo>
                    <a:lnTo>
                      <a:pt x="2742" y="8203"/>
                    </a:lnTo>
                    <a:lnTo>
                      <a:pt x="2742" y="8349"/>
                    </a:lnTo>
                    <a:lnTo>
                      <a:pt x="2700" y="8475"/>
                    </a:lnTo>
                    <a:lnTo>
                      <a:pt x="2700" y="8580"/>
                    </a:lnTo>
                    <a:lnTo>
                      <a:pt x="2784" y="8642"/>
                    </a:lnTo>
                    <a:lnTo>
                      <a:pt x="2700" y="8684"/>
                    </a:lnTo>
                    <a:lnTo>
                      <a:pt x="2721" y="8873"/>
                    </a:lnTo>
                    <a:lnTo>
                      <a:pt x="2867" y="9186"/>
                    </a:lnTo>
                    <a:lnTo>
                      <a:pt x="2909" y="9291"/>
                    </a:lnTo>
                    <a:lnTo>
                      <a:pt x="2951" y="9375"/>
                    </a:lnTo>
                    <a:lnTo>
                      <a:pt x="2867" y="9396"/>
                    </a:lnTo>
                    <a:lnTo>
                      <a:pt x="2867" y="9521"/>
                    </a:lnTo>
                    <a:lnTo>
                      <a:pt x="3035" y="9730"/>
                    </a:lnTo>
                    <a:lnTo>
                      <a:pt x="2909" y="9730"/>
                    </a:lnTo>
                    <a:lnTo>
                      <a:pt x="3035" y="9919"/>
                    </a:lnTo>
                    <a:lnTo>
                      <a:pt x="3035" y="10086"/>
                    </a:lnTo>
                    <a:lnTo>
                      <a:pt x="3265" y="10546"/>
                    </a:lnTo>
                    <a:lnTo>
                      <a:pt x="3265" y="10860"/>
                    </a:lnTo>
                    <a:lnTo>
                      <a:pt x="3370" y="11132"/>
                    </a:lnTo>
                    <a:lnTo>
                      <a:pt x="3453" y="11174"/>
                    </a:lnTo>
                    <a:lnTo>
                      <a:pt x="3495" y="11342"/>
                    </a:lnTo>
                    <a:lnTo>
                      <a:pt x="3579" y="11383"/>
                    </a:lnTo>
                    <a:lnTo>
                      <a:pt x="3579" y="11467"/>
                    </a:lnTo>
                    <a:lnTo>
                      <a:pt x="3704" y="11697"/>
                    </a:lnTo>
                    <a:lnTo>
                      <a:pt x="3767" y="11718"/>
                    </a:lnTo>
                    <a:lnTo>
                      <a:pt x="3767" y="11781"/>
                    </a:lnTo>
                    <a:lnTo>
                      <a:pt x="3893" y="11969"/>
                    </a:lnTo>
                    <a:lnTo>
                      <a:pt x="3955" y="11969"/>
                    </a:lnTo>
                    <a:lnTo>
                      <a:pt x="3955" y="12178"/>
                    </a:lnTo>
                    <a:lnTo>
                      <a:pt x="3997" y="12241"/>
                    </a:lnTo>
                    <a:lnTo>
                      <a:pt x="4081" y="12388"/>
                    </a:lnTo>
                    <a:lnTo>
                      <a:pt x="4102" y="12555"/>
                    </a:lnTo>
                    <a:lnTo>
                      <a:pt x="4207" y="12827"/>
                    </a:lnTo>
                    <a:lnTo>
                      <a:pt x="4269" y="12932"/>
                    </a:lnTo>
                    <a:lnTo>
                      <a:pt x="4290" y="13162"/>
                    </a:lnTo>
                    <a:lnTo>
                      <a:pt x="4332" y="13225"/>
                    </a:lnTo>
                    <a:lnTo>
                      <a:pt x="4416" y="13371"/>
                    </a:lnTo>
                    <a:lnTo>
                      <a:pt x="4583" y="13539"/>
                    </a:lnTo>
                    <a:lnTo>
                      <a:pt x="4604" y="13539"/>
                    </a:lnTo>
                    <a:lnTo>
                      <a:pt x="4709" y="13685"/>
                    </a:lnTo>
                    <a:lnTo>
                      <a:pt x="4876" y="13894"/>
                    </a:lnTo>
                    <a:lnTo>
                      <a:pt x="4939" y="14083"/>
                    </a:lnTo>
                    <a:lnTo>
                      <a:pt x="5002" y="14229"/>
                    </a:lnTo>
                    <a:lnTo>
                      <a:pt x="5043" y="14271"/>
                    </a:lnTo>
                    <a:lnTo>
                      <a:pt x="5043" y="14375"/>
                    </a:lnTo>
                    <a:lnTo>
                      <a:pt x="5169" y="14606"/>
                    </a:lnTo>
                    <a:lnTo>
                      <a:pt x="5232" y="14815"/>
                    </a:lnTo>
                    <a:lnTo>
                      <a:pt x="5232" y="15045"/>
                    </a:lnTo>
                    <a:lnTo>
                      <a:pt x="5441" y="15484"/>
                    </a:lnTo>
                    <a:lnTo>
                      <a:pt x="5629" y="15673"/>
                    </a:lnTo>
                    <a:lnTo>
                      <a:pt x="5776" y="15798"/>
                    </a:lnTo>
                    <a:lnTo>
                      <a:pt x="5985" y="15840"/>
                    </a:lnTo>
                    <a:lnTo>
                      <a:pt x="6194" y="15673"/>
                    </a:lnTo>
                    <a:lnTo>
                      <a:pt x="6257" y="15547"/>
                    </a:lnTo>
                    <a:lnTo>
                      <a:pt x="6215" y="15484"/>
                    </a:lnTo>
                    <a:lnTo>
                      <a:pt x="6257" y="15464"/>
                    </a:lnTo>
                    <a:lnTo>
                      <a:pt x="6278" y="15422"/>
                    </a:lnTo>
                    <a:lnTo>
                      <a:pt x="6320" y="15317"/>
                    </a:lnTo>
                    <a:lnTo>
                      <a:pt x="6529" y="15212"/>
                    </a:lnTo>
                    <a:lnTo>
                      <a:pt x="6571" y="15212"/>
                    </a:lnTo>
                    <a:lnTo>
                      <a:pt x="6822" y="15129"/>
                    </a:lnTo>
                    <a:lnTo>
                      <a:pt x="6906" y="15150"/>
                    </a:lnTo>
                    <a:lnTo>
                      <a:pt x="6717" y="15045"/>
                    </a:lnTo>
                    <a:lnTo>
                      <a:pt x="6696" y="14961"/>
                    </a:lnTo>
                    <a:lnTo>
                      <a:pt x="6738" y="14919"/>
                    </a:lnTo>
                    <a:lnTo>
                      <a:pt x="6906" y="14710"/>
                    </a:lnTo>
                    <a:lnTo>
                      <a:pt x="6885" y="14647"/>
                    </a:lnTo>
                    <a:lnTo>
                      <a:pt x="6927" y="14543"/>
                    </a:lnTo>
                    <a:lnTo>
                      <a:pt x="7094" y="14522"/>
                    </a:lnTo>
                    <a:lnTo>
                      <a:pt x="7136" y="14543"/>
                    </a:lnTo>
                    <a:lnTo>
                      <a:pt x="7261" y="14522"/>
                    </a:lnTo>
                    <a:lnTo>
                      <a:pt x="7261" y="14375"/>
                    </a:lnTo>
                    <a:lnTo>
                      <a:pt x="7220" y="13894"/>
                    </a:lnTo>
                    <a:lnTo>
                      <a:pt x="7157" y="13811"/>
                    </a:lnTo>
                    <a:lnTo>
                      <a:pt x="7157" y="13580"/>
                    </a:lnTo>
                    <a:lnTo>
                      <a:pt x="7303" y="13329"/>
                    </a:lnTo>
                    <a:lnTo>
                      <a:pt x="7429" y="12953"/>
                    </a:lnTo>
                    <a:lnTo>
                      <a:pt x="7429" y="12660"/>
                    </a:lnTo>
                    <a:lnTo>
                      <a:pt x="7261" y="12618"/>
                    </a:lnTo>
                    <a:lnTo>
                      <a:pt x="7261" y="12178"/>
                    </a:lnTo>
                    <a:lnTo>
                      <a:pt x="7240" y="12011"/>
                    </a:lnTo>
                    <a:lnTo>
                      <a:pt x="7345" y="11906"/>
                    </a:lnTo>
                    <a:lnTo>
                      <a:pt x="7240" y="11614"/>
                    </a:lnTo>
                    <a:lnTo>
                      <a:pt x="7240" y="11404"/>
                    </a:lnTo>
                    <a:lnTo>
                      <a:pt x="7303" y="11300"/>
                    </a:lnTo>
                    <a:lnTo>
                      <a:pt x="7492" y="11132"/>
                    </a:lnTo>
                    <a:lnTo>
                      <a:pt x="7533" y="11132"/>
                    </a:lnTo>
                    <a:lnTo>
                      <a:pt x="7617" y="11195"/>
                    </a:lnTo>
                    <a:lnTo>
                      <a:pt x="7680" y="11237"/>
                    </a:lnTo>
                    <a:lnTo>
                      <a:pt x="7847" y="11028"/>
                    </a:lnTo>
                    <a:lnTo>
                      <a:pt x="7847" y="10881"/>
                    </a:lnTo>
                    <a:lnTo>
                      <a:pt x="7952" y="10818"/>
                    </a:lnTo>
                    <a:lnTo>
                      <a:pt x="8203" y="10839"/>
                    </a:lnTo>
                    <a:lnTo>
                      <a:pt x="8349" y="10756"/>
                    </a:lnTo>
                    <a:lnTo>
                      <a:pt x="8454" y="10609"/>
                    </a:lnTo>
                    <a:lnTo>
                      <a:pt x="8412" y="10463"/>
                    </a:lnTo>
                    <a:lnTo>
                      <a:pt x="8454" y="10358"/>
                    </a:lnTo>
                    <a:lnTo>
                      <a:pt x="8600" y="10212"/>
                    </a:lnTo>
                    <a:lnTo>
                      <a:pt x="8810" y="10149"/>
                    </a:lnTo>
                    <a:lnTo>
                      <a:pt x="8935" y="10023"/>
                    </a:lnTo>
                    <a:lnTo>
                      <a:pt x="9019" y="9877"/>
                    </a:lnTo>
                    <a:lnTo>
                      <a:pt x="9542" y="9479"/>
                    </a:lnTo>
                    <a:lnTo>
                      <a:pt x="9626" y="9186"/>
                    </a:lnTo>
                    <a:lnTo>
                      <a:pt x="10023" y="8852"/>
                    </a:lnTo>
                    <a:lnTo>
                      <a:pt x="9961" y="8831"/>
                    </a:lnTo>
                    <a:lnTo>
                      <a:pt x="9940" y="8852"/>
                    </a:lnTo>
                    <a:lnTo>
                      <a:pt x="9856" y="8893"/>
                    </a:lnTo>
                    <a:lnTo>
                      <a:pt x="9877" y="8747"/>
                    </a:lnTo>
                    <a:lnTo>
                      <a:pt x="9940" y="8747"/>
                    </a:lnTo>
                    <a:lnTo>
                      <a:pt x="10044" y="8663"/>
                    </a:lnTo>
                    <a:lnTo>
                      <a:pt x="10065" y="8663"/>
                    </a:lnTo>
                    <a:lnTo>
                      <a:pt x="10086" y="8684"/>
                    </a:lnTo>
                    <a:lnTo>
                      <a:pt x="10086" y="8747"/>
                    </a:lnTo>
                    <a:lnTo>
                      <a:pt x="10149" y="8789"/>
                    </a:lnTo>
                    <a:lnTo>
                      <a:pt x="10463" y="8621"/>
                    </a:lnTo>
                    <a:lnTo>
                      <a:pt x="10463" y="8559"/>
                    </a:lnTo>
                    <a:lnTo>
                      <a:pt x="10672" y="8412"/>
                    </a:lnTo>
                    <a:lnTo>
                      <a:pt x="10630" y="8329"/>
                    </a:lnTo>
                    <a:lnTo>
                      <a:pt x="10714" y="8329"/>
                    </a:lnTo>
                    <a:lnTo>
                      <a:pt x="10756" y="8224"/>
                    </a:lnTo>
                    <a:lnTo>
                      <a:pt x="10881" y="8119"/>
                    </a:lnTo>
                    <a:lnTo>
                      <a:pt x="10818" y="8098"/>
                    </a:lnTo>
                    <a:lnTo>
                      <a:pt x="10860" y="8057"/>
                    </a:lnTo>
                    <a:lnTo>
                      <a:pt x="10777" y="7931"/>
                    </a:lnTo>
                    <a:lnTo>
                      <a:pt x="10777" y="7847"/>
                    </a:lnTo>
                    <a:lnTo>
                      <a:pt x="10818" y="7743"/>
                    </a:lnTo>
                    <a:lnTo>
                      <a:pt x="10860" y="7680"/>
                    </a:lnTo>
                    <a:lnTo>
                      <a:pt x="10902" y="7617"/>
                    </a:lnTo>
                    <a:lnTo>
                      <a:pt x="11279" y="7492"/>
                    </a:lnTo>
                    <a:lnTo>
                      <a:pt x="11341" y="7387"/>
                    </a:lnTo>
                    <a:lnTo>
                      <a:pt x="11341" y="7303"/>
                    </a:lnTo>
                    <a:lnTo>
                      <a:pt x="11404" y="7220"/>
                    </a:lnTo>
                    <a:lnTo>
                      <a:pt x="11425" y="7178"/>
                    </a:lnTo>
                    <a:lnTo>
                      <a:pt x="11383" y="7115"/>
                    </a:lnTo>
                    <a:lnTo>
                      <a:pt x="11321" y="7115"/>
                    </a:lnTo>
                    <a:lnTo>
                      <a:pt x="11300" y="7073"/>
                    </a:lnTo>
                    <a:lnTo>
                      <a:pt x="11404" y="7073"/>
                    </a:lnTo>
                    <a:lnTo>
                      <a:pt x="11488" y="7157"/>
                    </a:lnTo>
                    <a:lnTo>
                      <a:pt x="11488" y="7261"/>
                    </a:lnTo>
                    <a:lnTo>
                      <a:pt x="11509" y="7387"/>
                    </a:lnTo>
                    <a:lnTo>
                      <a:pt x="11593" y="7408"/>
                    </a:lnTo>
                    <a:lnTo>
                      <a:pt x="11676" y="7408"/>
                    </a:lnTo>
                    <a:lnTo>
                      <a:pt x="11718" y="7366"/>
                    </a:lnTo>
                    <a:lnTo>
                      <a:pt x="11739" y="7387"/>
                    </a:lnTo>
                    <a:lnTo>
                      <a:pt x="11739" y="7324"/>
                    </a:lnTo>
                    <a:lnTo>
                      <a:pt x="11760" y="7282"/>
                    </a:lnTo>
                    <a:lnTo>
                      <a:pt x="11802" y="7324"/>
                    </a:lnTo>
                    <a:lnTo>
                      <a:pt x="11823" y="7492"/>
                    </a:lnTo>
                    <a:lnTo>
                      <a:pt x="11906" y="7513"/>
                    </a:lnTo>
                    <a:lnTo>
                      <a:pt x="11906" y="7429"/>
                    </a:lnTo>
                    <a:lnTo>
                      <a:pt x="11969" y="7533"/>
                    </a:lnTo>
                    <a:lnTo>
                      <a:pt x="12032" y="7429"/>
                    </a:lnTo>
                    <a:lnTo>
                      <a:pt x="11969" y="7303"/>
                    </a:lnTo>
                    <a:lnTo>
                      <a:pt x="12011" y="7303"/>
                    </a:lnTo>
                    <a:lnTo>
                      <a:pt x="11969" y="7115"/>
                    </a:lnTo>
                    <a:lnTo>
                      <a:pt x="11948" y="7010"/>
                    </a:lnTo>
                    <a:lnTo>
                      <a:pt x="11948" y="6864"/>
                    </a:lnTo>
                    <a:lnTo>
                      <a:pt x="11760" y="6634"/>
                    </a:lnTo>
                    <a:lnTo>
                      <a:pt x="11739" y="6445"/>
                    </a:lnTo>
                    <a:lnTo>
                      <a:pt x="11760" y="6341"/>
                    </a:lnTo>
                    <a:lnTo>
                      <a:pt x="11718" y="6215"/>
                    </a:lnTo>
                    <a:lnTo>
                      <a:pt x="11718" y="6027"/>
                    </a:lnTo>
                    <a:lnTo>
                      <a:pt x="11551" y="5839"/>
                    </a:lnTo>
                    <a:lnTo>
                      <a:pt x="11425" y="5797"/>
                    </a:lnTo>
                    <a:lnTo>
                      <a:pt x="11300" y="5629"/>
                    </a:lnTo>
                    <a:lnTo>
                      <a:pt x="11300" y="5399"/>
                    </a:lnTo>
                    <a:lnTo>
                      <a:pt x="11404" y="5378"/>
                    </a:lnTo>
                    <a:lnTo>
                      <a:pt x="11446" y="5211"/>
                    </a:lnTo>
                    <a:lnTo>
                      <a:pt x="11530" y="5169"/>
                    </a:lnTo>
                    <a:lnTo>
                      <a:pt x="11613" y="5190"/>
                    </a:lnTo>
                    <a:lnTo>
                      <a:pt x="11676" y="5127"/>
                    </a:lnTo>
                    <a:lnTo>
                      <a:pt x="11634" y="4981"/>
                    </a:lnTo>
                    <a:lnTo>
                      <a:pt x="11655" y="4918"/>
                    </a:lnTo>
                    <a:lnTo>
                      <a:pt x="11530" y="4897"/>
                    </a:lnTo>
                    <a:lnTo>
                      <a:pt x="11425" y="4960"/>
                    </a:lnTo>
                    <a:lnTo>
                      <a:pt x="11132" y="4855"/>
                    </a:lnTo>
                    <a:lnTo>
                      <a:pt x="11153" y="4709"/>
                    </a:lnTo>
                    <a:lnTo>
                      <a:pt x="11279" y="4583"/>
                    </a:lnTo>
                    <a:lnTo>
                      <a:pt x="11321" y="4437"/>
                    </a:lnTo>
                    <a:lnTo>
                      <a:pt x="11279" y="4374"/>
                    </a:lnTo>
                    <a:lnTo>
                      <a:pt x="11279" y="4290"/>
                    </a:lnTo>
                    <a:lnTo>
                      <a:pt x="11321" y="4290"/>
                    </a:lnTo>
                    <a:lnTo>
                      <a:pt x="11341" y="4228"/>
                    </a:lnTo>
                    <a:lnTo>
                      <a:pt x="11404" y="4269"/>
                    </a:lnTo>
                    <a:lnTo>
                      <a:pt x="11488" y="4374"/>
                    </a:lnTo>
                    <a:lnTo>
                      <a:pt x="11488" y="4437"/>
                    </a:lnTo>
                    <a:lnTo>
                      <a:pt x="11551" y="4541"/>
                    </a:lnTo>
                    <a:lnTo>
                      <a:pt x="11676" y="4562"/>
                    </a:lnTo>
                    <a:lnTo>
                      <a:pt x="11739" y="4541"/>
                    </a:lnTo>
                    <a:lnTo>
                      <a:pt x="11655" y="4479"/>
                    </a:lnTo>
                    <a:lnTo>
                      <a:pt x="11676" y="4395"/>
                    </a:lnTo>
                    <a:lnTo>
                      <a:pt x="11739" y="4395"/>
                    </a:lnTo>
                    <a:lnTo>
                      <a:pt x="11823" y="4479"/>
                    </a:lnTo>
                    <a:lnTo>
                      <a:pt x="11865" y="4541"/>
                    </a:lnTo>
                    <a:lnTo>
                      <a:pt x="11969" y="4583"/>
                    </a:lnTo>
                    <a:lnTo>
                      <a:pt x="12011" y="4541"/>
                    </a:lnTo>
                    <a:lnTo>
                      <a:pt x="12053" y="4541"/>
                    </a:lnTo>
                    <a:lnTo>
                      <a:pt x="12137" y="4667"/>
                    </a:lnTo>
                    <a:lnTo>
                      <a:pt x="12158" y="4792"/>
                    </a:lnTo>
                    <a:lnTo>
                      <a:pt x="12158" y="4876"/>
                    </a:lnTo>
                    <a:lnTo>
                      <a:pt x="12199" y="5002"/>
                    </a:lnTo>
                    <a:lnTo>
                      <a:pt x="12199" y="5085"/>
                    </a:lnTo>
                    <a:lnTo>
                      <a:pt x="12325" y="5127"/>
                    </a:lnTo>
                    <a:lnTo>
                      <a:pt x="12430" y="5106"/>
                    </a:lnTo>
                    <a:lnTo>
                      <a:pt x="12555" y="5169"/>
                    </a:lnTo>
                    <a:lnTo>
                      <a:pt x="12911" y="5169"/>
                    </a:lnTo>
                    <a:lnTo>
                      <a:pt x="13099" y="5190"/>
                    </a:lnTo>
                    <a:lnTo>
                      <a:pt x="13308" y="5169"/>
                    </a:lnTo>
                    <a:lnTo>
                      <a:pt x="13392" y="5169"/>
                    </a:lnTo>
                    <a:lnTo>
                      <a:pt x="13434" y="5190"/>
                    </a:lnTo>
                    <a:lnTo>
                      <a:pt x="13497" y="5169"/>
                    </a:lnTo>
                    <a:lnTo>
                      <a:pt x="13601" y="5274"/>
                    </a:lnTo>
                    <a:lnTo>
                      <a:pt x="13643" y="5295"/>
                    </a:lnTo>
                    <a:lnTo>
                      <a:pt x="13601" y="5420"/>
                    </a:lnTo>
                    <a:lnTo>
                      <a:pt x="13580" y="5546"/>
                    </a:lnTo>
                    <a:lnTo>
                      <a:pt x="13497" y="5755"/>
                    </a:lnTo>
                    <a:lnTo>
                      <a:pt x="13434" y="5797"/>
                    </a:lnTo>
                    <a:lnTo>
                      <a:pt x="13434" y="5860"/>
                    </a:lnTo>
                    <a:lnTo>
                      <a:pt x="13392" y="5922"/>
                    </a:lnTo>
                    <a:lnTo>
                      <a:pt x="13308" y="5922"/>
                    </a:lnTo>
                    <a:lnTo>
                      <a:pt x="13287" y="5860"/>
                    </a:lnTo>
                    <a:lnTo>
                      <a:pt x="13183" y="5943"/>
                    </a:lnTo>
                    <a:lnTo>
                      <a:pt x="13162" y="6027"/>
                    </a:lnTo>
                    <a:lnTo>
                      <a:pt x="13099" y="6048"/>
                    </a:lnTo>
                    <a:lnTo>
                      <a:pt x="13099" y="6132"/>
                    </a:lnTo>
                    <a:lnTo>
                      <a:pt x="13162" y="6278"/>
                    </a:lnTo>
                    <a:lnTo>
                      <a:pt x="13225" y="6341"/>
                    </a:lnTo>
                    <a:lnTo>
                      <a:pt x="13225" y="6383"/>
                    </a:lnTo>
                    <a:lnTo>
                      <a:pt x="13329" y="6487"/>
                    </a:lnTo>
                    <a:lnTo>
                      <a:pt x="13413" y="6592"/>
                    </a:lnTo>
                    <a:lnTo>
                      <a:pt x="13497" y="6592"/>
                    </a:lnTo>
                    <a:lnTo>
                      <a:pt x="13497" y="6529"/>
                    </a:lnTo>
                    <a:lnTo>
                      <a:pt x="13476" y="6466"/>
                    </a:lnTo>
                    <a:lnTo>
                      <a:pt x="13518" y="6383"/>
                    </a:lnTo>
                    <a:lnTo>
                      <a:pt x="13518" y="6341"/>
                    </a:lnTo>
                    <a:lnTo>
                      <a:pt x="13538" y="6278"/>
                    </a:lnTo>
                    <a:lnTo>
                      <a:pt x="13518" y="6236"/>
                    </a:lnTo>
                    <a:lnTo>
                      <a:pt x="13580" y="6173"/>
                    </a:lnTo>
                    <a:lnTo>
                      <a:pt x="13643" y="6236"/>
                    </a:lnTo>
                    <a:lnTo>
                      <a:pt x="13727" y="6236"/>
                    </a:lnTo>
                    <a:lnTo>
                      <a:pt x="13769" y="6278"/>
                    </a:lnTo>
                    <a:lnTo>
                      <a:pt x="13831" y="6362"/>
                    </a:lnTo>
                    <a:lnTo>
                      <a:pt x="13852" y="6529"/>
                    </a:lnTo>
                    <a:lnTo>
                      <a:pt x="13852" y="6655"/>
                    </a:lnTo>
                    <a:lnTo>
                      <a:pt x="13915" y="6738"/>
                    </a:lnTo>
                    <a:lnTo>
                      <a:pt x="13936" y="6969"/>
                    </a:lnTo>
                    <a:lnTo>
                      <a:pt x="13999" y="7115"/>
                    </a:lnTo>
                    <a:lnTo>
                      <a:pt x="14020" y="7199"/>
                    </a:lnTo>
                    <a:lnTo>
                      <a:pt x="14041" y="7261"/>
                    </a:lnTo>
                    <a:lnTo>
                      <a:pt x="14041" y="7303"/>
                    </a:lnTo>
                    <a:lnTo>
                      <a:pt x="14062" y="7366"/>
                    </a:lnTo>
                    <a:lnTo>
                      <a:pt x="14103" y="7387"/>
                    </a:lnTo>
                    <a:lnTo>
                      <a:pt x="14103" y="7303"/>
                    </a:lnTo>
                    <a:lnTo>
                      <a:pt x="14124" y="7199"/>
                    </a:lnTo>
                    <a:lnTo>
                      <a:pt x="14166" y="7220"/>
                    </a:lnTo>
                    <a:lnTo>
                      <a:pt x="14250" y="7199"/>
                    </a:lnTo>
                    <a:lnTo>
                      <a:pt x="14292" y="6989"/>
                    </a:lnTo>
                    <a:lnTo>
                      <a:pt x="14271" y="6885"/>
                    </a:lnTo>
                    <a:lnTo>
                      <a:pt x="14292" y="6759"/>
                    </a:lnTo>
                    <a:lnTo>
                      <a:pt x="14271" y="6592"/>
                    </a:lnTo>
                    <a:lnTo>
                      <a:pt x="14417" y="6592"/>
                    </a:lnTo>
                    <a:lnTo>
                      <a:pt x="14417" y="6383"/>
                    </a:lnTo>
                    <a:lnTo>
                      <a:pt x="14417" y="6257"/>
                    </a:lnTo>
                    <a:lnTo>
                      <a:pt x="14354" y="5964"/>
                    </a:lnTo>
                    <a:lnTo>
                      <a:pt x="14459" y="5964"/>
                    </a:lnTo>
                    <a:lnTo>
                      <a:pt x="14564" y="6006"/>
                    </a:lnTo>
                    <a:lnTo>
                      <a:pt x="14731" y="6006"/>
                    </a:lnTo>
                    <a:lnTo>
                      <a:pt x="14794" y="5797"/>
                    </a:lnTo>
                    <a:lnTo>
                      <a:pt x="14857" y="5546"/>
                    </a:lnTo>
                    <a:lnTo>
                      <a:pt x="14982" y="5232"/>
                    </a:lnTo>
                    <a:lnTo>
                      <a:pt x="14857" y="5190"/>
                    </a:lnTo>
                    <a:lnTo>
                      <a:pt x="14857" y="5085"/>
                    </a:lnTo>
                    <a:lnTo>
                      <a:pt x="15003" y="4813"/>
                    </a:lnTo>
                    <a:lnTo>
                      <a:pt x="15087" y="4583"/>
                    </a:lnTo>
                    <a:lnTo>
                      <a:pt x="15045" y="4541"/>
                    </a:lnTo>
                    <a:lnTo>
                      <a:pt x="15066" y="4374"/>
                    </a:lnTo>
                    <a:lnTo>
                      <a:pt x="15254" y="4081"/>
                    </a:lnTo>
                    <a:lnTo>
                      <a:pt x="15380" y="4039"/>
                    </a:lnTo>
                    <a:lnTo>
                      <a:pt x="15505" y="3872"/>
                    </a:lnTo>
                    <a:lnTo>
                      <a:pt x="15568" y="3725"/>
                    </a:lnTo>
                    <a:lnTo>
                      <a:pt x="15777" y="3663"/>
                    </a:lnTo>
                    <a:lnTo>
                      <a:pt x="15924" y="3558"/>
                    </a:lnTo>
                    <a:lnTo>
                      <a:pt x="16007" y="3642"/>
                    </a:lnTo>
                    <a:lnTo>
                      <a:pt x="16133" y="3704"/>
                    </a:lnTo>
                    <a:lnTo>
                      <a:pt x="16112" y="3600"/>
                    </a:lnTo>
                    <a:lnTo>
                      <a:pt x="16112" y="3432"/>
                    </a:lnTo>
                    <a:lnTo>
                      <a:pt x="16217" y="3328"/>
                    </a:lnTo>
                    <a:lnTo>
                      <a:pt x="16196" y="3244"/>
                    </a:lnTo>
                    <a:lnTo>
                      <a:pt x="16154" y="3223"/>
                    </a:lnTo>
                    <a:lnTo>
                      <a:pt x="16091" y="3119"/>
                    </a:lnTo>
                    <a:lnTo>
                      <a:pt x="15987" y="3077"/>
                    </a:lnTo>
                    <a:lnTo>
                      <a:pt x="15903" y="3119"/>
                    </a:lnTo>
                    <a:lnTo>
                      <a:pt x="15777" y="3098"/>
                    </a:lnTo>
                    <a:lnTo>
                      <a:pt x="15735" y="2993"/>
                    </a:lnTo>
                    <a:lnTo>
                      <a:pt x="15840" y="2888"/>
                    </a:lnTo>
                    <a:lnTo>
                      <a:pt x="15840" y="2805"/>
                    </a:lnTo>
                    <a:lnTo>
                      <a:pt x="15777" y="2700"/>
                    </a:lnTo>
                    <a:lnTo>
                      <a:pt x="15735" y="2616"/>
                    </a:lnTo>
                    <a:lnTo>
                      <a:pt x="15673" y="2658"/>
                    </a:lnTo>
                    <a:lnTo>
                      <a:pt x="15589" y="2658"/>
                    </a:lnTo>
                    <a:lnTo>
                      <a:pt x="15526" y="2575"/>
                    </a:lnTo>
                    <a:lnTo>
                      <a:pt x="15610" y="2407"/>
                    </a:lnTo>
                    <a:lnTo>
                      <a:pt x="15589" y="2365"/>
                    </a:lnTo>
                    <a:lnTo>
                      <a:pt x="15505" y="2365"/>
                    </a:lnTo>
                    <a:lnTo>
                      <a:pt x="15463" y="2282"/>
                    </a:lnTo>
                    <a:lnTo>
                      <a:pt x="15380" y="2261"/>
                    </a:lnTo>
                    <a:lnTo>
                      <a:pt x="15108" y="2407"/>
                    </a:lnTo>
                    <a:lnTo>
                      <a:pt x="15150" y="2512"/>
                    </a:lnTo>
                    <a:lnTo>
                      <a:pt x="15066" y="2575"/>
                    </a:lnTo>
                    <a:lnTo>
                      <a:pt x="14857" y="2491"/>
                    </a:lnTo>
                    <a:lnTo>
                      <a:pt x="14689" y="2554"/>
                    </a:lnTo>
                    <a:lnTo>
                      <a:pt x="14585" y="2386"/>
                    </a:lnTo>
                    <a:lnTo>
                      <a:pt x="14459" y="2491"/>
                    </a:lnTo>
                    <a:lnTo>
                      <a:pt x="14375" y="2491"/>
                    </a:lnTo>
                    <a:lnTo>
                      <a:pt x="14375" y="2616"/>
                    </a:lnTo>
                    <a:lnTo>
                      <a:pt x="14271" y="2784"/>
                    </a:lnTo>
                    <a:lnTo>
                      <a:pt x="14041" y="2826"/>
                    </a:lnTo>
                    <a:lnTo>
                      <a:pt x="13936" y="2867"/>
                    </a:lnTo>
                    <a:lnTo>
                      <a:pt x="13831" y="2972"/>
                    </a:lnTo>
                    <a:lnTo>
                      <a:pt x="13769" y="3098"/>
                    </a:lnTo>
                    <a:lnTo>
                      <a:pt x="13685" y="3119"/>
                    </a:lnTo>
                    <a:lnTo>
                      <a:pt x="13685" y="3202"/>
                    </a:lnTo>
                    <a:lnTo>
                      <a:pt x="13580" y="3181"/>
                    </a:lnTo>
                    <a:lnTo>
                      <a:pt x="13497" y="3223"/>
                    </a:lnTo>
                    <a:lnTo>
                      <a:pt x="13434" y="3391"/>
                    </a:lnTo>
                    <a:lnTo>
                      <a:pt x="13329" y="3391"/>
                    </a:lnTo>
                    <a:lnTo>
                      <a:pt x="13120" y="3432"/>
                    </a:lnTo>
                    <a:lnTo>
                      <a:pt x="13057" y="3432"/>
                    </a:lnTo>
                    <a:lnTo>
                      <a:pt x="13015" y="3600"/>
                    </a:lnTo>
                    <a:lnTo>
                      <a:pt x="13015" y="3704"/>
                    </a:lnTo>
                    <a:lnTo>
                      <a:pt x="13204" y="3767"/>
                    </a:lnTo>
                    <a:lnTo>
                      <a:pt x="13204" y="3935"/>
                    </a:lnTo>
                    <a:lnTo>
                      <a:pt x="13204" y="4039"/>
                    </a:lnTo>
                    <a:lnTo>
                      <a:pt x="12974" y="4123"/>
                    </a:lnTo>
                    <a:lnTo>
                      <a:pt x="12806" y="4081"/>
                    </a:lnTo>
                    <a:lnTo>
                      <a:pt x="12597" y="4144"/>
                    </a:lnTo>
                    <a:lnTo>
                      <a:pt x="12492" y="4081"/>
                    </a:lnTo>
                    <a:lnTo>
                      <a:pt x="12367" y="4123"/>
                    </a:lnTo>
                    <a:lnTo>
                      <a:pt x="12262" y="4248"/>
                    </a:lnTo>
                    <a:lnTo>
                      <a:pt x="12116" y="4248"/>
                    </a:lnTo>
                    <a:lnTo>
                      <a:pt x="11823" y="4081"/>
                    </a:lnTo>
                    <a:lnTo>
                      <a:pt x="11739" y="4144"/>
                    </a:lnTo>
                    <a:lnTo>
                      <a:pt x="11530" y="4123"/>
                    </a:lnTo>
                    <a:lnTo>
                      <a:pt x="11425" y="3935"/>
                    </a:lnTo>
                    <a:lnTo>
                      <a:pt x="11488" y="3830"/>
                    </a:lnTo>
                    <a:lnTo>
                      <a:pt x="11488" y="3704"/>
                    </a:lnTo>
                    <a:lnTo>
                      <a:pt x="11383" y="3621"/>
                    </a:lnTo>
                    <a:lnTo>
                      <a:pt x="11341" y="3453"/>
                    </a:lnTo>
                    <a:lnTo>
                      <a:pt x="11300" y="3349"/>
                    </a:lnTo>
                    <a:lnTo>
                      <a:pt x="11153" y="3349"/>
                    </a:lnTo>
                    <a:lnTo>
                      <a:pt x="11069" y="3453"/>
                    </a:lnTo>
                    <a:lnTo>
                      <a:pt x="11028" y="3453"/>
                    </a:lnTo>
                    <a:lnTo>
                      <a:pt x="11090" y="3600"/>
                    </a:lnTo>
                    <a:lnTo>
                      <a:pt x="11028" y="3851"/>
                    </a:lnTo>
                    <a:lnTo>
                      <a:pt x="11132" y="4081"/>
                    </a:lnTo>
                    <a:lnTo>
                      <a:pt x="11090" y="4353"/>
                    </a:lnTo>
                    <a:lnTo>
                      <a:pt x="10756" y="4437"/>
                    </a:lnTo>
                    <a:lnTo>
                      <a:pt x="10505" y="4290"/>
                    </a:lnTo>
                    <a:lnTo>
                      <a:pt x="10400" y="4374"/>
                    </a:lnTo>
                    <a:lnTo>
                      <a:pt x="9919" y="4186"/>
                    </a:lnTo>
                    <a:lnTo>
                      <a:pt x="9709" y="4186"/>
                    </a:lnTo>
                    <a:lnTo>
                      <a:pt x="9584" y="4248"/>
                    </a:lnTo>
                    <a:lnTo>
                      <a:pt x="9291" y="4165"/>
                    </a:lnTo>
                    <a:lnTo>
                      <a:pt x="9124" y="4039"/>
                    </a:lnTo>
                    <a:lnTo>
                      <a:pt x="9103" y="3872"/>
                    </a:lnTo>
                    <a:lnTo>
                      <a:pt x="8810" y="3830"/>
                    </a:lnTo>
                    <a:lnTo>
                      <a:pt x="8517" y="3914"/>
                    </a:lnTo>
                    <a:lnTo>
                      <a:pt x="8412" y="3830"/>
                    </a:lnTo>
                    <a:lnTo>
                      <a:pt x="8140" y="3830"/>
                    </a:lnTo>
                    <a:lnTo>
                      <a:pt x="7952" y="3725"/>
                    </a:lnTo>
                    <a:lnTo>
                      <a:pt x="7784" y="3725"/>
                    </a:lnTo>
                    <a:lnTo>
                      <a:pt x="7680" y="3642"/>
                    </a:lnTo>
                    <a:lnTo>
                      <a:pt x="7450" y="3600"/>
                    </a:lnTo>
                    <a:lnTo>
                      <a:pt x="7261" y="3391"/>
                    </a:lnTo>
                    <a:lnTo>
                      <a:pt x="7010" y="3202"/>
                    </a:lnTo>
                    <a:lnTo>
                      <a:pt x="6801" y="3139"/>
                    </a:lnTo>
                    <a:lnTo>
                      <a:pt x="6717" y="3077"/>
                    </a:lnTo>
                    <a:lnTo>
                      <a:pt x="6613" y="3077"/>
                    </a:lnTo>
                    <a:lnTo>
                      <a:pt x="6508" y="2993"/>
                    </a:lnTo>
                    <a:lnTo>
                      <a:pt x="6383" y="2972"/>
                    </a:lnTo>
                    <a:lnTo>
                      <a:pt x="6362" y="2826"/>
                    </a:lnTo>
                    <a:lnTo>
                      <a:pt x="6487" y="2616"/>
                    </a:lnTo>
                    <a:lnTo>
                      <a:pt x="6487" y="2449"/>
                    </a:lnTo>
                    <a:lnTo>
                      <a:pt x="6571" y="2135"/>
                    </a:lnTo>
                    <a:lnTo>
                      <a:pt x="6571" y="1926"/>
                    </a:lnTo>
                    <a:lnTo>
                      <a:pt x="6529" y="1947"/>
                    </a:lnTo>
                    <a:lnTo>
                      <a:pt x="6508" y="1842"/>
                    </a:lnTo>
                    <a:lnTo>
                      <a:pt x="6404" y="1842"/>
                    </a:lnTo>
                    <a:lnTo>
                      <a:pt x="6320" y="1675"/>
                    </a:lnTo>
                    <a:lnTo>
                      <a:pt x="6257" y="1654"/>
                    </a:lnTo>
                    <a:lnTo>
                      <a:pt x="6152" y="1549"/>
                    </a:lnTo>
                    <a:lnTo>
                      <a:pt x="6006" y="1528"/>
                    </a:lnTo>
                    <a:lnTo>
                      <a:pt x="5964" y="1445"/>
                    </a:lnTo>
                    <a:lnTo>
                      <a:pt x="5839" y="1445"/>
                    </a:lnTo>
                    <a:lnTo>
                      <a:pt x="5755" y="1549"/>
                    </a:lnTo>
                    <a:lnTo>
                      <a:pt x="5629" y="1507"/>
                    </a:lnTo>
                    <a:lnTo>
                      <a:pt x="5587" y="1361"/>
                    </a:lnTo>
                    <a:lnTo>
                      <a:pt x="5546" y="1361"/>
                    </a:lnTo>
                    <a:lnTo>
                      <a:pt x="5546" y="1256"/>
                    </a:lnTo>
                    <a:lnTo>
                      <a:pt x="5462" y="1152"/>
                    </a:lnTo>
                    <a:lnTo>
                      <a:pt x="5399" y="1131"/>
                    </a:lnTo>
                    <a:lnTo>
                      <a:pt x="5441" y="1047"/>
                    </a:lnTo>
                    <a:lnTo>
                      <a:pt x="5378" y="943"/>
                    </a:lnTo>
                    <a:lnTo>
                      <a:pt x="5399" y="712"/>
                    </a:lnTo>
                    <a:lnTo>
                      <a:pt x="5253" y="629"/>
                    </a:lnTo>
                    <a:lnTo>
                      <a:pt x="5232" y="566"/>
                    </a:lnTo>
                    <a:lnTo>
                      <a:pt x="5211" y="482"/>
                    </a:lnTo>
                    <a:lnTo>
                      <a:pt x="4960" y="357"/>
                    </a:lnTo>
                    <a:lnTo>
                      <a:pt x="4813" y="357"/>
                    </a:lnTo>
                    <a:lnTo>
                      <a:pt x="4751" y="189"/>
                    </a:lnTo>
                    <a:lnTo>
                      <a:pt x="4604" y="106"/>
                    </a:lnTo>
                    <a:lnTo>
                      <a:pt x="4437" y="210"/>
                    </a:lnTo>
                    <a:lnTo>
                      <a:pt x="412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2" name="Google Shape;2982;p66"/>
              <p:cNvSpPr/>
              <p:nvPr/>
            </p:nvSpPr>
            <p:spPr>
              <a:xfrm>
                <a:off x="4822425" y="2778250"/>
                <a:ext cx="119300" cy="63825"/>
              </a:xfrm>
              <a:custGeom>
                <a:avLst/>
                <a:gdLst/>
                <a:ahLst/>
                <a:cxnLst/>
                <a:rect l="l" t="t" r="r" b="b"/>
                <a:pathLst>
                  <a:path w="4772" h="2553" extrusionOk="0">
                    <a:moveTo>
                      <a:pt x="231" y="0"/>
                    </a:moveTo>
                    <a:lnTo>
                      <a:pt x="210" y="42"/>
                    </a:lnTo>
                    <a:lnTo>
                      <a:pt x="210" y="251"/>
                    </a:lnTo>
                    <a:lnTo>
                      <a:pt x="126" y="565"/>
                    </a:lnTo>
                    <a:lnTo>
                      <a:pt x="126" y="732"/>
                    </a:lnTo>
                    <a:lnTo>
                      <a:pt x="1" y="942"/>
                    </a:lnTo>
                    <a:lnTo>
                      <a:pt x="22" y="1088"/>
                    </a:lnTo>
                    <a:lnTo>
                      <a:pt x="147" y="1109"/>
                    </a:lnTo>
                    <a:lnTo>
                      <a:pt x="252" y="1193"/>
                    </a:lnTo>
                    <a:lnTo>
                      <a:pt x="356" y="1193"/>
                    </a:lnTo>
                    <a:lnTo>
                      <a:pt x="440" y="1255"/>
                    </a:lnTo>
                    <a:lnTo>
                      <a:pt x="649" y="1318"/>
                    </a:lnTo>
                    <a:lnTo>
                      <a:pt x="900" y="1507"/>
                    </a:lnTo>
                    <a:lnTo>
                      <a:pt x="1089" y="1716"/>
                    </a:lnTo>
                    <a:lnTo>
                      <a:pt x="1319" y="1758"/>
                    </a:lnTo>
                    <a:lnTo>
                      <a:pt x="1423" y="1841"/>
                    </a:lnTo>
                    <a:lnTo>
                      <a:pt x="1591" y="1841"/>
                    </a:lnTo>
                    <a:lnTo>
                      <a:pt x="1779" y="1946"/>
                    </a:lnTo>
                    <a:lnTo>
                      <a:pt x="2051" y="1946"/>
                    </a:lnTo>
                    <a:lnTo>
                      <a:pt x="2156" y="2030"/>
                    </a:lnTo>
                    <a:lnTo>
                      <a:pt x="2449" y="1946"/>
                    </a:lnTo>
                    <a:lnTo>
                      <a:pt x="2742" y="1988"/>
                    </a:lnTo>
                    <a:lnTo>
                      <a:pt x="2763" y="2155"/>
                    </a:lnTo>
                    <a:lnTo>
                      <a:pt x="2930" y="2281"/>
                    </a:lnTo>
                    <a:lnTo>
                      <a:pt x="3223" y="2364"/>
                    </a:lnTo>
                    <a:lnTo>
                      <a:pt x="3348" y="2302"/>
                    </a:lnTo>
                    <a:lnTo>
                      <a:pt x="3558" y="2302"/>
                    </a:lnTo>
                    <a:lnTo>
                      <a:pt x="4039" y="2490"/>
                    </a:lnTo>
                    <a:lnTo>
                      <a:pt x="4144" y="2406"/>
                    </a:lnTo>
                    <a:lnTo>
                      <a:pt x="4395" y="2553"/>
                    </a:lnTo>
                    <a:lnTo>
                      <a:pt x="4729" y="2469"/>
                    </a:lnTo>
                    <a:lnTo>
                      <a:pt x="4771" y="2197"/>
                    </a:lnTo>
                    <a:lnTo>
                      <a:pt x="4667" y="1967"/>
                    </a:lnTo>
                    <a:lnTo>
                      <a:pt x="4729" y="1716"/>
                    </a:lnTo>
                    <a:lnTo>
                      <a:pt x="4667" y="1569"/>
                    </a:lnTo>
                    <a:lnTo>
                      <a:pt x="4562" y="1569"/>
                    </a:lnTo>
                    <a:lnTo>
                      <a:pt x="4416" y="1632"/>
                    </a:lnTo>
                    <a:lnTo>
                      <a:pt x="4353" y="1611"/>
                    </a:lnTo>
                    <a:lnTo>
                      <a:pt x="4206" y="1653"/>
                    </a:lnTo>
                    <a:lnTo>
                      <a:pt x="4123" y="1632"/>
                    </a:lnTo>
                    <a:lnTo>
                      <a:pt x="3997" y="1465"/>
                    </a:lnTo>
                    <a:lnTo>
                      <a:pt x="3830" y="1402"/>
                    </a:lnTo>
                    <a:lnTo>
                      <a:pt x="3788" y="1255"/>
                    </a:lnTo>
                    <a:lnTo>
                      <a:pt x="3662" y="1193"/>
                    </a:lnTo>
                    <a:lnTo>
                      <a:pt x="3453" y="1193"/>
                    </a:lnTo>
                    <a:lnTo>
                      <a:pt x="3348" y="1297"/>
                    </a:lnTo>
                    <a:lnTo>
                      <a:pt x="3202" y="1318"/>
                    </a:lnTo>
                    <a:lnTo>
                      <a:pt x="3139" y="1402"/>
                    </a:lnTo>
                    <a:lnTo>
                      <a:pt x="2972" y="1318"/>
                    </a:lnTo>
                    <a:lnTo>
                      <a:pt x="2867" y="1339"/>
                    </a:lnTo>
                    <a:lnTo>
                      <a:pt x="2825" y="1193"/>
                    </a:lnTo>
                    <a:lnTo>
                      <a:pt x="2846" y="942"/>
                    </a:lnTo>
                    <a:lnTo>
                      <a:pt x="2700" y="942"/>
                    </a:lnTo>
                    <a:lnTo>
                      <a:pt x="2532" y="1004"/>
                    </a:lnTo>
                    <a:lnTo>
                      <a:pt x="2365" y="879"/>
                    </a:lnTo>
                    <a:lnTo>
                      <a:pt x="2365" y="711"/>
                    </a:lnTo>
                    <a:lnTo>
                      <a:pt x="2239" y="628"/>
                    </a:lnTo>
                    <a:lnTo>
                      <a:pt x="2114" y="628"/>
                    </a:lnTo>
                    <a:lnTo>
                      <a:pt x="2093" y="586"/>
                    </a:lnTo>
                    <a:lnTo>
                      <a:pt x="2009" y="628"/>
                    </a:lnTo>
                    <a:lnTo>
                      <a:pt x="2009" y="816"/>
                    </a:lnTo>
                    <a:lnTo>
                      <a:pt x="1947" y="837"/>
                    </a:lnTo>
                    <a:lnTo>
                      <a:pt x="1905" y="711"/>
                    </a:lnTo>
                    <a:lnTo>
                      <a:pt x="1800" y="586"/>
                    </a:lnTo>
                    <a:lnTo>
                      <a:pt x="1737" y="523"/>
                    </a:lnTo>
                    <a:lnTo>
                      <a:pt x="1612" y="460"/>
                    </a:lnTo>
                    <a:lnTo>
                      <a:pt x="1486" y="460"/>
                    </a:lnTo>
                    <a:lnTo>
                      <a:pt x="1319" y="272"/>
                    </a:lnTo>
                    <a:lnTo>
                      <a:pt x="1214" y="209"/>
                    </a:lnTo>
                    <a:lnTo>
                      <a:pt x="1089" y="209"/>
                    </a:lnTo>
                    <a:lnTo>
                      <a:pt x="1047" y="147"/>
                    </a:lnTo>
                    <a:lnTo>
                      <a:pt x="838" y="63"/>
                    </a:lnTo>
                    <a:lnTo>
                      <a:pt x="670" y="84"/>
                    </a:lnTo>
                    <a:lnTo>
                      <a:pt x="607" y="188"/>
                    </a:lnTo>
                    <a:lnTo>
                      <a:pt x="545" y="167"/>
                    </a:lnTo>
                    <a:lnTo>
                      <a:pt x="440" y="167"/>
                    </a:lnTo>
                    <a:lnTo>
                      <a:pt x="377" y="84"/>
                    </a:lnTo>
                    <a:lnTo>
                      <a:pt x="23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3" name="Google Shape;2983;p66"/>
              <p:cNvSpPr/>
              <p:nvPr/>
            </p:nvSpPr>
            <p:spPr>
              <a:xfrm>
                <a:off x="4547800" y="2671000"/>
                <a:ext cx="200375" cy="220775"/>
              </a:xfrm>
              <a:custGeom>
                <a:avLst/>
                <a:gdLst/>
                <a:ahLst/>
                <a:cxnLst/>
                <a:rect l="l" t="t" r="r" b="b"/>
                <a:pathLst>
                  <a:path w="8015" h="8831" extrusionOk="0">
                    <a:moveTo>
                      <a:pt x="5901" y="1"/>
                    </a:moveTo>
                    <a:lnTo>
                      <a:pt x="5713" y="105"/>
                    </a:lnTo>
                    <a:lnTo>
                      <a:pt x="5587" y="252"/>
                    </a:lnTo>
                    <a:lnTo>
                      <a:pt x="5441" y="252"/>
                    </a:lnTo>
                    <a:lnTo>
                      <a:pt x="5315" y="377"/>
                    </a:lnTo>
                    <a:lnTo>
                      <a:pt x="5232" y="482"/>
                    </a:lnTo>
                    <a:lnTo>
                      <a:pt x="5462" y="838"/>
                    </a:lnTo>
                    <a:lnTo>
                      <a:pt x="5483" y="1110"/>
                    </a:lnTo>
                    <a:lnTo>
                      <a:pt x="5232" y="1444"/>
                    </a:lnTo>
                    <a:lnTo>
                      <a:pt x="5357" y="1570"/>
                    </a:lnTo>
                    <a:lnTo>
                      <a:pt x="5357" y="1737"/>
                    </a:lnTo>
                    <a:lnTo>
                      <a:pt x="5190" y="1968"/>
                    </a:lnTo>
                    <a:lnTo>
                      <a:pt x="4981" y="1968"/>
                    </a:lnTo>
                    <a:lnTo>
                      <a:pt x="4771" y="1884"/>
                    </a:lnTo>
                    <a:lnTo>
                      <a:pt x="4646" y="1968"/>
                    </a:lnTo>
                    <a:lnTo>
                      <a:pt x="4709" y="2135"/>
                    </a:lnTo>
                    <a:lnTo>
                      <a:pt x="4834" y="2198"/>
                    </a:lnTo>
                    <a:lnTo>
                      <a:pt x="4876" y="2365"/>
                    </a:lnTo>
                    <a:lnTo>
                      <a:pt x="4855" y="2449"/>
                    </a:lnTo>
                    <a:lnTo>
                      <a:pt x="4730" y="2512"/>
                    </a:lnTo>
                    <a:lnTo>
                      <a:pt x="4604" y="2553"/>
                    </a:lnTo>
                    <a:lnTo>
                      <a:pt x="4562" y="2616"/>
                    </a:lnTo>
                    <a:lnTo>
                      <a:pt x="4541" y="2825"/>
                    </a:lnTo>
                    <a:lnTo>
                      <a:pt x="4499" y="2972"/>
                    </a:lnTo>
                    <a:lnTo>
                      <a:pt x="4499" y="3035"/>
                    </a:lnTo>
                    <a:lnTo>
                      <a:pt x="4457" y="3097"/>
                    </a:lnTo>
                    <a:lnTo>
                      <a:pt x="4499" y="3328"/>
                    </a:lnTo>
                    <a:lnTo>
                      <a:pt x="4395" y="3537"/>
                    </a:lnTo>
                    <a:lnTo>
                      <a:pt x="4248" y="3390"/>
                    </a:lnTo>
                    <a:lnTo>
                      <a:pt x="4206" y="3390"/>
                    </a:lnTo>
                    <a:lnTo>
                      <a:pt x="4185" y="3453"/>
                    </a:lnTo>
                    <a:lnTo>
                      <a:pt x="4039" y="3453"/>
                    </a:lnTo>
                    <a:lnTo>
                      <a:pt x="3997" y="3411"/>
                    </a:lnTo>
                    <a:lnTo>
                      <a:pt x="3830" y="3432"/>
                    </a:lnTo>
                    <a:lnTo>
                      <a:pt x="3809" y="3495"/>
                    </a:lnTo>
                    <a:lnTo>
                      <a:pt x="3600" y="3662"/>
                    </a:lnTo>
                    <a:lnTo>
                      <a:pt x="3683" y="3704"/>
                    </a:lnTo>
                    <a:lnTo>
                      <a:pt x="3621" y="3767"/>
                    </a:lnTo>
                    <a:lnTo>
                      <a:pt x="3411" y="3872"/>
                    </a:lnTo>
                    <a:lnTo>
                      <a:pt x="3349" y="3830"/>
                    </a:lnTo>
                    <a:lnTo>
                      <a:pt x="3202" y="3851"/>
                    </a:lnTo>
                    <a:lnTo>
                      <a:pt x="3160" y="3934"/>
                    </a:lnTo>
                    <a:lnTo>
                      <a:pt x="3139" y="4039"/>
                    </a:lnTo>
                    <a:lnTo>
                      <a:pt x="3035" y="4060"/>
                    </a:lnTo>
                    <a:lnTo>
                      <a:pt x="2951" y="4165"/>
                    </a:lnTo>
                    <a:lnTo>
                      <a:pt x="2951" y="4332"/>
                    </a:lnTo>
                    <a:lnTo>
                      <a:pt x="2993" y="4499"/>
                    </a:lnTo>
                    <a:lnTo>
                      <a:pt x="2993" y="4646"/>
                    </a:lnTo>
                    <a:lnTo>
                      <a:pt x="3035" y="4750"/>
                    </a:lnTo>
                    <a:lnTo>
                      <a:pt x="3035" y="4855"/>
                    </a:lnTo>
                    <a:lnTo>
                      <a:pt x="2784" y="4960"/>
                    </a:lnTo>
                    <a:lnTo>
                      <a:pt x="2574" y="4960"/>
                    </a:lnTo>
                    <a:lnTo>
                      <a:pt x="2407" y="4981"/>
                    </a:lnTo>
                    <a:lnTo>
                      <a:pt x="2093" y="4981"/>
                    </a:lnTo>
                    <a:lnTo>
                      <a:pt x="1905" y="5022"/>
                    </a:lnTo>
                    <a:lnTo>
                      <a:pt x="1821" y="5106"/>
                    </a:lnTo>
                    <a:lnTo>
                      <a:pt x="1633" y="5085"/>
                    </a:lnTo>
                    <a:lnTo>
                      <a:pt x="1465" y="5127"/>
                    </a:lnTo>
                    <a:lnTo>
                      <a:pt x="775" y="5169"/>
                    </a:lnTo>
                    <a:lnTo>
                      <a:pt x="1" y="4918"/>
                    </a:lnTo>
                    <a:lnTo>
                      <a:pt x="273" y="5336"/>
                    </a:lnTo>
                    <a:lnTo>
                      <a:pt x="356" y="5483"/>
                    </a:lnTo>
                    <a:lnTo>
                      <a:pt x="524" y="5629"/>
                    </a:lnTo>
                    <a:lnTo>
                      <a:pt x="649" y="5713"/>
                    </a:lnTo>
                    <a:lnTo>
                      <a:pt x="691" y="5755"/>
                    </a:lnTo>
                    <a:lnTo>
                      <a:pt x="880" y="5797"/>
                    </a:lnTo>
                    <a:lnTo>
                      <a:pt x="984" y="5818"/>
                    </a:lnTo>
                    <a:lnTo>
                      <a:pt x="1005" y="5901"/>
                    </a:lnTo>
                    <a:lnTo>
                      <a:pt x="1172" y="5901"/>
                    </a:lnTo>
                    <a:lnTo>
                      <a:pt x="1172" y="6110"/>
                    </a:lnTo>
                    <a:lnTo>
                      <a:pt x="1214" y="6236"/>
                    </a:lnTo>
                    <a:lnTo>
                      <a:pt x="1214" y="6382"/>
                    </a:lnTo>
                    <a:lnTo>
                      <a:pt x="1256" y="6487"/>
                    </a:lnTo>
                    <a:lnTo>
                      <a:pt x="1403" y="6466"/>
                    </a:lnTo>
                    <a:lnTo>
                      <a:pt x="1528" y="6571"/>
                    </a:lnTo>
                    <a:lnTo>
                      <a:pt x="1570" y="6801"/>
                    </a:lnTo>
                    <a:lnTo>
                      <a:pt x="1486" y="6885"/>
                    </a:lnTo>
                    <a:lnTo>
                      <a:pt x="1319" y="6843"/>
                    </a:lnTo>
                    <a:lnTo>
                      <a:pt x="1068" y="6906"/>
                    </a:lnTo>
                    <a:lnTo>
                      <a:pt x="984" y="6968"/>
                    </a:lnTo>
                    <a:lnTo>
                      <a:pt x="838" y="7052"/>
                    </a:lnTo>
                    <a:lnTo>
                      <a:pt x="754" y="7157"/>
                    </a:lnTo>
                    <a:lnTo>
                      <a:pt x="796" y="7261"/>
                    </a:lnTo>
                    <a:lnTo>
                      <a:pt x="691" y="7387"/>
                    </a:lnTo>
                    <a:lnTo>
                      <a:pt x="754" y="7512"/>
                    </a:lnTo>
                    <a:lnTo>
                      <a:pt x="733" y="7722"/>
                    </a:lnTo>
                    <a:lnTo>
                      <a:pt x="733" y="7805"/>
                    </a:lnTo>
                    <a:lnTo>
                      <a:pt x="796" y="7805"/>
                    </a:lnTo>
                    <a:lnTo>
                      <a:pt x="796" y="7889"/>
                    </a:lnTo>
                    <a:lnTo>
                      <a:pt x="859" y="7910"/>
                    </a:lnTo>
                    <a:lnTo>
                      <a:pt x="1005" y="7805"/>
                    </a:lnTo>
                    <a:lnTo>
                      <a:pt x="1131" y="7805"/>
                    </a:lnTo>
                    <a:lnTo>
                      <a:pt x="1172" y="7847"/>
                    </a:lnTo>
                    <a:lnTo>
                      <a:pt x="1193" y="7826"/>
                    </a:lnTo>
                    <a:lnTo>
                      <a:pt x="1298" y="7784"/>
                    </a:lnTo>
                    <a:lnTo>
                      <a:pt x="1403" y="7784"/>
                    </a:lnTo>
                    <a:lnTo>
                      <a:pt x="1465" y="7805"/>
                    </a:lnTo>
                    <a:lnTo>
                      <a:pt x="1570" y="7784"/>
                    </a:lnTo>
                    <a:lnTo>
                      <a:pt x="1696" y="7784"/>
                    </a:lnTo>
                    <a:lnTo>
                      <a:pt x="1717" y="7722"/>
                    </a:lnTo>
                    <a:lnTo>
                      <a:pt x="1779" y="7638"/>
                    </a:lnTo>
                    <a:lnTo>
                      <a:pt x="1884" y="7722"/>
                    </a:lnTo>
                    <a:lnTo>
                      <a:pt x="1947" y="7722"/>
                    </a:lnTo>
                    <a:lnTo>
                      <a:pt x="1989" y="7701"/>
                    </a:lnTo>
                    <a:lnTo>
                      <a:pt x="2030" y="7701"/>
                    </a:lnTo>
                    <a:lnTo>
                      <a:pt x="2051" y="7784"/>
                    </a:lnTo>
                    <a:lnTo>
                      <a:pt x="2156" y="7784"/>
                    </a:lnTo>
                    <a:lnTo>
                      <a:pt x="2240" y="7826"/>
                    </a:lnTo>
                    <a:lnTo>
                      <a:pt x="2323" y="7826"/>
                    </a:lnTo>
                    <a:lnTo>
                      <a:pt x="2449" y="7701"/>
                    </a:lnTo>
                    <a:lnTo>
                      <a:pt x="2616" y="7701"/>
                    </a:lnTo>
                    <a:lnTo>
                      <a:pt x="2700" y="7722"/>
                    </a:lnTo>
                    <a:lnTo>
                      <a:pt x="2784" y="7680"/>
                    </a:lnTo>
                    <a:lnTo>
                      <a:pt x="2867" y="7680"/>
                    </a:lnTo>
                    <a:lnTo>
                      <a:pt x="2888" y="7617"/>
                    </a:lnTo>
                    <a:lnTo>
                      <a:pt x="2951" y="7638"/>
                    </a:lnTo>
                    <a:lnTo>
                      <a:pt x="3097" y="7680"/>
                    </a:lnTo>
                    <a:lnTo>
                      <a:pt x="3223" y="7617"/>
                    </a:lnTo>
                    <a:lnTo>
                      <a:pt x="3411" y="7617"/>
                    </a:lnTo>
                    <a:lnTo>
                      <a:pt x="3558" y="7722"/>
                    </a:lnTo>
                    <a:lnTo>
                      <a:pt x="3579" y="7847"/>
                    </a:lnTo>
                    <a:lnTo>
                      <a:pt x="3579" y="7931"/>
                    </a:lnTo>
                    <a:lnTo>
                      <a:pt x="3579" y="7952"/>
                    </a:lnTo>
                    <a:lnTo>
                      <a:pt x="3558" y="7952"/>
                    </a:lnTo>
                    <a:lnTo>
                      <a:pt x="3558" y="8014"/>
                    </a:lnTo>
                    <a:lnTo>
                      <a:pt x="3662" y="8014"/>
                    </a:lnTo>
                    <a:lnTo>
                      <a:pt x="3809" y="7931"/>
                    </a:lnTo>
                    <a:lnTo>
                      <a:pt x="3809" y="8056"/>
                    </a:lnTo>
                    <a:lnTo>
                      <a:pt x="3934" y="8203"/>
                    </a:lnTo>
                    <a:lnTo>
                      <a:pt x="3997" y="8412"/>
                    </a:lnTo>
                    <a:lnTo>
                      <a:pt x="3997" y="8433"/>
                    </a:lnTo>
                    <a:lnTo>
                      <a:pt x="3997" y="8517"/>
                    </a:lnTo>
                    <a:lnTo>
                      <a:pt x="3934" y="8538"/>
                    </a:lnTo>
                    <a:lnTo>
                      <a:pt x="4039" y="8538"/>
                    </a:lnTo>
                    <a:lnTo>
                      <a:pt x="4081" y="8663"/>
                    </a:lnTo>
                    <a:lnTo>
                      <a:pt x="4353" y="8663"/>
                    </a:lnTo>
                    <a:lnTo>
                      <a:pt x="4541" y="8747"/>
                    </a:lnTo>
                    <a:lnTo>
                      <a:pt x="4541" y="8831"/>
                    </a:lnTo>
                    <a:lnTo>
                      <a:pt x="4625" y="8768"/>
                    </a:lnTo>
                    <a:lnTo>
                      <a:pt x="4646" y="8621"/>
                    </a:lnTo>
                    <a:lnTo>
                      <a:pt x="4750" y="8538"/>
                    </a:lnTo>
                    <a:lnTo>
                      <a:pt x="4834" y="8517"/>
                    </a:lnTo>
                    <a:lnTo>
                      <a:pt x="4876" y="8370"/>
                    </a:lnTo>
                    <a:lnTo>
                      <a:pt x="4960" y="8412"/>
                    </a:lnTo>
                    <a:lnTo>
                      <a:pt x="5064" y="8349"/>
                    </a:lnTo>
                    <a:lnTo>
                      <a:pt x="5462" y="8370"/>
                    </a:lnTo>
                    <a:lnTo>
                      <a:pt x="5692" y="8266"/>
                    </a:lnTo>
                    <a:lnTo>
                      <a:pt x="5755" y="8224"/>
                    </a:lnTo>
                    <a:lnTo>
                      <a:pt x="5880" y="8203"/>
                    </a:lnTo>
                    <a:lnTo>
                      <a:pt x="5880" y="8203"/>
                    </a:lnTo>
                    <a:lnTo>
                      <a:pt x="5818" y="8266"/>
                    </a:lnTo>
                    <a:lnTo>
                      <a:pt x="5880" y="8349"/>
                    </a:lnTo>
                    <a:lnTo>
                      <a:pt x="6006" y="8266"/>
                    </a:lnTo>
                    <a:lnTo>
                      <a:pt x="6110" y="8224"/>
                    </a:lnTo>
                    <a:lnTo>
                      <a:pt x="6069" y="8161"/>
                    </a:lnTo>
                    <a:lnTo>
                      <a:pt x="6090" y="8098"/>
                    </a:lnTo>
                    <a:lnTo>
                      <a:pt x="5964" y="7722"/>
                    </a:lnTo>
                    <a:lnTo>
                      <a:pt x="5838" y="7575"/>
                    </a:lnTo>
                    <a:lnTo>
                      <a:pt x="5880" y="7491"/>
                    </a:lnTo>
                    <a:lnTo>
                      <a:pt x="5797" y="7429"/>
                    </a:lnTo>
                    <a:lnTo>
                      <a:pt x="5692" y="7429"/>
                    </a:lnTo>
                    <a:lnTo>
                      <a:pt x="5483" y="7303"/>
                    </a:lnTo>
                    <a:lnTo>
                      <a:pt x="5462" y="7094"/>
                    </a:lnTo>
                    <a:lnTo>
                      <a:pt x="5483" y="6968"/>
                    </a:lnTo>
                    <a:lnTo>
                      <a:pt x="5399" y="6780"/>
                    </a:lnTo>
                    <a:lnTo>
                      <a:pt x="5294" y="6780"/>
                    </a:lnTo>
                    <a:lnTo>
                      <a:pt x="5232" y="6801"/>
                    </a:lnTo>
                    <a:lnTo>
                      <a:pt x="5085" y="6759"/>
                    </a:lnTo>
                    <a:lnTo>
                      <a:pt x="4981" y="6780"/>
                    </a:lnTo>
                    <a:lnTo>
                      <a:pt x="4981" y="6634"/>
                    </a:lnTo>
                    <a:lnTo>
                      <a:pt x="5085" y="6382"/>
                    </a:lnTo>
                    <a:lnTo>
                      <a:pt x="5169" y="6362"/>
                    </a:lnTo>
                    <a:lnTo>
                      <a:pt x="5315" y="6152"/>
                    </a:lnTo>
                    <a:lnTo>
                      <a:pt x="5357" y="6048"/>
                    </a:lnTo>
                    <a:lnTo>
                      <a:pt x="5462" y="6006"/>
                    </a:lnTo>
                    <a:lnTo>
                      <a:pt x="5546" y="5943"/>
                    </a:lnTo>
                    <a:lnTo>
                      <a:pt x="5671" y="6006"/>
                    </a:lnTo>
                    <a:lnTo>
                      <a:pt x="5692" y="6110"/>
                    </a:lnTo>
                    <a:lnTo>
                      <a:pt x="5776" y="6131"/>
                    </a:lnTo>
                    <a:lnTo>
                      <a:pt x="5985" y="6006"/>
                    </a:lnTo>
                    <a:lnTo>
                      <a:pt x="6299" y="6006"/>
                    </a:lnTo>
                    <a:lnTo>
                      <a:pt x="6487" y="5797"/>
                    </a:lnTo>
                    <a:lnTo>
                      <a:pt x="6592" y="5441"/>
                    </a:lnTo>
                    <a:lnTo>
                      <a:pt x="6843" y="5273"/>
                    </a:lnTo>
                    <a:lnTo>
                      <a:pt x="6926" y="5127"/>
                    </a:lnTo>
                    <a:lnTo>
                      <a:pt x="6947" y="4960"/>
                    </a:lnTo>
                    <a:lnTo>
                      <a:pt x="7052" y="4771"/>
                    </a:lnTo>
                    <a:lnTo>
                      <a:pt x="7261" y="4667"/>
                    </a:lnTo>
                    <a:lnTo>
                      <a:pt x="7324" y="4541"/>
                    </a:lnTo>
                    <a:lnTo>
                      <a:pt x="7324" y="4437"/>
                    </a:lnTo>
                    <a:lnTo>
                      <a:pt x="7240" y="4374"/>
                    </a:lnTo>
                    <a:lnTo>
                      <a:pt x="7387" y="4185"/>
                    </a:lnTo>
                    <a:lnTo>
                      <a:pt x="7491" y="4123"/>
                    </a:lnTo>
                    <a:lnTo>
                      <a:pt x="7491" y="3976"/>
                    </a:lnTo>
                    <a:lnTo>
                      <a:pt x="7554" y="3704"/>
                    </a:lnTo>
                    <a:lnTo>
                      <a:pt x="7470" y="3495"/>
                    </a:lnTo>
                    <a:lnTo>
                      <a:pt x="7450" y="3432"/>
                    </a:lnTo>
                    <a:lnTo>
                      <a:pt x="7638" y="3244"/>
                    </a:lnTo>
                    <a:lnTo>
                      <a:pt x="7743" y="3223"/>
                    </a:lnTo>
                    <a:lnTo>
                      <a:pt x="7847" y="3139"/>
                    </a:lnTo>
                    <a:lnTo>
                      <a:pt x="7910" y="3139"/>
                    </a:lnTo>
                    <a:lnTo>
                      <a:pt x="8015" y="3035"/>
                    </a:lnTo>
                    <a:lnTo>
                      <a:pt x="8015" y="2909"/>
                    </a:lnTo>
                    <a:lnTo>
                      <a:pt x="7868" y="2867"/>
                    </a:lnTo>
                    <a:lnTo>
                      <a:pt x="7743" y="2909"/>
                    </a:lnTo>
                    <a:lnTo>
                      <a:pt x="7554" y="2888"/>
                    </a:lnTo>
                    <a:lnTo>
                      <a:pt x="7491" y="2721"/>
                    </a:lnTo>
                    <a:lnTo>
                      <a:pt x="7282" y="2658"/>
                    </a:lnTo>
                    <a:lnTo>
                      <a:pt x="7073" y="2595"/>
                    </a:lnTo>
                    <a:lnTo>
                      <a:pt x="6864" y="2407"/>
                    </a:lnTo>
                    <a:lnTo>
                      <a:pt x="6843" y="2240"/>
                    </a:lnTo>
                    <a:lnTo>
                      <a:pt x="6738" y="1863"/>
                    </a:lnTo>
                    <a:lnTo>
                      <a:pt x="6634" y="1675"/>
                    </a:lnTo>
                    <a:lnTo>
                      <a:pt x="6634" y="1507"/>
                    </a:lnTo>
                    <a:lnTo>
                      <a:pt x="6738" y="1465"/>
                    </a:lnTo>
                    <a:lnTo>
                      <a:pt x="6738" y="1340"/>
                    </a:lnTo>
                    <a:lnTo>
                      <a:pt x="6885" y="1235"/>
                    </a:lnTo>
                    <a:lnTo>
                      <a:pt x="6885" y="1110"/>
                    </a:lnTo>
                    <a:lnTo>
                      <a:pt x="6738" y="1047"/>
                    </a:lnTo>
                    <a:lnTo>
                      <a:pt x="6717" y="921"/>
                    </a:lnTo>
                    <a:lnTo>
                      <a:pt x="6550" y="838"/>
                    </a:lnTo>
                    <a:lnTo>
                      <a:pt x="6403" y="712"/>
                    </a:lnTo>
                    <a:lnTo>
                      <a:pt x="6278" y="566"/>
                    </a:lnTo>
                    <a:lnTo>
                      <a:pt x="6173" y="608"/>
                    </a:lnTo>
                    <a:lnTo>
                      <a:pt x="6090" y="628"/>
                    </a:lnTo>
                    <a:lnTo>
                      <a:pt x="6006" y="566"/>
                    </a:lnTo>
                    <a:lnTo>
                      <a:pt x="5985" y="315"/>
                    </a:lnTo>
                    <a:lnTo>
                      <a:pt x="6236" y="147"/>
                    </a:lnTo>
                    <a:lnTo>
                      <a:pt x="6215" y="64"/>
                    </a:lnTo>
                    <a:lnTo>
                      <a:pt x="6027" y="84"/>
                    </a:lnTo>
                    <a:lnTo>
                      <a:pt x="590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4" name="Google Shape;2984;p66"/>
              <p:cNvSpPr/>
              <p:nvPr/>
            </p:nvSpPr>
            <p:spPr>
              <a:xfrm>
                <a:off x="4533150" y="2640675"/>
                <a:ext cx="191475" cy="159550"/>
              </a:xfrm>
              <a:custGeom>
                <a:avLst/>
                <a:gdLst/>
                <a:ahLst/>
                <a:cxnLst/>
                <a:rect l="l" t="t" r="r" b="b"/>
                <a:pathLst>
                  <a:path w="7659" h="6382" extrusionOk="0">
                    <a:moveTo>
                      <a:pt x="5295" y="0"/>
                    </a:moveTo>
                    <a:lnTo>
                      <a:pt x="5232" y="105"/>
                    </a:lnTo>
                    <a:lnTo>
                      <a:pt x="5211" y="272"/>
                    </a:lnTo>
                    <a:lnTo>
                      <a:pt x="5127" y="335"/>
                    </a:lnTo>
                    <a:lnTo>
                      <a:pt x="5106" y="419"/>
                    </a:lnTo>
                    <a:lnTo>
                      <a:pt x="5127" y="565"/>
                    </a:lnTo>
                    <a:lnTo>
                      <a:pt x="5043" y="691"/>
                    </a:lnTo>
                    <a:lnTo>
                      <a:pt x="4918" y="691"/>
                    </a:lnTo>
                    <a:lnTo>
                      <a:pt x="4897" y="649"/>
                    </a:lnTo>
                    <a:lnTo>
                      <a:pt x="4834" y="649"/>
                    </a:lnTo>
                    <a:lnTo>
                      <a:pt x="4792" y="691"/>
                    </a:lnTo>
                    <a:lnTo>
                      <a:pt x="4667" y="732"/>
                    </a:lnTo>
                    <a:lnTo>
                      <a:pt x="4667" y="837"/>
                    </a:lnTo>
                    <a:lnTo>
                      <a:pt x="4709" y="879"/>
                    </a:lnTo>
                    <a:lnTo>
                      <a:pt x="4709" y="963"/>
                    </a:lnTo>
                    <a:lnTo>
                      <a:pt x="4520" y="942"/>
                    </a:lnTo>
                    <a:lnTo>
                      <a:pt x="4458" y="858"/>
                    </a:lnTo>
                    <a:lnTo>
                      <a:pt x="4395" y="837"/>
                    </a:lnTo>
                    <a:lnTo>
                      <a:pt x="4332" y="879"/>
                    </a:lnTo>
                    <a:lnTo>
                      <a:pt x="4269" y="900"/>
                    </a:lnTo>
                    <a:lnTo>
                      <a:pt x="4207" y="984"/>
                    </a:lnTo>
                    <a:lnTo>
                      <a:pt x="4081" y="1067"/>
                    </a:lnTo>
                    <a:lnTo>
                      <a:pt x="3893" y="1088"/>
                    </a:lnTo>
                    <a:lnTo>
                      <a:pt x="3788" y="1067"/>
                    </a:lnTo>
                    <a:lnTo>
                      <a:pt x="3683" y="900"/>
                    </a:lnTo>
                    <a:lnTo>
                      <a:pt x="3579" y="879"/>
                    </a:lnTo>
                    <a:lnTo>
                      <a:pt x="3474" y="984"/>
                    </a:lnTo>
                    <a:lnTo>
                      <a:pt x="3411" y="984"/>
                    </a:lnTo>
                    <a:lnTo>
                      <a:pt x="3328" y="879"/>
                    </a:lnTo>
                    <a:lnTo>
                      <a:pt x="3223" y="795"/>
                    </a:lnTo>
                    <a:lnTo>
                      <a:pt x="3014" y="858"/>
                    </a:lnTo>
                    <a:lnTo>
                      <a:pt x="2993" y="837"/>
                    </a:lnTo>
                    <a:lnTo>
                      <a:pt x="2847" y="858"/>
                    </a:lnTo>
                    <a:lnTo>
                      <a:pt x="2742" y="774"/>
                    </a:lnTo>
                    <a:lnTo>
                      <a:pt x="2595" y="837"/>
                    </a:lnTo>
                    <a:lnTo>
                      <a:pt x="2428" y="942"/>
                    </a:lnTo>
                    <a:lnTo>
                      <a:pt x="2386" y="942"/>
                    </a:lnTo>
                    <a:lnTo>
                      <a:pt x="2219" y="984"/>
                    </a:lnTo>
                    <a:lnTo>
                      <a:pt x="2177" y="1046"/>
                    </a:lnTo>
                    <a:lnTo>
                      <a:pt x="2114" y="1067"/>
                    </a:lnTo>
                    <a:lnTo>
                      <a:pt x="2093" y="1109"/>
                    </a:lnTo>
                    <a:lnTo>
                      <a:pt x="2156" y="1172"/>
                    </a:lnTo>
                    <a:lnTo>
                      <a:pt x="2156" y="1297"/>
                    </a:lnTo>
                    <a:lnTo>
                      <a:pt x="2010" y="1423"/>
                    </a:lnTo>
                    <a:lnTo>
                      <a:pt x="2010" y="1590"/>
                    </a:lnTo>
                    <a:lnTo>
                      <a:pt x="1989" y="1716"/>
                    </a:lnTo>
                    <a:lnTo>
                      <a:pt x="1884" y="1737"/>
                    </a:lnTo>
                    <a:lnTo>
                      <a:pt x="1800" y="1821"/>
                    </a:lnTo>
                    <a:lnTo>
                      <a:pt x="1779" y="1883"/>
                    </a:lnTo>
                    <a:lnTo>
                      <a:pt x="1570" y="1925"/>
                    </a:lnTo>
                    <a:lnTo>
                      <a:pt x="1382" y="2030"/>
                    </a:lnTo>
                    <a:lnTo>
                      <a:pt x="1424" y="2113"/>
                    </a:lnTo>
                    <a:lnTo>
                      <a:pt x="1340" y="2155"/>
                    </a:lnTo>
                    <a:lnTo>
                      <a:pt x="1319" y="2239"/>
                    </a:lnTo>
                    <a:lnTo>
                      <a:pt x="1235" y="2344"/>
                    </a:lnTo>
                    <a:lnTo>
                      <a:pt x="1068" y="2365"/>
                    </a:lnTo>
                    <a:lnTo>
                      <a:pt x="1026" y="2427"/>
                    </a:lnTo>
                    <a:lnTo>
                      <a:pt x="963" y="2365"/>
                    </a:lnTo>
                    <a:lnTo>
                      <a:pt x="922" y="2302"/>
                    </a:lnTo>
                    <a:lnTo>
                      <a:pt x="796" y="2197"/>
                    </a:lnTo>
                    <a:lnTo>
                      <a:pt x="712" y="2197"/>
                    </a:lnTo>
                    <a:lnTo>
                      <a:pt x="629" y="2260"/>
                    </a:lnTo>
                    <a:lnTo>
                      <a:pt x="524" y="2260"/>
                    </a:lnTo>
                    <a:lnTo>
                      <a:pt x="440" y="2197"/>
                    </a:lnTo>
                    <a:lnTo>
                      <a:pt x="315" y="2155"/>
                    </a:lnTo>
                    <a:lnTo>
                      <a:pt x="273" y="2197"/>
                    </a:lnTo>
                    <a:lnTo>
                      <a:pt x="273" y="2365"/>
                    </a:lnTo>
                    <a:lnTo>
                      <a:pt x="273" y="2448"/>
                    </a:lnTo>
                    <a:lnTo>
                      <a:pt x="210" y="2532"/>
                    </a:lnTo>
                    <a:lnTo>
                      <a:pt x="294" y="2637"/>
                    </a:lnTo>
                    <a:lnTo>
                      <a:pt x="273" y="2657"/>
                    </a:lnTo>
                    <a:lnTo>
                      <a:pt x="273" y="2741"/>
                    </a:lnTo>
                    <a:lnTo>
                      <a:pt x="126" y="2846"/>
                    </a:lnTo>
                    <a:lnTo>
                      <a:pt x="1" y="2867"/>
                    </a:lnTo>
                    <a:lnTo>
                      <a:pt x="64" y="2950"/>
                    </a:lnTo>
                    <a:lnTo>
                      <a:pt x="168" y="3034"/>
                    </a:lnTo>
                    <a:lnTo>
                      <a:pt x="22" y="3181"/>
                    </a:lnTo>
                    <a:lnTo>
                      <a:pt x="85" y="3181"/>
                    </a:lnTo>
                    <a:lnTo>
                      <a:pt x="106" y="3390"/>
                    </a:lnTo>
                    <a:lnTo>
                      <a:pt x="106" y="3515"/>
                    </a:lnTo>
                    <a:lnTo>
                      <a:pt x="294" y="3557"/>
                    </a:lnTo>
                    <a:lnTo>
                      <a:pt x="336" y="3557"/>
                    </a:lnTo>
                    <a:lnTo>
                      <a:pt x="189" y="3787"/>
                    </a:lnTo>
                    <a:lnTo>
                      <a:pt x="126" y="3934"/>
                    </a:lnTo>
                    <a:lnTo>
                      <a:pt x="294" y="4227"/>
                    </a:lnTo>
                    <a:lnTo>
                      <a:pt x="378" y="4499"/>
                    </a:lnTo>
                    <a:lnTo>
                      <a:pt x="336" y="4562"/>
                    </a:lnTo>
                    <a:lnTo>
                      <a:pt x="398" y="4666"/>
                    </a:lnTo>
                    <a:lnTo>
                      <a:pt x="419" y="4875"/>
                    </a:lnTo>
                    <a:lnTo>
                      <a:pt x="922" y="4917"/>
                    </a:lnTo>
                    <a:lnTo>
                      <a:pt x="1005" y="5085"/>
                    </a:lnTo>
                    <a:lnTo>
                      <a:pt x="1005" y="5252"/>
                    </a:lnTo>
                    <a:lnTo>
                      <a:pt x="1047" y="5482"/>
                    </a:lnTo>
                    <a:lnTo>
                      <a:pt x="1005" y="5566"/>
                    </a:lnTo>
                    <a:lnTo>
                      <a:pt x="587" y="6131"/>
                    </a:lnTo>
                    <a:lnTo>
                      <a:pt x="1361" y="6382"/>
                    </a:lnTo>
                    <a:lnTo>
                      <a:pt x="2051" y="6340"/>
                    </a:lnTo>
                    <a:lnTo>
                      <a:pt x="2219" y="6298"/>
                    </a:lnTo>
                    <a:lnTo>
                      <a:pt x="2407" y="6319"/>
                    </a:lnTo>
                    <a:lnTo>
                      <a:pt x="2491" y="6235"/>
                    </a:lnTo>
                    <a:lnTo>
                      <a:pt x="2679" y="6194"/>
                    </a:lnTo>
                    <a:lnTo>
                      <a:pt x="2993" y="6194"/>
                    </a:lnTo>
                    <a:lnTo>
                      <a:pt x="3160" y="6173"/>
                    </a:lnTo>
                    <a:lnTo>
                      <a:pt x="3370" y="6173"/>
                    </a:lnTo>
                    <a:lnTo>
                      <a:pt x="3621" y="6068"/>
                    </a:lnTo>
                    <a:lnTo>
                      <a:pt x="3621" y="5963"/>
                    </a:lnTo>
                    <a:lnTo>
                      <a:pt x="3579" y="5859"/>
                    </a:lnTo>
                    <a:lnTo>
                      <a:pt x="3579" y="5712"/>
                    </a:lnTo>
                    <a:lnTo>
                      <a:pt x="3537" y="5545"/>
                    </a:lnTo>
                    <a:lnTo>
                      <a:pt x="3537" y="5378"/>
                    </a:lnTo>
                    <a:lnTo>
                      <a:pt x="3621" y="5273"/>
                    </a:lnTo>
                    <a:lnTo>
                      <a:pt x="3725" y="5252"/>
                    </a:lnTo>
                    <a:lnTo>
                      <a:pt x="3746" y="5147"/>
                    </a:lnTo>
                    <a:lnTo>
                      <a:pt x="3788" y="5064"/>
                    </a:lnTo>
                    <a:lnTo>
                      <a:pt x="3935" y="5043"/>
                    </a:lnTo>
                    <a:lnTo>
                      <a:pt x="3997" y="5085"/>
                    </a:lnTo>
                    <a:lnTo>
                      <a:pt x="4207" y="4980"/>
                    </a:lnTo>
                    <a:lnTo>
                      <a:pt x="4269" y="4917"/>
                    </a:lnTo>
                    <a:lnTo>
                      <a:pt x="4186" y="4875"/>
                    </a:lnTo>
                    <a:lnTo>
                      <a:pt x="4395" y="4708"/>
                    </a:lnTo>
                    <a:lnTo>
                      <a:pt x="4416" y="4645"/>
                    </a:lnTo>
                    <a:lnTo>
                      <a:pt x="4583" y="4624"/>
                    </a:lnTo>
                    <a:lnTo>
                      <a:pt x="4625" y="4666"/>
                    </a:lnTo>
                    <a:lnTo>
                      <a:pt x="4771" y="4666"/>
                    </a:lnTo>
                    <a:lnTo>
                      <a:pt x="4792" y="4603"/>
                    </a:lnTo>
                    <a:lnTo>
                      <a:pt x="4834" y="4603"/>
                    </a:lnTo>
                    <a:lnTo>
                      <a:pt x="4981" y="4750"/>
                    </a:lnTo>
                    <a:lnTo>
                      <a:pt x="5085" y="4541"/>
                    </a:lnTo>
                    <a:lnTo>
                      <a:pt x="5043" y="4310"/>
                    </a:lnTo>
                    <a:lnTo>
                      <a:pt x="5085" y="4248"/>
                    </a:lnTo>
                    <a:lnTo>
                      <a:pt x="5085" y="4185"/>
                    </a:lnTo>
                    <a:lnTo>
                      <a:pt x="5127" y="4038"/>
                    </a:lnTo>
                    <a:lnTo>
                      <a:pt x="5148" y="3829"/>
                    </a:lnTo>
                    <a:lnTo>
                      <a:pt x="5190" y="3766"/>
                    </a:lnTo>
                    <a:lnTo>
                      <a:pt x="5316" y="3725"/>
                    </a:lnTo>
                    <a:lnTo>
                      <a:pt x="5441" y="3662"/>
                    </a:lnTo>
                    <a:lnTo>
                      <a:pt x="5462" y="3578"/>
                    </a:lnTo>
                    <a:lnTo>
                      <a:pt x="5420" y="3411"/>
                    </a:lnTo>
                    <a:lnTo>
                      <a:pt x="5295" y="3348"/>
                    </a:lnTo>
                    <a:lnTo>
                      <a:pt x="5232" y="3181"/>
                    </a:lnTo>
                    <a:lnTo>
                      <a:pt x="5357" y="3097"/>
                    </a:lnTo>
                    <a:lnTo>
                      <a:pt x="5567" y="3181"/>
                    </a:lnTo>
                    <a:lnTo>
                      <a:pt x="5776" y="3181"/>
                    </a:lnTo>
                    <a:lnTo>
                      <a:pt x="5943" y="2950"/>
                    </a:lnTo>
                    <a:lnTo>
                      <a:pt x="5943" y="2783"/>
                    </a:lnTo>
                    <a:lnTo>
                      <a:pt x="5818" y="2657"/>
                    </a:lnTo>
                    <a:lnTo>
                      <a:pt x="6069" y="2323"/>
                    </a:lnTo>
                    <a:lnTo>
                      <a:pt x="6048" y="2051"/>
                    </a:lnTo>
                    <a:lnTo>
                      <a:pt x="5818" y="1695"/>
                    </a:lnTo>
                    <a:lnTo>
                      <a:pt x="5901" y="1590"/>
                    </a:lnTo>
                    <a:lnTo>
                      <a:pt x="6027" y="1465"/>
                    </a:lnTo>
                    <a:lnTo>
                      <a:pt x="6173" y="1465"/>
                    </a:lnTo>
                    <a:lnTo>
                      <a:pt x="6299" y="1318"/>
                    </a:lnTo>
                    <a:lnTo>
                      <a:pt x="6487" y="1214"/>
                    </a:lnTo>
                    <a:lnTo>
                      <a:pt x="6613" y="1297"/>
                    </a:lnTo>
                    <a:lnTo>
                      <a:pt x="6801" y="1277"/>
                    </a:lnTo>
                    <a:lnTo>
                      <a:pt x="7199" y="1172"/>
                    </a:lnTo>
                    <a:lnTo>
                      <a:pt x="7450" y="1067"/>
                    </a:lnTo>
                    <a:lnTo>
                      <a:pt x="7596" y="879"/>
                    </a:lnTo>
                    <a:lnTo>
                      <a:pt x="7471" y="858"/>
                    </a:lnTo>
                    <a:lnTo>
                      <a:pt x="7659" y="691"/>
                    </a:lnTo>
                    <a:lnTo>
                      <a:pt x="7638" y="586"/>
                    </a:lnTo>
                    <a:lnTo>
                      <a:pt x="7387" y="586"/>
                    </a:lnTo>
                    <a:lnTo>
                      <a:pt x="7324" y="691"/>
                    </a:lnTo>
                    <a:lnTo>
                      <a:pt x="7094" y="732"/>
                    </a:lnTo>
                    <a:lnTo>
                      <a:pt x="7073" y="586"/>
                    </a:lnTo>
                    <a:lnTo>
                      <a:pt x="6906" y="649"/>
                    </a:lnTo>
                    <a:lnTo>
                      <a:pt x="6655" y="795"/>
                    </a:lnTo>
                    <a:lnTo>
                      <a:pt x="6571" y="858"/>
                    </a:lnTo>
                    <a:lnTo>
                      <a:pt x="6550" y="984"/>
                    </a:lnTo>
                    <a:lnTo>
                      <a:pt x="6424" y="1067"/>
                    </a:lnTo>
                    <a:lnTo>
                      <a:pt x="6257" y="1151"/>
                    </a:lnTo>
                    <a:lnTo>
                      <a:pt x="6236" y="1193"/>
                    </a:lnTo>
                    <a:lnTo>
                      <a:pt x="6132" y="1277"/>
                    </a:lnTo>
                    <a:lnTo>
                      <a:pt x="5985" y="1277"/>
                    </a:lnTo>
                    <a:lnTo>
                      <a:pt x="5880" y="1256"/>
                    </a:lnTo>
                    <a:lnTo>
                      <a:pt x="5880" y="1172"/>
                    </a:lnTo>
                    <a:lnTo>
                      <a:pt x="5776" y="1046"/>
                    </a:lnTo>
                    <a:lnTo>
                      <a:pt x="5776" y="837"/>
                    </a:lnTo>
                    <a:lnTo>
                      <a:pt x="5755" y="691"/>
                    </a:lnTo>
                    <a:lnTo>
                      <a:pt x="5776" y="565"/>
                    </a:lnTo>
                    <a:lnTo>
                      <a:pt x="5734" y="460"/>
                    </a:lnTo>
                    <a:lnTo>
                      <a:pt x="5629" y="460"/>
                    </a:lnTo>
                    <a:lnTo>
                      <a:pt x="5608" y="356"/>
                    </a:lnTo>
                    <a:lnTo>
                      <a:pt x="5629" y="209"/>
                    </a:lnTo>
                    <a:lnTo>
                      <a:pt x="5629" y="126"/>
                    </a:lnTo>
                    <a:lnTo>
                      <a:pt x="5525" y="63"/>
                    </a:lnTo>
                    <a:lnTo>
                      <a:pt x="542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5" name="Google Shape;2985;p66"/>
              <p:cNvSpPr/>
              <p:nvPr/>
            </p:nvSpPr>
            <p:spPr>
              <a:xfrm>
                <a:off x="3978150" y="2401100"/>
                <a:ext cx="237525" cy="148050"/>
              </a:xfrm>
              <a:custGeom>
                <a:avLst/>
                <a:gdLst/>
                <a:ahLst/>
                <a:cxnLst/>
                <a:rect l="l" t="t" r="r" b="b"/>
                <a:pathLst>
                  <a:path w="9501" h="5922" extrusionOk="0">
                    <a:moveTo>
                      <a:pt x="5064" y="0"/>
                    </a:moveTo>
                    <a:lnTo>
                      <a:pt x="4960" y="84"/>
                    </a:lnTo>
                    <a:lnTo>
                      <a:pt x="5002" y="209"/>
                    </a:lnTo>
                    <a:lnTo>
                      <a:pt x="4855" y="230"/>
                    </a:lnTo>
                    <a:lnTo>
                      <a:pt x="4751" y="209"/>
                    </a:lnTo>
                    <a:lnTo>
                      <a:pt x="4730" y="209"/>
                    </a:lnTo>
                    <a:lnTo>
                      <a:pt x="4500" y="272"/>
                    </a:lnTo>
                    <a:lnTo>
                      <a:pt x="4332" y="293"/>
                    </a:lnTo>
                    <a:lnTo>
                      <a:pt x="4228" y="502"/>
                    </a:lnTo>
                    <a:lnTo>
                      <a:pt x="4228" y="712"/>
                    </a:lnTo>
                    <a:lnTo>
                      <a:pt x="4102" y="712"/>
                    </a:lnTo>
                    <a:lnTo>
                      <a:pt x="3997" y="628"/>
                    </a:lnTo>
                    <a:lnTo>
                      <a:pt x="3851" y="691"/>
                    </a:lnTo>
                    <a:lnTo>
                      <a:pt x="3746" y="607"/>
                    </a:lnTo>
                    <a:lnTo>
                      <a:pt x="3642" y="628"/>
                    </a:lnTo>
                    <a:lnTo>
                      <a:pt x="3537" y="753"/>
                    </a:lnTo>
                    <a:lnTo>
                      <a:pt x="3432" y="732"/>
                    </a:lnTo>
                    <a:lnTo>
                      <a:pt x="3391" y="607"/>
                    </a:lnTo>
                    <a:lnTo>
                      <a:pt x="3244" y="607"/>
                    </a:lnTo>
                    <a:lnTo>
                      <a:pt x="3056" y="712"/>
                    </a:lnTo>
                    <a:lnTo>
                      <a:pt x="2972" y="649"/>
                    </a:lnTo>
                    <a:lnTo>
                      <a:pt x="2805" y="628"/>
                    </a:lnTo>
                    <a:lnTo>
                      <a:pt x="2763" y="691"/>
                    </a:lnTo>
                    <a:lnTo>
                      <a:pt x="2700" y="691"/>
                    </a:lnTo>
                    <a:lnTo>
                      <a:pt x="2595" y="607"/>
                    </a:lnTo>
                    <a:lnTo>
                      <a:pt x="2386" y="691"/>
                    </a:lnTo>
                    <a:lnTo>
                      <a:pt x="2344" y="628"/>
                    </a:lnTo>
                    <a:lnTo>
                      <a:pt x="2219" y="544"/>
                    </a:lnTo>
                    <a:lnTo>
                      <a:pt x="1884" y="502"/>
                    </a:lnTo>
                    <a:lnTo>
                      <a:pt x="1759" y="419"/>
                    </a:lnTo>
                    <a:lnTo>
                      <a:pt x="1675" y="419"/>
                    </a:lnTo>
                    <a:lnTo>
                      <a:pt x="1570" y="523"/>
                    </a:lnTo>
                    <a:lnTo>
                      <a:pt x="1382" y="523"/>
                    </a:lnTo>
                    <a:lnTo>
                      <a:pt x="963" y="586"/>
                    </a:lnTo>
                    <a:lnTo>
                      <a:pt x="859" y="628"/>
                    </a:lnTo>
                    <a:lnTo>
                      <a:pt x="671" y="544"/>
                    </a:lnTo>
                    <a:lnTo>
                      <a:pt x="608" y="544"/>
                    </a:lnTo>
                    <a:lnTo>
                      <a:pt x="566" y="649"/>
                    </a:lnTo>
                    <a:lnTo>
                      <a:pt x="608" y="921"/>
                    </a:lnTo>
                    <a:lnTo>
                      <a:pt x="650" y="1004"/>
                    </a:lnTo>
                    <a:lnTo>
                      <a:pt x="733" y="1151"/>
                    </a:lnTo>
                    <a:lnTo>
                      <a:pt x="859" y="1235"/>
                    </a:lnTo>
                    <a:lnTo>
                      <a:pt x="817" y="1318"/>
                    </a:lnTo>
                    <a:lnTo>
                      <a:pt x="838" y="1381"/>
                    </a:lnTo>
                    <a:lnTo>
                      <a:pt x="880" y="1465"/>
                    </a:lnTo>
                    <a:lnTo>
                      <a:pt x="838" y="1653"/>
                    </a:lnTo>
                    <a:lnTo>
                      <a:pt x="754" y="1653"/>
                    </a:lnTo>
                    <a:lnTo>
                      <a:pt x="650" y="1737"/>
                    </a:lnTo>
                    <a:lnTo>
                      <a:pt x="629" y="1904"/>
                    </a:lnTo>
                    <a:lnTo>
                      <a:pt x="252" y="2302"/>
                    </a:lnTo>
                    <a:lnTo>
                      <a:pt x="294" y="2469"/>
                    </a:lnTo>
                    <a:lnTo>
                      <a:pt x="294" y="2637"/>
                    </a:lnTo>
                    <a:lnTo>
                      <a:pt x="147" y="2616"/>
                    </a:lnTo>
                    <a:lnTo>
                      <a:pt x="43" y="2888"/>
                    </a:lnTo>
                    <a:lnTo>
                      <a:pt x="22" y="3097"/>
                    </a:lnTo>
                    <a:lnTo>
                      <a:pt x="1" y="3097"/>
                    </a:lnTo>
                    <a:lnTo>
                      <a:pt x="126" y="3222"/>
                    </a:lnTo>
                    <a:lnTo>
                      <a:pt x="294" y="3327"/>
                    </a:lnTo>
                    <a:lnTo>
                      <a:pt x="315" y="3432"/>
                    </a:lnTo>
                    <a:lnTo>
                      <a:pt x="440" y="3432"/>
                    </a:lnTo>
                    <a:lnTo>
                      <a:pt x="524" y="3348"/>
                    </a:lnTo>
                    <a:lnTo>
                      <a:pt x="629" y="3348"/>
                    </a:lnTo>
                    <a:lnTo>
                      <a:pt x="838" y="3453"/>
                    </a:lnTo>
                    <a:lnTo>
                      <a:pt x="984" y="3473"/>
                    </a:lnTo>
                    <a:lnTo>
                      <a:pt x="1152" y="3536"/>
                    </a:lnTo>
                    <a:lnTo>
                      <a:pt x="1194" y="3641"/>
                    </a:lnTo>
                    <a:lnTo>
                      <a:pt x="1340" y="3683"/>
                    </a:lnTo>
                    <a:lnTo>
                      <a:pt x="1487" y="3641"/>
                    </a:lnTo>
                    <a:lnTo>
                      <a:pt x="1612" y="3641"/>
                    </a:lnTo>
                    <a:lnTo>
                      <a:pt x="1717" y="3515"/>
                    </a:lnTo>
                    <a:lnTo>
                      <a:pt x="2114" y="3453"/>
                    </a:lnTo>
                    <a:lnTo>
                      <a:pt x="2240" y="3369"/>
                    </a:lnTo>
                    <a:lnTo>
                      <a:pt x="2386" y="3348"/>
                    </a:lnTo>
                    <a:lnTo>
                      <a:pt x="2344" y="3201"/>
                    </a:lnTo>
                    <a:lnTo>
                      <a:pt x="2386" y="3139"/>
                    </a:lnTo>
                    <a:lnTo>
                      <a:pt x="2344" y="2992"/>
                    </a:lnTo>
                    <a:lnTo>
                      <a:pt x="2428" y="3013"/>
                    </a:lnTo>
                    <a:lnTo>
                      <a:pt x="2449" y="2992"/>
                    </a:lnTo>
                    <a:lnTo>
                      <a:pt x="2554" y="3034"/>
                    </a:lnTo>
                    <a:lnTo>
                      <a:pt x="2616" y="2992"/>
                    </a:lnTo>
                    <a:lnTo>
                      <a:pt x="2742" y="2992"/>
                    </a:lnTo>
                    <a:lnTo>
                      <a:pt x="2763" y="2929"/>
                    </a:lnTo>
                    <a:lnTo>
                      <a:pt x="2867" y="3055"/>
                    </a:lnTo>
                    <a:lnTo>
                      <a:pt x="3014" y="3055"/>
                    </a:lnTo>
                    <a:lnTo>
                      <a:pt x="3181" y="3243"/>
                    </a:lnTo>
                    <a:lnTo>
                      <a:pt x="3370" y="3243"/>
                    </a:lnTo>
                    <a:lnTo>
                      <a:pt x="3391" y="3201"/>
                    </a:lnTo>
                    <a:lnTo>
                      <a:pt x="3453" y="3201"/>
                    </a:lnTo>
                    <a:lnTo>
                      <a:pt x="3642" y="3369"/>
                    </a:lnTo>
                    <a:lnTo>
                      <a:pt x="3788" y="3453"/>
                    </a:lnTo>
                    <a:lnTo>
                      <a:pt x="3809" y="3641"/>
                    </a:lnTo>
                    <a:lnTo>
                      <a:pt x="3809" y="3787"/>
                    </a:lnTo>
                    <a:lnTo>
                      <a:pt x="3956" y="3850"/>
                    </a:lnTo>
                    <a:lnTo>
                      <a:pt x="3956" y="3892"/>
                    </a:lnTo>
                    <a:lnTo>
                      <a:pt x="4102" y="4038"/>
                    </a:lnTo>
                    <a:lnTo>
                      <a:pt x="4269" y="4143"/>
                    </a:lnTo>
                    <a:lnTo>
                      <a:pt x="4290" y="4248"/>
                    </a:lnTo>
                    <a:lnTo>
                      <a:pt x="4269" y="4352"/>
                    </a:lnTo>
                    <a:lnTo>
                      <a:pt x="4332" y="4457"/>
                    </a:lnTo>
                    <a:lnTo>
                      <a:pt x="4311" y="4499"/>
                    </a:lnTo>
                    <a:lnTo>
                      <a:pt x="4123" y="4499"/>
                    </a:lnTo>
                    <a:lnTo>
                      <a:pt x="4060" y="4415"/>
                    </a:lnTo>
                    <a:lnTo>
                      <a:pt x="3893" y="4478"/>
                    </a:lnTo>
                    <a:lnTo>
                      <a:pt x="3788" y="4478"/>
                    </a:lnTo>
                    <a:lnTo>
                      <a:pt x="3767" y="4687"/>
                    </a:lnTo>
                    <a:lnTo>
                      <a:pt x="3767" y="4834"/>
                    </a:lnTo>
                    <a:lnTo>
                      <a:pt x="3704" y="4813"/>
                    </a:lnTo>
                    <a:lnTo>
                      <a:pt x="3600" y="5022"/>
                    </a:lnTo>
                    <a:lnTo>
                      <a:pt x="3600" y="5126"/>
                    </a:lnTo>
                    <a:lnTo>
                      <a:pt x="3495" y="5106"/>
                    </a:lnTo>
                    <a:lnTo>
                      <a:pt x="3432" y="5147"/>
                    </a:lnTo>
                    <a:lnTo>
                      <a:pt x="3537" y="5315"/>
                    </a:lnTo>
                    <a:lnTo>
                      <a:pt x="3684" y="5357"/>
                    </a:lnTo>
                    <a:lnTo>
                      <a:pt x="3893" y="5357"/>
                    </a:lnTo>
                    <a:lnTo>
                      <a:pt x="3976" y="5294"/>
                    </a:lnTo>
                    <a:lnTo>
                      <a:pt x="4165" y="5294"/>
                    </a:lnTo>
                    <a:lnTo>
                      <a:pt x="4269" y="5357"/>
                    </a:lnTo>
                    <a:lnTo>
                      <a:pt x="4290" y="5252"/>
                    </a:lnTo>
                    <a:lnTo>
                      <a:pt x="4228" y="5189"/>
                    </a:lnTo>
                    <a:lnTo>
                      <a:pt x="4228" y="5106"/>
                    </a:lnTo>
                    <a:lnTo>
                      <a:pt x="4228" y="5022"/>
                    </a:lnTo>
                    <a:lnTo>
                      <a:pt x="4290" y="5106"/>
                    </a:lnTo>
                    <a:lnTo>
                      <a:pt x="4374" y="5106"/>
                    </a:lnTo>
                    <a:lnTo>
                      <a:pt x="4583" y="4834"/>
                    </a:lnTo>
                    <a:lnTo>
                      <a:pt x="4541" y="4771"/>
                    </a:lnTo>
                    <a:lnTo>
                      <a:pt x="4604" y="4771"/>
                    </a:lnTo>
                    <a:lnTo>
                      <a:pt x="4730" y="4603"/>
                    </a:lnTo>
                    <a:lnTo>
                      <a:pt x="4730" y="4478"/>
                    </a:lnTo>
                    <a:lnTo>
                      <a:pt x="4813" y="4394"/>
                    </a:lnTo>
                    <a:lnTo>
                      <a:pt x="4939" y="4394"/>
                    </a:lnTo>
                    <a:lnTo>
                      <a:pt x="5064" y="4269"/>
                    </a:lnTo>
                    <a:lnTo>
                      <a:pt x="5127" y="4310"/>
                    </a:lnTo>
                    <a:lnTo>
                      <a:pt x="5127" y="4352"/>
                    </a:lnTo>
                    <a:lnTo>
                      <a:pt x="5232" y="4352"/>
                    </a:lnTo>
                    <a:lnTo>
                      <a:pt x="5274" y="4289"/>
                    </a:lnTo>
                    <a:lnTo>
                      <a:pt x="5336" y="4206"/>
                    </a:lnTo>
                    <a:lnTo>
                      <a:pt x="5357" y="4269"/>
                    </a:lnTo>
                    <a:lnTo>
                      <a:pt x="5441" y="4310"/>
                    </a:lnTo>
                    <a:lnTo>
                      <a:pt x="5525" y="4352"/>
                    </a:lnTo>
                    <a:lnTo>
                      <a:pt x="5692" y="4310"/>
                    </a:lnTo>
                    <a:lnTo>
                      <a:pt x="5567" y="4373"/>
                    </a:lnTo>
                    <a:lnTo>
                      <a:pt x="5483" y="4415"/>
                    </a:lnTo>
                    <a:lnTo>
                      <a:pt x="5378" y="4394"/>
                    </a:lnTo>
                    <a:lnTo>
                      <a:pt x="5211" y="4415"/>
                    </a:lnTo>
                    <a:lnTo>
                      <a:pt x="5064" y="4415"/>
                    </a:lnTo>
                    <a:lnTo>
                      <a:pt x="5127" y="4478"/>
                    </a:lnTo>
                    <a:lnTo>
                      <a:pt x="5336" y="4478"/>
                    </a:lnTo>
                    <a:lnTo>
                      <a:pt x="5483" y="4561"/>
                    </a:lnTo>
                    <a:lnTo>
                      <a:pt x="5462" y="4582"/>
                    </a:lnTo>
                    <a:lnTo>
                      <a:pt x="5420" y="4624"/>
                    </a:lnTo>
                    <a:lnTo>
                      <a:pt x="5483" y="4708"/>
                    </a:lnTo>
                    <a:lnTo>
                      <a:pt x="5567" y="4708"/>
                    </a:lnTo>
                    <a:lnTo>
                      <a:pt x="5671" y="4771"/>
                    </a:lnTo>
                    <a:lnTo>
                      <a:pt x="5797" y="4708"/>
                    </a:lnTo>
                    <a:lnTo>
                      <a:pt x="5943" y="4687"/>
                    </a:lnTo>
                    <a:lnTo>
                      <a:pt x="6069" y="4729"/>
                    </a:lnTo>
                    <a:lnTo>
                      <a:pt x="6173" y="4792"/>
                    </a:lnTo>
                    <a:lnTo>
                      <a:pt x="6194" y="4708"/>
                    </a:lnTo>
                    <a:lnTo>
                      <a:pt x="6257" y="4729"/>
                    </a:lnTo>
                    <a:lnTo>
                      <a:pt x="6278" y="4875"/>
                    </a:lnTo>
                    <a:lnTo>
                      <a:pt x="6362" y="4938"/>
                    </a:lnTo>
                    <a:lnTo>
                      <a:pt x="6299" y="4980"/>
                    </a:lnTo>
                    <a:lnTo>
                      <a:pt x="6111" y="5022"/>
                    </a:lnTo>
                    <a:lnTo>
                      <a:pt x="5943" y="5126"/>
                    </a:lnTo>
                    <a:lnTo>
                      <a:pt x="5797" y="5315"/>
                    </a:lnTo>
                    <a:lnTo>
                      <a:pt x="5901" y="5357"/>
                    </a:lnTo>
                    <a:lnTo>
                      <a:pt x="5985" y="5294"/>
                    </a:lnTo>
                    <a:lnTo>
                      <a:pt x="6111" y="5357"/>
                    </a:lnTo>
                    <a:lnTo>
                      <a:pt x="6173" y="5336"/>
                    </a:lnTo>
                    <a:lnTo>
                      <a:pt x="6362" y="5503"/>
                    </a:lnTo>
                    <a:lnTo>
                      <a:pt x="6383" y="5566"/>
                    </a:lnTo>
                    <a:lnTo>
                      <a:pt x="6299" y="5775"/>
                    </a:lnTo>
                    <a:lnTo>
                      <a:pt x="6278" y="5838"/>
                    </a:lnTo>
                    <a:lnTo>
                      <a:pt x="6383" y="5922"/>
                    </a:lnTo>
                    <a:lnTo>
                      <a:pt x="6592" y="5922"/>
                    </a:lnTo>
                    <a:lnTo>
                      <a:pt x="6780" y="5817"/>
                    </a:lnTo>
                    <a:lnTo>
                      <a:pt x="7031" y="5629"/>
                    </a:lnTo>
                    <a:lnTo>
                      <a:pt x="7220" y="5629"/>
                    </a:lnTo>
                    <a:lnTo>
                      <a:pt x="7324" y="5503"/>
                    </a:lnTo>
                    <a:lnTo>
                      <a:pt x="7450" y="5419"/>
                    </a:lnTo>
                    <a:lnTo>
                      <a:pt x="7680" y="5440"/>
                    </a:lnTo>
                    <a:lnTo>
                      <a:pt x="7889" y="5440"/>
                    </a:lnTo>
                    <a:lnTo>
                      <a:pt x="7952" y="5336"/>
                    </a:lnTo>
                    <a:lnTo>
                      <a:pt x="7889" y="5231"/>
                    </a:lnTo>
                    <a:lnTo>
                      <a:pt x="7952" y="5210"/>
                    </a:lnTo>
                    <a:lnTo>
                      <a:pt x="7994" y="5126"/>
                    </a:lnTo>
                    <a:lnTo>
                      <a:pt x="7847" y="5106"/>
                    </a:lnTo>
                    <a:lnTo>
                      <a:pt x="7659" y="5126"/>
                    </a:lnTo>
                    <a:lnTo>
                      <a:pt x="7638" y="5252"/>
                    </a:lnTo>
                    <a:lnTo>
                      <a:pt x="7513" y="5189"/>
                    </a:lnTo>
                    <a:lnTo>
                      <a:pt x="7450" y="5189"/>
                    </a:lnTo>
                    <a:lnTo>
                      <a:pt x="7345" y="5294"/>
                    </a:lnTo>
                    <a:lnTo>
                      <a:pt x="7303" y="5252"/>
                    </a:lnTo>
                    <a:lnTo>
                      <a:pt x="7010" y="4938"/>
                    </a:lnTo>
                    <a:lnTo>
                      <a:pt x="6948" y="4813"/>
                    </a:lnTo>
                    <a:lnTo>
                      <a:pt x="6885" y="4687"/>
                    </a:lnTo>
                    <a:lnTo>
                      <a:pt x="6822" y="4708"/>
                    </a:lnTo>
                    <a:lnTo>
                      <a:pt x="6885" y="4875"/>
                    </a:lnTo>
                    <a:lnTo>
                      <a:pt x="7094" y="5106"/>
                    </a:lnTo>
                    <a:lnTo>
                      <a:pt x="7261" y="5294"/>
                    </a:lnTo>
                    <a:lnTo>
                      <a:pt x="7220" y="5315"/>
                    </a:lnTo>
                    <a:lnTo>
                      <a:pt x="7094" y="5294"/>
                    </a:lnTo>
                    <a:lnTo>
                      <a:pt x="7031" y="5210"/>
                    </a:lnTo>
                    <a:lnTo>
                      <a:pt x="7010" y="5085"/>
                    </a:lnTo>
                    <a:lnTo>
                      <a:pt x="6927" y="5043"/>
                    </a:lnTo>
                    <a:lnTo>
                      <a:pt x="6885" y="5106"/>
                    </a:lnTo>
                    <a:lnTo>
                      <a:pt x="6885" y="5022"/>
                    </a:lnTo>
                    <a:lnTo>
                      <a:pt x="6822" y="5022"/>
                    </a:lnTo>
                    <a:lnTo>
                      <a:pt x="6780" y="5043"/>
                    </a:lnTo>
                    <a:lnTo>
                      <a:pt x="6780" y="5001"/>
                    </a:lnTo>
                    <a:lnTo>
                      <a:pt x="6822" y="4917"/>
                    </a:lnTo>
                    <a:lnTo>
                      <a:pt x="6801" y="4875"/>
                    </a:lnTo>
                    <a:lnTo>
                      <a:pt x="6717" y="4896"/>
                    </a:lnTo>
                    <a:lnTo>
                      <a:pt x="6676" y="4834"/>
                    </a:lnTo>
                    <a:lnTo>
                      <a:pt x="6592" y="4771"/>
                    </a:lnTo>
                    <a:lnTo>
                      <a:pt x="6404" y="4792"/>
                    </a:lnTo>
                    <a:lnTo>
                      <a:pt x="6320" y="4729"/>
                    </a:lnTo>
                    <a:lnTo>
                      <a:pt x="6362" y="4687"/>
                    </a:lnTo>
                    <a:lnTo>
                      <a:pt x="6487" y="4708"/>
                    </a:lnTo>
                    <a:lnTo>
                      <a:pt x="6529" y="4624"/>
                    </a:lnTo>
                    <a:lnTo>
                      <a:pt x="6634" y="4708"/>
                    </a:lnTo>
                    <a:lnTo>
                      <a:pt x="6738" y="4708"/>
                    </a:lnTo>
                    <a:lnTo>
                      <a:pt x="6780" y="4624"/>
                    </a:lnTo>
                    <a:lnTo>
                      <a:pt x="6885" y="4603"/>
                    </a:lnTo>
                    <a:lnTo>
                      <a:pt x="7052" y="4415"/>
                    </a:lnTo>
                    <a:lnTo>
                      <a:pt x="7052" y="4373"/>
                    </a:lnTo>
                    <a:lnTo>
                      <a:pt x="7136" y="4394"/>
                    </a:lnTo>
                    <a:lnTo>
                      <a:pt x="7136" y="4457"/>
                    </a:lnTo>
                    <a:lnTo>
                      <a:pt x="7031" y="4582"/>
                    </a:lnTo>
                    <a:lnTo>
                      <a:pt x="6989" y="4603"/>
                    </a:lnTo>
                    <a:lnTo>
                      <a:pt x="7010" y="4666"/>
                    </a:lnTo>
                    <a:lnTo>
                      <a:pt x="7094" y="4624"/>
                    </a:lnTo>
                    <a:lnTo>
                      <a:pt x="7220" y="4457"/>
                    </a:lnTo>
                    <a:lnTo>
                      <a:pt x="7241" y="4373"/>
                    </a:lnTo>
                    <a:lnTo>
                      <a:pt x="7157" y="4289"/>
                    </a:lnTo>
                    <a:lnTo>
                      <a:pt x="7136" y="4248"/>
                    </a:lnTo>
                    <a:lnTo>
                      <a:pt x="7199" y="4206"/>
                    </a:lnTo>
                    <a:lnTo>
                      <a:pt x="7261" y="4352"/>
                    </a:lnTo>
                    <a:lnTo>
                      <a:pt x="7345" y="4373"/>
                    </a:lnTo>
                    <a:lnTo>
                      <a:pt x="7450" y="4289"/>
                    </a:lnTo>
                    <a:lnTo>
                      <a:pt x="7617" y="4310"/>
                    </a:lnTo>
                    <a:lnTo>
                      <a:pt x="7722" y="4248"/>
                    </a:lnTo>
                    <a:lnTo>
                      <a:pt x="7868" y="4248"/>
                    </a:lnTo>
                    <a:lnTo>
                      <a:pt x="7973" y="4101"/>
                    </a:lnTo>
                    <a:lnTo>
                      <a:pt x="8057" y="4038"/>
                    </a:lnTo>
                    <a:lnTo>
                      <a:pt x="8182" y="4038"/>
                    </a:lnTo>
                    <a:lnTo>
                      <a:pt x="8203" y="3934"/>
                    </a:lnTo>
                    <a:lnTo>
                      <a:pt x="8287" y="3871"/>
                    </a:lnTo>
                    <a:lnTo>
                      <a:pt x="8454" y="3871"/>
                    </a:lnTo>
                    <a:lnTo>
                      <a:pt x="8580" y="3829"/>
                    </a:lnTo>
                    <a:lnTo>
                      <a:pt x="8663" y="3829"/>
                    </a:lnTo>
                    <a:lnTo>
                      <a:pt x="8663" y="3892"/>
                    </a:lnTo>
                    <a:lnTo>
                      <a:pt x="8768" y="3850"/>
                    </a:lnTo>
                    <a:lnTo>
                      <a:pt x="8789" y="3578"/>
                    </a:lnTo>
                    <a:lnTo>
                      <a:pt x="8873" y="3557"/>
                    </a:lnTo>
                    <a:lnTo>
                      <a:pt x="8998" y="3348"/>
                    </a:lnTo>
                    <a:lnTo>
                      <a:pt x="9291" y="3327"/>
                    </a:lnTo>
                    <a:lnTo>
                      <a:pt x="9396" y="3243"/>
                    </a:lnTo>
                    <a:lnTo>
                      <a:pt x="9354" y="3118"/>
                    </a:lnTo>
                    <a:lnTo>
                      <a:pt x="9438" y="2909"/>
                    </a:lnTo>
                    <a:lnTo>
                      <a:pt x="9417" y="2720"/>
                    </a:lnTo>
                    <a:lnTo>
                      <a:pt x="9228" y="2616"/>
                    </a:lnTo>
                    <a:lnTo>
                      <a:pt x="9291" y="2365"/>
                    </a:lnTo>
                    <a:lnTo>
                      <a:pt x="9396" y="2323"/>
                    </a:lnTo>
                    <a:lnTo>
                      <a:pt x="9500" y="2197"/>
                    </a:lnTo>
                    <a:lnTo>
                      <a:pt x="9500" y="2072"/>
                    </a:lnTo>
                    <a:lnTo>
                      <a:pt x="9417" y="2009"/>
                    </a:lnTo>
                    <a:lnTo>
                      <a:pt x="9354" y="1883"/>
                    </a:lnTo>
                    <a:lnTo>
                      <a:pt x="9291" y="1967"/>
                    </a:lnTo>
                    <a:lnTo>
                      <a:pt x="9103" y="1946"/>
                    </a:lnTo>
                    <a:lnTo>
                      <a:pt x="8935" y="1841"/>
                    </a:lnTo>
                    <a:lnTo>
                      <a:pt x="8810" y="1862"/>
                    </a:lnTo>
                    <a:lnTo>
                      <a:pt x="8705" y="1800"/>
                    </a:lnTo>
                    <a:lnTo>
                      <a:pt x="8559" y="1779"/>
                    </a:lnTo>
                    <a:lnTo>
                      <a:pt x="8349" y="1758"/>
                    </a:lnTo>
                    <a:lnTo>
                      <a:pt x="8266" y="1841"/>
                    </a:lnTo>
                    <a:lnTo>
                      <a:pt x="8203" y="1695"/>
                    </a:lnTo>
                    <a:lnTo>
                      <a:pt x="8057" y="1590"/>
                    </a:lnTo>
                    <a:lnTo>
                      <a:pt x="7931" y="1318"/>
                    </a:lnTo>
                    <a:lnTo>
                      <a:pt x="7826" y="1339"/>
                    </a:lnTo>
                    <a:lnTo>
                      <a:pt x="7638" y="1465"/>
                    </a:lnTo>
                    <a:lnTo>
                      <a:pt x="7513" y="1444"/>
                    </a:lnTo>
                    <a:lnTo>
                      <a:pt x="7366" y="1486"/>
                    </a:lnTo>
                    <a:lnTo>
                      <a:pt x="7220" y="1423"/>
                    </a:lnTo>
                    <a:lnTo>
                      <a:pt x="7115" y="1528"/>
                    </a:lnTo>
                    <a:lnTo>
                      <a:pt x="6843" y="1256"/>
                    </a:lnTo>
                    <a:lnTo>
                      <a:pt x="6780" y="1067"/>
                    </a:lnTo>
                    <a:lnTo>
                      <a:pt x="6780" y="921"/>
                    </a:lnTo>
                    <a:lnTo>
                      <a:pt x="6676" y="921"/>
                    </a:lnTo>
                    <a:lnTo>
                      <a:pt x="6676" y="795"/>
                    </a:lnTo>
                    <a:lnTo>
                      <a:pt x="6529" y="691"/>
                    </a:lnTo>
                    <a:lnTo>
                      <a:pt x="6215" y="732"/>
                    </a:lnTo>
                    <a:lnTo>
                      <a:pt x="6069" y="523"/>
                    </a:lnTo>
                    <a:lnTo>
                      <a:pt x="6111" y="398"/>
                    </a:lnTo>
                    <a:lnTo>
                      <a:pt x="6006" y="293"/>
                    </a:lnTo>
                    <a:lnTo>
                      <a:pt x="5901" y="21"/>
                    </a:lnTo>
                    <a:lnTo>
                      <a:pt x="5776" y="21"/>
                    </a:lnTo>
                    <a:lnTo>
                      <a:pt x="5650" y="105"/>
                    </a:lnTo>
                    <a:lnTo>
                      <a:pt x="5357" y="105"/>
                    </a:lnTo>
                    <a:lnTo>
                      <a:pt x="506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6" name="Google Shape;2986;p66"/>
              <p:cNvSpPr/>
              <p:nvPr/>
            </p:nvSpPr>
            <p:spPr>
              <a:xfrm>
                <a:off x="4036750" y="2474325"/>
                <a:ext cx="49725" cy="55475"/>
              </a:xfrm>
              <a:custGeom>
                <a:avLst/>
                <a:gdLst/>
                <a:ahLst/>
                <a:cxnLst/>
                <a:rect l="l" t="t" r="r" b="b"/>
                <a:pathLst>
                  <a:path w="1989" h="2219" extrusionOk="0">
                    <a:moveTo>
                      <a:pt x="419" y="0"/>
                    </a:moveTo>
                    <a:lnTo>
                      <a:pt x="398" y="63"/>
                    </a:lnTo>
                    <a:lnTo>
                      <a:pt x="272" y="63"/>
                    </a:lnTo>
                    <a:lnTo>
                      <a:pt x="210" y="105"/>
                    </a:lnTo>
                    <a:lnTo>
                      <a:pt x="105" y="63"/>
                    </a:lnTo>
                    <a:lnTo>
                      <a:pt x="84" y="84"/>
                    </a:lnTo>
                    <a:lnTo>
                      <a:pt x="0" y="63"/>
                    </a:lnTo>
                    <a:lnTo>
                      <a:pt x="42" y="210"/>
                    </a:lnTo>
                    <a:lnTo>
                      <a:pt x="0" y="272"/>
                    </a:lnTo>
                    <a:lnTo>
                      <a:pt x="42" y="419"/>
                    </a:lnTo>
                    <a:lnTo>
                      <a:pt x="251" y="377"/>
                    </a:lnTo>
                    <a:lnTo>
                      <a:pt x="314" y="628"/>
                    </a:lnTo>
                    <a:lnTo>
                      <a:pt x="565" y="837"/>
                    </a:lnTo>
                    <a:lnTo>
                      <a:pt x="586" y="942"/>
                    </a:lnTo>
                    <a:lnTo>
                      <a:pt x="900" y="1214"/>
                    </a:lnTo>
                    <a:lnTo>
                      <a:pt x="921" y="1360"/>
                    </a:lnTo>
                    <a:lnTo>
                      <a:pt x="1026" y="1528"/>
                    </a:lnTo>
                    <a:lnTo>
                      <a:pt x="1005" y="2072"/>
                    </a:lnTo>
                    <a:lnTo>
                      <a:pt x="1088" y="2218"/>
                    </a:lnTo>
                    <a:lnTo>
                      <a:pt x="1151" y="2177"/>
                    </a:lnTo>
                    <a:lnTo>
                      <a:pt x="1256" y="2197"/>
                    </a:lnTo>
                    <a:lnTo>
                      <a:pt x="1256" y="2093"/>
                    </a:lnTo>
                    <a:lnTo>
                      <a:pt x="1360" y="1884"/>
                    </a:lnTo>
                    <a:lnTo>
                      <a:pt x="1423" y="1905"/>
                    </a:lnTo>
                    <a:lnTo>
                      <a:pt x="1423" y="1758"/>
                    </a:lnTo>
                    <a:lnTo>
                      <a:pt x="1444" y="1549"/>
                    </a:lnTo>
                    <a:lnTo>
                      <a:pt x="1549" y="1549"/>
                    </a:lnTo>
                    <a:lnTo>
                      <a:pt x="1716" y="1486"/>
                    </a:lnTo>
                    <a:lnTo>
                      <a:pt x="1779" y="1570"/>
                    </a:lnTo>
                    <a:lnTo>
                      <a:pt x="1967" y="1570"/>
                    </a:lnTo>
                    <a:lnTo>
                      <a:pt x="1988" y="1528"/>
                    </a:lnTo>
                    <a:lnTo>
                      <a:pt x="1925" y="1423"/>
                    </a:lnTo>
                    <a:lnTo>
                      <a:pt x="1946" y="1319"/>
                    </a:lnTo>
                    <a:lnTo>
                      <a:pt x="1925" y="1214"/>
                    </a:lnTo>
                    <a:lnTo>
                      <a:pt x="1758" y="1109"/>
                    </a:lnTo>
                    <a:lnTo>
                      <a:pt x="1612" y="963"/>
                    </a:lnTo>
                    <a:lnTo>
                      <a:pt x="1612" y="921"/>
                    </a:lnTo>
                    <a:lnTo>
                      <a:pt x="1465" y="858"/>
                    </a:lnTo>
                    <a:lnTo>
                      <a:pt x="1465" y="712"/>
                    </a:lnTo>
                    <a:lnTo>
                      <a:pt x="1444" y="524"/>
                    </a:lnTo>
                    <a:lnTo>
                      <a:pt x="1298" y="440"/>
                    </a:lnTo>
                    <a:lnTo>
                      <a:pt x="1109" y="272"/>
                    </a:lnTo>
                    <a:lnTo>
                      <a:pt x="1047" y="272"/>
                    </a:lnTo>
                    <a:lnTo>
                      <a:pt x="1026" y="314"/>
                    </a:lnTo>
                    <a:lnTo>
                      <a:pt x="837" y="314"/>
                    </a:lnTo>
                    <a:lnTo>
                      <a:pt x="670" y="126"/>
                    </a:lnTo>
                    <a:lnTo>
                      <a:pt x="523" y="126"/>
                    </a:lnTo>
                    <a:lnTo>
                      <a:pt x="41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7" name="Google Shape;2987;p66"/>
              <p:cNvSpPr/>
              <p:nvPr/>
            </p:nvSpPr>
            <p:spPr>
              <a:xfrm>
                <a:off x="3957250" y="2483750"/>
                <a:ext cx="127650" cy="81625"/>
              </a:xfrm>
              <a:custGeom>
                <a:avLst/>
                <a:gdLst/>
                <a:ahLst/>
                <a:cxnLst/>
                <a:rect l="l" t="t" r="r" b="b"/>
                <a:pathLst>
                  <a:path w="5106" h="3265" extrusionOk="0">
                    <a:moveTo>
                      <a:pt x="3431" y="0"/>
                    </a:moveTo>
                    <a:lnTo>
                      <a:pt x="3076" y="63"/>
                    </a:lnTo>
                    <a:lnTo>
                      <a:pt x="2950" y="147"/>
                    </a:lnTo>
                    <a:lnTo>
                      <a:pt x="2553" y="209"/>
                    </a:lnTo>
                    <a:lnTo>
                      <a:pt x="2448" y="335"/>
                    </a:lnTo>
                    <a:lnTo>
                      <a:pt x="2323" y="335"/>
                    </a:lnTo>
                    <a:lnTo>
                      <a:pt x="2176" y="377"/>
                    </a:lnTo>
                    <a:lnTo>
                      <a:pt x="2030" y="335"/>
                    </a:lnTo>
                    <a:lnTo>
                      <a:pt x="1988" y="230"/>
                    </a:lnTo>
                    <a:lnTo>
                      <a:pt x="1820" y="167"/>
                    </a:lnTo>
                    <a:lnTo>
                      <a:pt x="1674" y="147"/>
                    </a:lnTo>
                    <a:lnTo>
                      <a:pt x="1465" y="42"/>
                    </a:lnTo>
                    <a:lnTo>
                      <a:pt x="1360" y="42"/>
                    </a:lnTo>
                    <a:lnTo>
                      <a:pt x="1276" y="126"/>
                    </a:lnTo>
                    <a:lnTo>
                      <a:pt x="1151" y="126"/>
                    </a:lnTo>
                    <a:lnTo>
                      <a:pt x="1172" y="147"/>
                    </a:lnTo>
                    <a:lnTo>
                      <a:pt x="1130" y="272"/>
                    </a:lnTo>
                    <a:lnTo>
                      <a:pt x="962" y="314"/>
                    </a:lnTo>
                    <a:lnTo>
                      <a:pt x="858" y="544"/>
                    </a:lnTo>
                    <a:lnTo>
                      <a:pt x="732" y="879"/>
                    </a:lnTo>
                    <a:lnTo>
                      <a:pt x="523" y="1193"/>
                    </a:lnTo>
                    <a:lnTo>
                      <a:pt x="544" y="1297"/>
                    </a:lnTo>
                    <a:lnTo>
                      <a:pt x="439" y="1402"/>
                    </a:lnTo>
                    <a:lnTo>
                      <a:pt x="293" y="1381"/>
                    </a:lnTo>
                    <a:lnTo>
                      <a:pt x="230" y="1486"/>
                    </a:lnTo>
                    <a:lnTo>
                      <a:pt x="126" y="1507"/>
                    </a:lnTo>
                    <a:lnTo>
                      <a:pt x="0" y="1632"/>
                    </a:lnTo>
                    <a:lnTo>
                      <a:pt x="126" y="1674"/>
                    </a:lnTo>
                    <a:lnTo>
                      <a:pt x="146" y="1737"/>
                    </a:lnTo>
                    <a:lnTo>
                      <a:pt x="335" y="1946"/>
                    </a:lnTo>
                    <a:lnTo>
                      <a:pt x="356" y="2051"/>
                    </a:lnTo>
                    <a:lnTo>
                      <a:pt x="523" y="2134"/>
                    </a:lnTo>
                    <a:lnTo>
                      <a:pt x="670" y="2260"/>
                    </a:lnTo>
                    <a:lnTo>
                      <a:pt x="607" y="2406"/>
                    </a:lnTo>
                    <a:lnTo>
                      <a:pt x="628" y="2448"/>
                    </a:lnTo>
                    <a:lnTo>
                      <a:pt x="837" y="2532"/>
                    </a:lnTo>
                    <a:lnTo>
                      <a:pt x="879" y="2616"/>
                    </a:lnTo>
                    <a:lnTo>
                      <a:pt x="983" y="2574"/>
                    </a:lnTo>
                    <a:lnTo>
                      <a:pt x="1088" y="2657"/>
                    </a:lnTo>
                    <a:lnTo>
                      <a:pt x="1172" y="2532"/>
                    </a:lnTo>
                    <a:lnTo>
                      <a:pt x="1381" y="2553"/>
                    </a:lnTo>
                    <a:lnTo>
                      <a:pt x="1276" y="2678"/>
                    </a:lnTo>
                    <a:lnTo>
                      <a:pt x="1297" y="2762"/>
                    </a:lnTo>
                    <a:lnTo>
                      <a:pt x="1339" y="2888"/>
                    </a:lnTo>
                    <a:lnTo>
                      <a:pt x="1486" y="2888"/>
                    </a:lnTo>
                    <a:lnTo>
                      <a:pt x="1569" y="2971"/>
                    </a:lnTo>
                    <a:lnTo>
                      <a:pt x="1569" y="3055"/>
                    </a:lnTo>
                    <a:lnTo>
                      <a:pt x="1507" y="3097"/>
                    </a:lnTo>
                    <a:lnTo>
                      <a:pt x="1590" y="3201"/>
                    </a:lnTo>
                    <a:lnTo>
                      <a:pt x="1716" y="3139"/>
                    </a:lnTo>
                    <a:lnTo>
                      <a:pt x="1883" y="3139"/>
                    </a:lnTo>
                    <a:lnTo>
                      <a:pt x="1925" y="3201"/>
                    </a:lnTo>
                    <a:lnTo>
                      <a:pt x="1988" y="3180"/>
                    </a:lnTo>
                    <a:lnTo>
                      <a:pt x="2197" y="3264"/>
                    </a:lnTo>
                    <a:lnTo>
                      <a:pt x="2343" y="3180"/>
                    </a:lnTo>
                    <a:lnTo>
                      <a:pt x="2490" y="3201"/>
                    </a:lnTo>
                    <a:lnTo>
                      <a:pt x="2553" y="3160"/>
                    </a:lnTo>
                    <a:lnTo>
                      <a:pt x="2699" y="3201"/>
                    </a:lnTo>
                    <a:lnTo>
                      <a:pt x="2804" y="3201"/>
                    </a:lnTo>
                    <a:lnTo>
                      <a:pt x="3013" y="3243"/>
                    </a:lnTo>
                    <a:lnTo>
                      <a:pt x="3076" y="3180"/>
                    </a:lnTo>
                    <a:lnTo>
                      <a:pt x="3222" y="3139"/>
                    </a:lnTo>
                    <a:lnTo>
                      <a:pt x="3264" y="3055"/>
                    </a:lnTo>
                    <a:lnTo>
                      <a:pt x="3599" y="2888"/>
                    </a:lnTo>
                    <a:lnTo>
                      <a:pt x="3766" y="2867"/>
                    </a:lnTo>
                    <a:lnTo>
                      <a:pt x="3955" y="2888"/>
                    </a:lnTo>
                    <a:lnTo>
                      <a:pt x="4122" y="2971"/>
                    </a:lnTo>
                    <a:lnTo>
                      <a:pt x="4185" y="3034"/>
                    </a:lnTo>
                    <a:lnTo>
                      <a:pt x="4289" y="2992"/>
                    </a:lnTo>
                    <a:lnTo>
                      <a:pt x="4436" y="3055"/>
                    </a:lnTo>
                    <a:lnTo>
                      <a:pt x="4478" y="3139"/>
                    </a:lnTo>
                    <a:lnTo>
                      <a:pt x="4603" y="3139"/>
                    </a:lnTo>
                    <a:lnTo>
                      <a:pt x="4582" y="2992"/>
                    </a:lnTo>
                    <a:lnTo>
                      <a:pt x="4624" y="2888"/>
                    </a:lnTo>
                    <a:lnTo>
                      <a:pt x="4624" y="2720"/>
                    </a:lnTo>
                    <a:lnTo>
                      <a:pt x="4603" y="2636"/>
                    </a:lnTo>
                    <a:lnTo>
                      <a:pt x="4645" y="2553"/>
                    </a:lnTo>
                    <a:lnTo>
                      <a:pt x="4708" y="2427"/>
                    </a:lnTo>
                    <a:lnTo>
                      <a:pt x="4896" y="2427"/>
                    </a:lnTo>
                    <a:lnTo>
                      <a:pt x="5022" y="2406"/>
                    </a:lnTo>
                    <a:lnTo>
                      <a:pt x="5105" y="2239"/>
                    </a:lnTo>
                    <a:lnTo>
                      <a:pt x="5105" y="2155"/>
                    </a:lnTo>
                    <a:lnTo>
                      <a:pt x="5043" y="2113"/>
                    </a:lnTo>
                    <a:lnTo>
                      <a:pt x="5105" y="2051"/>
                    </a:lnTo>
                    <a:lnTo>
                      <a:pt x="5001" y="1988"/>
                    </a:lnTo>
                    <a:lnTo>
                      <a:pt x="4812" y="1988"/>
                    </a:lnTo>
                    <a:lnTo>
                      <a:pt x="4729" y="2051"/>
                    </a:lnTo>
                    <a:lnTo>
                      <a:pt x="4520" y="2051"/>
                    </a:lnTo>
                    <a:lnTo>
                      <a:pt x="4373" y="2009"/>
                    </a:lnTo>
                    <a:lnTo>
                      <a:pt x="4268" y="1841"/>
                    </a:lnTo>
                    <a:lnTo>
                      <a:pt x="4185" y="1695"/>
                    </a:lnTo>
                    <a:lnTo>
                      <a:pt x="4206" y="1151"/>
                    </a:lnTo>
                    <a:lnTo>
                      <a:pt x="4101" y="983"/>
                    </a:lnTo>
                    <a:lnTo>
                      <a:pt x="4080" y="837"/>
                    </a:lnTo>
                    <a:lnTo>
                      <a:pt x="3766" y="565"/>
                    </a:lnTo>
                    <a:lnTo>
                      <a:pt x="3745" y="460"/>
                    </a:lnTo>
                    <a:lnTo>
                      <a:pt x="3494" y="251"/>
                    </a:lnTo>
                    <a:lnTo>
                      <a:pt x="343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8" name="Google Shape;2988;p66"/>
              <p:cNvSpPr/>
              <p:nvPr/>
            </p:nvSpPr>
            <p:spPr>
              <a:xfrm>
                <a:off x="3989150" y="2555400"/>
                <a:ext cx="83725" cy="52850"/>
              </a:xfrm>
              <a:custGeom>
                <a:avLst/>
                <a:gdLst/>
                <a:ahLst/>
                <a:cxnLst/>
                <a:rect l="l" t="t" r="r" b="b"/>
                <a:pathLst>
                  <a:path w="3349" h="2114" extrusionOk="0">
                    <a:moveTo>
                      <a:pt x="2490" y="1"/>
                    </a:moveTo>
                    <a:lnTo>
                      <a:pt x="2323" y="22"/>
                    </a:lnTo>
                    <a:lnTo>
                      <a:pt x="1988" y="189"/>
                    </a:lnTo>
                    <a:lnTo>
                      <a:pt x="1946" y="273"/>
                    </a:lnTo>
                    <a:lnTo>
                      <a:pt x="1800" y="314"/>
                    </a:lnTo>
                    <a:lnTo>
                      <a:pt x="1737" y="377"/>
                    </a:lnTo>
                    <a:lnTo>
                      <a:pt x="1528" y="335"/>
                    </a:lnTo>
                    <a:lnTo>
                      <a:pt x="1423" y="335"/>
                    </a:lnTo>
                    <a:lnTo>
                      <a:pt x="1277" y="294"/>
                    </a:lnTo>
                    <a:lnTo>
                      <a:pt x="1214" y="335"/>
                    </a:lnTo>
                    <a:lnTo>
                      <a:pt x="1067" y="314"/>
                    </a:lnTo>
                    <a:lnTo>
                      <a:pt x="921" y="398"/>
                    </a:lnTo>
                    <a:lnTo>
                      <a:pt x="712" y="314"/>
                    </a:lnTo>
                    <a:lnTo>
                      <a:pt x="649" y="335"/>
                    </a:lnTo>
                    <a:lnTo>
                      <a:pt x="607" y="273"/>
                    </a:lnTo>
                    <a:lnTo>
                      <a:pt x="440" y="273"/>
                    </a:lnTo>
                    <a:lnTo>
                      <a:pt x="314" y="335"/>
                    </a:lnTo>
                    <a:lnTo>
                      <a:pt x="231" y="231"/>
                    </a:lnTo>
                    <a:lnTo>
                      <a:pt x="293" y="189"/>
                    </a:lnTo>
                    <a:lnTo>
                      <a:pt x="293" y="105"/>
                    </a:lnTo>
                    <a:lnTo>
                      <a:pt x="210" y="22"/>
                    </a:lnTo>
                    <a:lnTo>
                      <a:pt x="63" y="22"/>
                    </a:lnTo>
                    <a:lnTo>
                      <a:pt x="84" y="126"/>
                    </a:lnTo>
                    <a:lnTo>
                      <a:pt x="0" y="210"/>
                    </a:lnTo>
                    <a:lnTo>
                      <a:pt x="63" y="440"/>
                    </a:lnTo>
                    <a:lnTo>
                      <a:pt x="231" y="628"/>
                    </a:lnTo>
                    <a:lnTo>
                      <a:pt x="314" y="754"/>
                    </a:lnTo>
                    <a:lnTo>
                      <a:pt x="272" y="900"/>
                    </a:lnTo>
                    <a:lnTo>
                      <a:pt x="63" y="1068"/>
                    </a:lnTo>
                    <a:lnTo>
                      <a:pt x="84" y="1172"/>
                    </a:lnTo>
                    <a:lnTo>
                      <a:pt x="168" y="1277"/>
                    </a:lnTo>
                    <a:lnTo>
                      <a:pt x="105" y="1382"/>
                    </a:lnTo>
                    <a:lnTo>
                      <a:pt x="335" y="1570"/>
                    </a:lnTo>
                    <a:lnTo>
                      <a:pt x="503" y="1842"/>
                    </a:lnTo>
                    <a:lnTo>
                      <a:pt x="523" y="1988"/>
                    </a:lnTo>
                    <a:lnTo>
                      <a:pt x="523" y="2093"/>
                    </a:lnTo>
                    <a:lnTo>
                      <a:pt x="607" y="2114"/>
                    </a:lnTo>
                    <a:lnTo>
                      <a:pt x="795" y="2114"/>
                    </a:lnTo>
                    <a:lnTo>
                      <a:pt x="942" y="2093"/>
                    </a:lnTo>
                    <a:lnTo>
                      <a:pt x="1026" y="1988"/>
                    </a:lnTo>
                    <a:lnTo>
                      <a:pt x="1172" y="2009"/>
                    </a:lnTo>
                    <a:lnTo>
                      <a:pt x="1319" y="2009"/>
                    </a:lnTo>
                    <a:lnTo>
                      <a:pt x="1339" y="2114"/>
                    </a:lnTo>
                    <a:lnTo>
                      <a:pt x="1444" y="2114"/>
                    </a:lnTo>
                    <a:lnTo>
                      <a:pt x="1528" y="2051"/>
                    </a:lnTo>
                    <a:lnTo>
                      <a:pt x="1653" y="2051"/>
                    </a:lnTo>
                    <a:lnTo>
                      <a:pt x="1737" y="2114"/>
                    </a:lnTo>
                    <a:lnTo>
                      <a:pt x="1863" y="2072"/>
                    </a:lnTo>
                    <a:lnTo>
                      <a:pt x="2093" y="2072"/>
                    </a:lnTo>
                    <a:lnTo>
                      <a:pt x="2176" y="2009"/>
                    </a:lnTo>
                    <a:lnTo>
                      <a:pt x="2114" y="1905"/>
                    </a:lnTo>
                    <a:lnTo>
                      <a:pt x="2114" y="1779"/>
                    </a:lnTo>
                    <a:lnTo>
                      <a:pt x="2281" y="1675"/>
                    </a:lnTo>
                    <a:lnTo>
                      <a:pt x="2323" y="1675"/>
                    </a:lnTo>
                    <a:lnTo>
                      <a:pt x="2427" y="1570"/>
                    </a:lnTo>
                    <a:lnTo>
                      <a:pt x="2511" y="1570"/>
                    </a:lnTo>
                    <a:lnTo>
                      <a:pt x="2595" y="1486"/>
                    </a:lnTo>
                    <a:lnTo>
                      <a:pt x="2741" y="1486"/>
                    </a:lnTo>
                    <a:lnTo>
                      <a:pt x="2909" y="1633"/>
                    </a:lnTo>
                    <a:lnTo>
                      <a:pt x="3013" y="1549"/>
                    </a:lnTo>
                    <a:lnTo>
                      <a:pt x="3118" y="1570"/>
                    </a:lnTo>
                    <a:lnTo>
                      <a:pt x="3034" y="1444"/>
                    </a:lnTo>
                    <a:lnTo>
                      <a:pt x="2930" y="1256"/>
                    </a:lnTo>
                    <a:lnTo>
                      <a:pt x="2825" y="1256"/>
                    </a:lnTo>
                    <a:lnTo>
                      <a:pt x="2804" y="1172"/>
                    </a:lnTo>
                    <a:lnTo>
                      <a:pt x="2951" y="1068"/>
                    </a:lnTo>
                    <a:lnTo>
                      <a:pt x="3013" y="942"/>
                    </a:lnTo>
                    <a:lnTo>
                      <a:pt x="2992" y="712"/>
                    </a:lnTo>
                    <a:lnTo>
                      <a:pt x="3139" y="545"/>
                    </a:lnTo>
                    <a:lnTo>
                      <a:pt x="3244" y="586"/>
                    </a:lnTo>
                    <a:lnTo>
                      <a:pt x="3327" y="503"/>
                    </a:lnTo>
                    <a:lnTo>
                      <a:pt x="3348" y="294"/>
                    </a:lnTo>
                    <a:lnTo>
                      <a:pt x="3327" y="273"/>
                    </a:lnTo>
                    <a:lnTo>
                      <a:pt x="3202" y="273"/>
                    </a:lnTo>
                    <a:lnTo>
                      <a:pt x="3160" y="189"/>
                    </a:lnTo>
                    <a:lnTo>
                      <a:pt x="3013" y="126"/>
                    </a:lnTo>
                    <a:lnTo>
                      <a:pt x="2909" y="168"/>
                    </a:lnTo>
                    <a:lnTo>
                      <a:pt x="2846" y="105"/>
                    </a:lnTo>
                    <a:lnTo>
                      <a:pt x="2679" y="22"/>
                    </a:lnTo>
                    <a:lnTo>
                      <a:pt x="249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989" name="Google Shape;2989;p66"/>
              <p:cNvGrpSpPr/>
              <p:nvPr/>
            </p:nvGrpSpPr>
            <p:grpSpPr>
              <a:xfrm>
                <a:off x="3866750" y="2520350"/>
                <a:ext cx="78475" cy="60700"/>
                <a:chOff x="3866750" y="2520350"/>
                <a:chExt cx="78475" cy="60700"/>
              </a:xfrm>
            </p:grpSpPr>
            <p:sp>
              <p:nvSpPr>
                <p:cNvPr id="2990" name="Google Shape;2990;p66"/>
                <p:cNvSpPr/>
                <p:nvPr/>
              </p:nvSpPr>
              <p:spPr>
                <a:xfrm>
                  <a:off x="3877200" y="2546500"/>
                  <a:ext cx="4725" cy="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9" h="252" extrusionOk="0">
                      <a:moveTo>
                        <a:pt x="1" y="1"/>
                      </a:moveTo>
                      <a:lnTo>
                        <a:pt x="84" y="126"/>
                      </a:lnTo>
                      <a:lnTo>
                        <a:pt x="63" y="147"/>
                      </a:lnTo>
                      <a:lnTo>
                        <a:pt x="168" y="252"/>
                      </a:lnTo>
                      <a:lnTo>
                        <a:pt x="189" y="252"/>
                      </a:lnTo>
                      <a:lnTo>
                        <a:pt x="168" y="106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91" name="Google Shape;2991;p66"/>
                <p:cNvSpPr/>
                <p:nvPr/>
              </p:nvSpPr>
              <p:spPr>
                <a:xfrm>
                  <a:off x="3882425" y="2554350"/>
                  <a:ext cx="2650" cy="3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" h="127" extrusionOk="0">
                      <a:moveTo>
                        <a:pt x="1" y="1"/>
                      </a:moveTo>
                      <a:lnTo>
                        <a:pt x="106" y="126"/>
                      </a:lnTo>
                      <a:lnTo>
                        <a:pt x="85" y="43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92" name="Google Shape;2992;p66"/>
                <p:cNvSpPr/>
                <p:nvPr/>
              </p:nvSpPr>
              <p:spPr>
                <a:xfrm>
                  <a:off x="3866750" y="2520350"/>
                  <a:ext cx="78475" cy="60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9" h="2428" extrusionOk="0">
                      <a:moveTo>
                        <a:pt x="1653" y="1"/>
                      </a:moveTo>
                      <a:lnTo>
                        <a:pt x="1653" y="22"/>
                      </a:lnTo>
                      <a:lnTo>
                        <a:pt x="1402" y="22"/>
                      </a:lnTo>
                      <a:lnTo>
                        <a:pt x="1046" y="210"/>
                      </a:lnTo>
                      <a:lnTo>
                        <a:pt x="1025" y="356"/>
                      </a:lnTo>
                      <a:lnTo>
                        <a:pt x="837" y="440"/>
                      </a:lnTo>
                      <a:lnTo>
                        <a:pt x="816" y="649"/>
                      </a:lnTo>
                      <a:lnTo>
                        <a:pt x="691" y="649"/>
                      </a:lnTo>
                      <a:lnTo>
                        <a:pt x="481" y="545"/>
                      </a:lnTo>
                      <a:lnTo>
                        <a:pt x="356" y="587"/>
                      </a:lnTo>
                      <a:lnTo>
                        <a:pt x="209" y="691"/>
                      </a:lnTo>
                      <a:lnTo>
                        <a:pt x="0" y="691"/>
                      </a:lnTo>
                      <a:lnTo>
                        <a:pt x="0" y="733"/>
                      </a:lnTo>
                      <a:lnTo>
                        <a:pt x="42" y="942"/>
                      </a:lnTo>
                      <a:lnTo>
                        <a:pt x="168" y="1068"/>
                      </a:lnTo>
                      <a:lnTo>
                        <a:pt x="168" y="1110"/>
                      </a:lnTo>
                      <a:lnTo>
                        <a:pt x="209" y="1152"/>
                      </a:lnTo>
                      <a:lnTo>
                        <a:pt x="356" y="942"/>
                      </a:lnTo>
                      <a:lnTo>
                        <a:pt x="377" y="796"/>
                      </a:lnTo>
                      <a:lnTo>
                        <a:pt x="461" y="691"/>
                      </a:lnTo>
                      <a:lnTo>
                        <a:pt x="607" y="691"/>
                      </a:lnTo>
                      <a:lnTo>
                        <a:pt x="628" y="796"/>
                      </a:lnTo>
                      <a:lnTo>
                        <a:pt x="733" y="900"/>
                      </a:lnTo>
                      <a:lnTo>
                        <a:pt x="774" y="1068"/>
                      </a:lnTo>
                      <a:lnTo>
                        <a:pt x="879" y="1256"/>
                      </a:lnTo>
                      <a:lnTo>
                        <a:pt x="1025" y="1403"/>
                      </a:lnTo>
                      <a:lnTo>
                        <a:pt x="1088" y="1403"/>
                      </a:lnTo>
                      <a:lnTo>
                        <a:pt x="1193" y="1507"/>
                      </a:lnTo>
                      <a:lnTo>
                        <a:pt x="1088" y="1486"/>
                      </a:lnTo>
                      <a:lnTo>
                        <a:pt x="1005" y="1507"/>
                      </a:lnTo>
                      <a:lnTo>
                        <a:pt x="942" y="1591"/>
                      </a:lnTo>
                      <a:lnTo>
                        <a:pt x="1005" y="1696"/>
                      </a:lnTo>
                      <a:lnTo>
                        <a:pt x="1130" y="1696"/>
                      </a:lnTo>
                      <a:lnTo>
                        <a:pt x="1256" y="1821"/>
                      </a:lnTo>
                      <a:lnTo>
                        <a:pt x="1360" y="1842"/>
                      </a:lnTo>
                      <a:lnTo>
                        <a:pt x="1423" y="1947"/>
                      </a:lnTo>
                      <a:lnTo>
                        <a:pt x="1465" y="2030"/>
                      </a:lnTo>
                      <a:lnTo>
                        <a:pt x="1611" y="2009"/>
                      </a:lnTo>
                      <a:lnTo>
                        <a:pt x="1862" y="2030"/>
                      </a:lnTo>
                      <a:lnTo>
                        <a:pt x="1988" y="2093"/>
                      </a:lnTo>
                      <a:lnTo>
                        <a:pt x="2281" y="2365"/>
                      </a:lnTo>
                      <a:lnTo>
                        <a:pt x="2197" y="2407"/>
                      </a:lnTo>
                      <a:lnTo>
                        <a:pt x="2072" y="2323"/>
                      </a:lnTo>
                      <a:lnTo>
                        <a:pt x="2155" y="2407"/>
                      </a:lnTo>
                      <a:lnTo>
                        <a:pt x="2260" y="2428"/>
                      </a:lnTo>
                      <a:lnTo>
                        <a:pt x="2302" y="2344"/>
                      </a:lnTo>
                      <a:lnTo>
                        <a:pt x="1925" y="1884"/>
                      </a:lnTo>
                      <a:lnTo>
                        <a:pt x="1444" y="1486"/>
                      </a:lnTo>
                      <a:lnTo>
                        <a:pt x="1423" y="1403"/>
                      </a:lnTo>
                      <a:lnTo>
                        <a:pt x="1465" y="1382"/>
                      </a:lnTo>
                      <a:lnTo>
                        <a:pt x="1402" y="1277"/>
                      </a:lnTo>
                      <a:lnTo>
                        <a:pt x="1360" y="1172"/>
                      </a:lnTo>
                      <a:lnTo>
                        <a:pt x="1235" y="1047"/>
                      </a:lnTo>
                      <a:lnTo>
                        <a:pt x="1193" y="1047"/>
                      </a:lnTo>
                      <a:lnTo>
                        <a:pt x="1151" y="963"/>
                      </a:lnTo>
                      <a:lnTo>
                        <a:pt x="1214" y="900"/>
                      </a:lnTo>
                      <a:lnTo>
                        <a:pt x="1214" y="775"/>
                      </a:lnTo>
                      <a:lnTo>
                        <a:pt x="1256" y="733"/>
                      </a:lnTo>
                      <a:lnTo>
                        <a:pt x="1402" y="838"/>
                      </a:lnTo>
                      <a:lnTo>
                        <a:pt x="1444" y="900"/>
                      </a:lnTo>
                      <a:lnTo>
                        <a:pt x="1528" y="880"/>
                      </a:lnTo>
                      <a:lnTo>
                        <a:pt x="1528" y="796"/>
                      </a:lnTo>
                      <a:lnTo>
                        <a:pt x="1632" y="775"/>
                      </a:lnTo>
                      <a:lnTo>
                        <a:pt x="1716" y="796"/>
                      </a:lnTo>
                      <a:lnTo>
                        <a:pt x="1758" y="733"/>
                      </a:lnTo>
                      <a:lnTo>
                        <a:pt x="1841" y="775"/>
                      </a:lnTo>
                      <a:lnTo>
                        <a:pt x="1883" y="733"/>
                      </a:lnTo>
                      <a:lnTo>
                        <a:pt x="1988" y="754"/>
                      </a:lnTo>
                      <a:lnTo>
                        <a:pt x="2051" y="859"/>
                      </a:lnTo>
                      <a:lnTo>
                        <a:pt x="2093" y="796"/>
                      </a:lnTo>
                      <a:lnTo>
                        <a:pt x="2239" y="859"/>
                      </a:lnTo>
                      <a:lnTo>
                        <a:pt x="2344" y="796"/>
                      </a:lnTo>
                      <a:lnTo>
                        <a:pt x="2365" y="859"/>
                      </a:lnTo>
                      <a:lnTo>
                        <a:pt x="2490" y="838"/>
                      </a:lnTo>
                      <a:lnTo>
                        <a:pt x="2616" y="880"/>
                      </a:lnTo>
                      <a:lnTo>
                        <a:pt x="2699" y="859"/>
                      </a:lnTo>
                      <a:lnTo>
                        <a:pt x="2804" y="963"/>
                      </a:lnTo>
                      <a:lnTo>
                        <a:pt x="2971" y="963"/>
                      </a:lnTo>
                      <a:lnTo>
                        <a:pt x="2992" y="984"/>
                      </a:lnTo>
                      <a:lnTo>
                        <a:pt x="2971" y="880"/>
                      </a:lnTo>
                      <a:lnTo>
                        <a:pt x="3097" y="859"/>
                      </a:lnTo>
                      <a:lnTo>
                        <a:pt x="3139" y="859"/>
                      </a:lnTo>
                      <a:lnTo>
                        <a:pt x="3139" y="796"/>
                      </a:lnTo>
                      <a:lnTo>
                        <a:pt x="3034" y="775"/>
                      </a:lnTo>
                      <a:lnTo>
                        <a:pt x="2971" y="733"/>
                      </a:lnTo>
                      <a:lnTo>
                        <a:pt x="2930" y="566"/>
                      </a:lnTo>
                      <a:lnTo>
                        <a:pt x="2888" y="419"/>
                      </a:lnTo>
                      <a:lnTo>
                        <a:pt x="2804" y="356"/>
                      </a:lnTo>
                      <a:lnTo>
                        <a:pt x="2699" y="482"/>
                      </a:lnTo>
                      <a:lnTo>
                        <a:pt x="2490" y="419"/>
                      </a:lnTo>
                      <a:lnTo>
                        <a:pt x="2197" y="356"/>
                      </a:lnTo>
                      <a:lnTo>
                        <a:pt x="2093" y="273"/>
                      </a:lnTo>
                      <a:lnTo>
                        <a:pt x="1988" y="231"/>
                      </a:lnTo>
                      <a:lnTo>
                        <a:pt x="1737" y="22"/>
                      </a:lnTo>
                      <a:lnTo>
                        <a:pt x="1653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93" name="Google Shape;2993;p66"/>
                <p:cNvSpPr/>
                <p:nvPr/>
              </p:nvSpPr>
              <p:spPr>
                <a:xfrm>
                  <a:off x="3886100" y="2558550"/>
                  <a:ext cx="3675" cy="5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7" h="210" extrusionOk="0">
                      <a:moveTo>
                        <a:pt x="0" y="0"/>
                      </a:moveTo>
                      <a:lnTo>
                        <a:pt x="147" y="209"/>
                      </a:lnTo>
                      <a:lnTo>
                        <a:pt x="126" y="10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994" name="Google Shape;2994;p66"/>
              <p:cNvSpPr/>
              <p:nvPr/>
            </p:nvSpPr>
            <p:spPr>
              <a:xfrm>
                <a:off x="3799775" y="2577900"/>
                <a:ext cx="14675" cy="2932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1173" extrusionOk="0">
                    <a:moveTo>
                      <a:pt x="461" y="0"/>
                    </a:moveTo>
                    <a:lnTo>
                      <a:pt x="440" y="105"/>
                    </a:lnTo>
                    <a:lnTo>
                      <a:pt x="482" y="147"/>
                    </a:lnTo>
                    <a:lnTo>
                      <a:pt x="461" y="251"/>
                    </a:lnTo>
                    <a:lnTo>
                      <a:pt x="419" y="251"/>
                    </a:lnTo>
                    <a:lnTo>
                      <a:pt x="357" y="210"/>
                    </a:lnTo>
                    <a:lnTo>
                      <a:pt x="273" y="251"/>
                    </a:lnTo>
                    <a:lnTo>
                      <a:pt x="106" y="335"/>
                    </a:lnTo>
                    <a:lnTo>
                      <a:pt x="22" y="461"/>
                    </a:lnTo>
                    <a:lnTo>
                      <a:pt x="106" y="523"/>
                    </a:lnTo>
                    <a:lnTo>
                      <a:pt x="64" y="565"/>
                    </a:lnTo>
                    <a:lnTo>
                      <a:pt x="1" y="565"/>
                    </a:lnTo>
                    <a:lnTo>
                      <a:pt x="22" y="649"/>
                    </a:lnTo>
                    <a:lnTo>
                      <a:pt x="106" y="691"/>
                    </a:lnTo>
                    <a:lnTo>
                      <a:pt x="106" y="754"/>
                    </a:lnTo>
                    <a:lnTo>
                      <a:pt x="64" y="775"/>
                    </a:lnTo>
                    <a:lnTo>
                      <a:pt x="106" y="837"/>
                    </a:lnTo>
                    <a:lnTo>
                      <a:pt x="168" y="879"/>
                    </a:lnTo>
                    <a:lnTo>
                      <a:pt x="168" y="963"/>
                    </a:lnTo>
                    <a:lnTo>
                      <a:pt x="210" y="963"/>
                    </a:lnTo>
                    <a:lnTo>
                      <a:pt x="252" y="1005"/>
                    </a:lnTo>
                    <a:lnTo>
                      <a:pt x="210" y="984"/>
                    </a:lnTo>
                    <a:lnTo>
                      <a:pt x="147" y="1067"/>
                    </a:lnTo>
                    <a:lnTo>
                      <a:pt x="210" y="1109"/>
                    </a:lnTo>
                    <a:lnTo>
                      <a:pt x="357" y="1172"/>
                    </a:lnTo>
                    <a:lnTo>
                      <a:pt x="461" y="1109"/>
                    </a:lnTo>
                    <a:lnTo>
                      <a:pt x="545" y="942"/>
                    </a:lnTo>
                    <a:lnTo>
                      <a:pt x="545" y="795"/>
                    </a:lnTo>
                    <a:lnTo>
                      <a:pt x="587" y="544"/>
                    </a:lnTo>
                    <a:lnTo>
                      <a:pt x="545" y="314"/>
                    </a:lnTo>
                    <a:lnTo>
                      <a:pt x="545" y="147"/>
                    </a:lnTo>
                    <a:lnTo>
                      <a:pt x="52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5" name="Google Shape;2995;p66"/>
              <p:cNvSpPr/>
              <p:nvPr/>
            </p:nvSpPr>
            <p:spPr>
              <a:xfrm>
                <a:off x="3567525" y="2564825"/>
                <a:ext cx="160625" cy="134450"/>
              </a:xfrm>
              <a:custGeom>
                <a:avLst/>
                <a:gdLst/>
                <a:ahLst/>
                <a:cxnLst/>
                <a:rect l="l" t="t" r="r" b="b"/>
                <a:pathLst>
                  <a:path w="6425" h="5378" extrusionOk="0">
                    <a:moveTo>
                      <a:pt x="817" y="0"/>
                    </a:moveTo>
                    <a:lnTo>
                      <a:pt x="733" y="42"/>
                    </a:lnTo>
                    <a:lnTo>
                      <a:pt x="712" y="21"/>
                    </a:lnTo>
                    <a:lnTo>
                      <a:pt x="503" y="126"/>
                    </a:lnTo>
                    <a:lnTo>
                      <a:pt x="524" y="209"/>
                    </a:lnTo>
                    <a:lnTo>
                      <a:pt x="608" y="251"/>
                    </a:lnTo>
                    <a:lnTo>
                      <a:pt x="524" y="335"/>
                    </a:lnTo>
                    <a:lnTo>
                      <a:pt x="336" y="356"/>
                    </a:lnTo>
                    <a:lnTo>
                      <a:pt x="252" y="335"/>
                    </a:lnTo>
                    <a:lnTo>
                      <a:pt x="43" y="419"/>
                    </a:lnTo>
                    <a:lnTo>
                      <a:pt x="1" y="544"/>
                    </a:lnTo>
                    <a:lnTo>
                      <a:pt x="43" y="670"/>
                    </a:lnTo>
                    <a:lnTo>
                      <a:pt x="126" y="649"/>
                    </a:lnTo>
                    <a:lnTo>
                      <a:pt x="126" y="691"/>
                    </a:lnTo>
                    <a:lnTo>
                      <a:pt x="189" y="733"/>
                    </a:lnTo>
                    <a:lnTo>
                      <a:pt x="147" y="879"/>
                    </a:lnTo>
                    <a:lnTo>
                      <a:pt x="210" y="900"/>
                    </a:lnTo>
                    <a:lnTo>
                      <a:pt x="294" y="837"/>
                    </a:lnTo>
                    <a:lnTo>
                      <a:pt x="252" y="963"/>
                    </a:lnTo>
                    <a:lnTo>
                      <a:pt x="315" y="1005"/>
                    </a:lnTo>
                    <a:lnTo>
                      <a:pt x="252" y="1088"/>
                    </a:lnTo>
                    <a:lnTo>
                      <a:pt x="357" y="1109"/>
                    </a:lnTo>
                    <a:lnTo>
                      <a:pt x="231" y="1256"/>
                    </a:lnTo>
                    <a:lnTo>
                      <a:pt x="231" y="1277"/>
                    </a:lnTo>
                    <a:lnTo>
                      <a:pt x="482" y="1214"/>
                    </a:lnTo>
                    <a:lnTo>
                      <a:pt x="587" y="1256"/>
                    </a:lnTo>
                    <a:lnTo>
                      <a:pt x="566" y="1381"/>
                    </a:lnTo>
                    <a:lnTo>
                      <a:pt x="629" y="1465"/>
                    </a:lnTo>
                    <a:lnTo>
                      <a:pt x="796" y="1360"/>
                    </a:lnTo>
                    <a:lnTo>
                      <a:pt x="1110" y="1423"/>
                    </a:lnTo>
                    <a:lnTo>
                      <a:pt x="1214" y="1318"/>
                    </a:lnTo>
                    <a:lnTo>
                      <a:pt x="1486" y="1360"/>
                    </a:lnTo>
                    <a:lnTo>
                      <a:pt x="1507" y="1486"/>
                    </a:lnTo>
                    <a:lnTo>
                      <a:pt x="1612" y="1632"/>
                    </a:lnTo>
                    <a:lnTo>
                      <a:pt x="1591" y="1737"/>
                    </a:lnTo>
                    <a:lnTo>
                      <a:pt x="1445" y="1737"/>
                    </a:lnTo>
                    <a:lnTo>
                      <a:pt x="1235" y="1946"/>
                    </a:lnTo>
                    <a:lnTo>
                      <a:pt x="1256" y="2114"/>
                    </a:lnTo>
                    <a:lnTo>
                      <a:pt x="1235" y="2469"/>
                    </a:lnTo>
                    <a:lnTo>
                      <a:pt x="1089" y="2616"/>
                    </a:lnTo>
                    <a:lnTo>
                      <a:pt x="1194" y="2720"/>
                    </a:lnTo>
                    <a:lnTo>
                      <a:pt x="1047" y="2930"/>
                    </a:lnTo>
                    <a:lnTo>
                      <a:pt x="942" y="2888"/>
                    </a:lnTo>
                    <a:lnTo>
                      <a:pt x="817" y="2930"/>
                    </a:lnTo>
                    <a:lnTo>
                      <a:pt x="963" y="3202"/>
                    </a:lnTo>
                    <a:lnTo>
                      <a:pt x="1089" y="3285"/>
                    </a:lnTo>
                    <a:lnTo>
                      <a:pt x="1089" y="3515"/>
                    </a:lnTo>
                    <a:lnTo>
                      <a:pt x="922" y="3704"/>
                    </a:lnTo>
                    <a:lnTo>
                      <a:pt x="984" y="3871"/>
                    </a:lnTo>
                    <a:lnTo>
                      <a:pt x="1131" y="3871"/>
                    </a:lnTo>
                    <a:lnTo>
                      <a:pt x="1089" y="3976"/>
                    </a:lnTo>
                    <a:lnTo>
                      <a:pt x="963" y="4080"/>
                    </a:lnTo>
                    <a:lnTo>
                      <a:pt x="838" y="4331"/>
                    </a:lnTo>
                    <a:lnTo>
                      <a:pt x="922" y="4457"/>
                    </a:lnTo>
                    <a:lnTo>
                      <a:pt x="922" y="4603"/>
                    </a:lnTo>
                    <a:lnTo>
                      <a:pt x="1026" y="4624"/>
                    </a:lnTo>
                    <a:lnTo>
                      <a:pt x="1173" y="4645"/>
                    </a:lnTo>
                    <a:lnTo>
                      <a:pt x="1403" y="4875"/>
                    </a:lnTo>
                    <a:lnTo>
                      <a:pt x="1382" y="4917"/>
                    </a:lnTo>
                    <a:lnTo>
                      <a:pt x="1486" y="5168"/>
                    </a:lnTo>
                    <a:lnTo>
                      <a:pt x="1675" y="5357"/>
                    </a:lnTo>
                    <a:lnTo>
                      <a:pt x="1842" y="5378"/>
                    </a:lnTo>
                    <a:lnTo>
                      <a:pt x="2010" y="5273"/>
                    </a:lnTo>
                    <a:lnTo>
                      <a:pt x="2010" y="5168"/>
                    </a:lnTo>
                    <a:lnTo>
                      <a:pt x="2093" y="5085"/>
                    </a:lnTo>
                    <a:lnTo>
                      <a:pt x="2303" y="5064"/>
                    </a:lnTo>
                    <a:lnTo>
                      <a:pt x="2470" y="4875"/>
                    </a:lnTo>
                    <a:lnTo>
                      <a:pt x="2679" y="4855"/>
                    </a:lnTo>
                    <a:lnTo>
                      <a:pt x="2784" y="4813"/>
                    </a:lnTo>
                    <a:lnTo>
                      <a:pt x="3035" y="4875"/>
                    </a:lnTo>
                    <a:lnTo>
                      <a:pt x="3181" y="4917"/>
                    </a:lnTo>
                    <a:lnTo>
                      <a:pt x="3202" y="4855"/>
                    </a:lnTo>
                    <a:lnTo>
                      <a:pt x="3307" y="4855"/>
                    </a:lnTo>
                    <a:lnTo>
                      <a:pt x="3411" y="4938"/>
                    </a:lnTo>
                    <a:lnTo>
                      <a:pt x="3495" y="4855"/>
                    </a:lnTo>
                    <a:lnTo>
                      <a:pt x="3558" y="4750"/>
                    </a:lnTo>
                    <a:lnTo>
                      <a:pt x="3663" y="4855"/>
                    </a:lnTo>
                    <a:lnTo>
                      <a:pt x="3788" y="4917"/>
                    </a:lnTo>
                    <a:lnTo>
                      <a:pt x="3914" y="4708"/>
                    </a:lnTo>
                    <a:lnTo>
                      <a:pt x="3914" y="4603"/>
                    </a:lnTo>
                    <a:lnTo>
                      <a:pt x="4248" y="4436"/>
                    </a:lnTo>
                    <a:lnTo>
                      <a:pt x="4458" y="4436"/>
                    </a:lnTo>
                    <a:lnTo>
                      <a:pt x="4520" y="4352"/>
                    </a:lnTo>
                    <a:lnTo>
                      <a:pt x="4458" y="4311"/>
                    </a:lnTo>
                    <a:lnTo>
                      <a:pt x="4499" y="4143"/>
                    </a:lnTo>
                    <a:lnTo>
                      <a:pt x="4667" y="3892"/>
                    </a:lnTo>
                    <a:lnTo>
                      <a:pt x="4667" y="3766"/>
                    </a:lnTo>
                    <a:lnTo>
                      <a:pt x="4855" y="3704"/>
                    </a:lnTo>
                    <a:lnTo>
                      <a:pt x="4981" y="3578"/>
                    </a:lnTo>
                    <a:lnTo>
                      <a:pt x="4855" y="3390"/>
                    </a:lnTo>
                    <a:lnTo>
                      <a:pt x="4771" y="3348"/>
                    </a:lnTo>
                    <a:lnTo>
                      <a:pt x="4751" y="3243"/>
                    </a:lnTo>
                    <a:lnTo>
                      <a:pt x="4646" y="3076"/>
                    </a:lnTo>
                    <a:lnTo>
                      <a:pt x="4730" y="2992"/>
                    </a:lnTo>
                    <a:lnTo>
                      <a:pt x="4960" y="2637"/>
                    </a:lnTo>
                    <a:lnTo>
                      <a:pt x="5064" y="2574"/>
                    </a:lnTo>
                    <a:lnTo>
                      <a:pt x="5232" y="2302"/>
                    </a:lnTo>
                    <a:lnTo>
                      <a:pt x="5274" y="2323"/>
                    </a:lnTo>
                    <a:lnTo>
                      <a:pt x="5253" y="2344"/>
                    </a:lnTo>
                    <a:lnTo>
                      <a:pt x="5253" y="2365"/>
                    </a:lnTo>
                    <a:lnTo>
                      <a:pt x="5336" y="2323"/>
                    </a:lnTo>
                    <a:lnTo>
                      <a:pt x="5357" y="2197"/>
                    </a:lnTo>
                    <a:lnTo>
                      <a:pt x="5295" y="2134"/>
                    </a:lnTo>
                    <a:lnTo>
                      <a:pt x="5441" y="2051"/>
                    </a:lnTo>
                    <a:lnTo>
                      <a:pt x="5567" y="1946"/>
                    </a:lnTo>
                    <a:lnTo>
                      <a:pt x="5776" y="1946"/>
                    </a:lnTo>
                    <a:lnTo>
                      <a:pt x="5964" y="1883"/>
                    </a:lnTo>
                    <a:lnTo>
                      <a:pt x="6069" y="1737"/>
                    </a:lnTo>
                    <a:lnTo>
                      <a:pt x="6278" y="1611"/>
                    </a:lnTo>
                    <a:lnTo>
                      <a:pt x="6320" y="1507"/>
                    </a:lnTo>
                    <a:lnTo>
                      <a:pt x="6341" y="1381"/>
                    </a:lnTo>
                    <a:lnTo>
                      <a:pt x="6320" y="1193"/>
                    </a:lnTo>
                    <a:lnTo>
                      <a:pt x="6424" y="1151"/>
                    </a:lnTo>
                    <a:lnTo>
                      <a:pt x="6424" y="1088"/>
                    </a:lnTo>
                    <a:lnTo>
                      <a:pt x="6341" y="1067"/>
                    </a:lnTo>
                    <a:lnTo>
                      <a:pt x="6215" y="879"/>
                    </a:lnTo>
                    <a:lnTo>
                      <a:pt x="5964" y="900"/>
                    </a:lnTo>
                    <a:lnTo>
                      <a:pt x="5797" y="837"/>
                    </a:lnTo>
                    <a:lnTo>
                      <a:pt x="5629" y="837"/>
                    </a:lnTo>
                    <a:lnTo>
                      <a:pt x="5525" y="774"/>
                    </a:lnTo>
                    <a:lnTo>
                      <a:pt x="5253" y="774"/>
                    </a:lnTo>
                    <a:lnTo>
                      <a:pt x="5148" y="879"/>
                    </a:lnTo>
                    <a:lnTo>
                      <a:pt x="5064" y="837"/>
                    </a:lnTo>
                    <a:lnTo>
                      <a:pt x="4918" y="837"/>
                    </a:lnTo>
                    <a:lnTo>
                      <a:pt x="4792" y="691"/>
                    </a:lnTo>
                    <a:lnTo>
                      <a:pt x="4688" y="753"/>
                    </a:lnTo>
                    <a:lnTo>
                      <a:pt x="4583" y="649"/>
                    </a:lnTo>
                    <a:lnTo>
                      <a:pt x="4332" y="565"/>
                    </a:lnTo>
                    <a:lnTo>
                      <a:pt x="4186" y="586"/>
                    </a:lnTo>
                    <a:lnTo>
                      <a:pt x="4207" y="523"/>
                    </a:lnTo>
                    <a:lnTo>
                      <a:pt x="4186" y="377"/>
                    </a:lnTo>
                    <a:lnTo>
                      <a:pt x="4102" y="377"/>
                    </a:lnTo>
                    <a:lnTo>
                      <a:pt x="4102" y="356"/>
                    </a:lnTo>
                    <a:lnTo>
                      <a:pt x="3997" y="314"/>
                    </a:lnTo>
                    <a:lnTo>
                      <a:pt x="3955" y="335"/>
                    </a:lnTo>
                    <a:lnTo>
                      <a:pt x="3872" y="335"/>
                    </a:lnTo>
                    <a:lnTo>
                      <a:pt x="3809" y="419"/>
                    </a:lnTo>
                    <a:lnTo>
                      <a:pt x="3495" y="230"/>
                    </a:lnTo>
                    <a:lnTo>
                      <a:pt x="3391" y="230"/>
                    </a:lnTo>
                    <a:lnTo>
                      <a:pt x="3286" y="335"/>
                    </a:lnTo>
                    <a:lnTo>
                      <a:pt x="3077" y="272"/>
                    </a:lnTo>
                    <a:lnTo>
                      <a:pt x="3035" y="168"/>
                    </a:lnTo>
                    <a:lnTo>
                      <a:pt x="2826" y="147"/>
                    </a:lnTo>
                    <a:lnTo>
                      <a:pt x="2533" y="272"/>
                    </a:lnTo>
                    <a:lnTo>
                      <a:pt x="2344" y="230"/>
                    </a:lnTo>
                    <a:lnTo>
                      <a:pt x="1926" y="168"/>
                    </a:lnTo>
                    <a:lnTo>
                      <a:pt x="1779" y="105"/>
                    </a:lnTo>
                    <a:lnTo>
                      <a:pt x="1758" y="42"/>
                    </a:lnTo>
                    <a:lnTo>
                      <a:pt x="1570" y="105"/>
                    </a:lnTo>
                    <a:lnTo>
                      <a:pt x="1403" y="147"/>
                    </a:lnTo>
                    <a:lnTo>
                      <a:pt x="1277" y="105"/>
                    </a:lnTo>
                    <a:lnTo>
                      <a:pt x="1173" y="105"/>
                    </a:lnTo>
                    <a:lnTo>
                      <a:pt x="1068" y="168"/>
                    </a:lnTo>
                    <a:lnTo>
                      <a:pt x="942" y="21"/>
                    </a:lnTo>
                    <a:lnTo>
                      <a:pt x="81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6" name="Google Shape;2996;p66"/>
              <p:cNvSpPr/>
              <p:nvPr/>
            </p:nvSpPr>
            <p:spPr>
              <a:xfrm>
                <a:off x="4298300" y="2628625"/>
                <a:ext cx="25125" cy="19925"/>
              </a:xfrm>
              <a:custGeom>
                <a:avLst/>
                <a:gdLst/>
                <a:ahLst/>
                <a:cxnLst/>
                <a:rect l="l" t="t" r="r" b="b"/>
                <a:pathLst>
                  <a:path w="1005" h="797" extrusionOk="0">
                    <a:moveTo>
                      <a:pt x="189" y="1"/>
                    </a:moveTo>
                    <a:lnTo>
                      <a:pt x="84" y="64"/>
                    </a:lnTo>
                    <a:lnTo>
                      <a:pt x="0" y="64"/>
                    </a:lnTo>
                    <a:lnTo>
                      <a:pt x="0" y="106"/>
                    </a:lnTo>
                    <a:lnTo>
                      <a:pt x="42" y="106"/>
                    </a:lnTo>
                    <a:lnTo>
                      <a:pt x="105" y="189"/>
                    </a:lnTo>
                    <a:lnTo>
                      <a:pt x="189" y="189"/>
                    </a:lnTo>
                    <a:lnTo>
                      <a:pt x="251" y="294"/>
                    </a:lnTo>
                    <a:lnTo>
                      <a:pt x="209" y="378"/>
                    </a:lnTo>
                    <a:lnTo>
                      <a:pt x="481" y="503"/>
                    </a:lnTo>
                    <a:lnTo>
                      <a:pt x="502" y="629"/>
                    </a:lnTo>
                    <a:lnTo>
                      <a:pt x="670" y="712"/>
                    </a:lnTo>
                    <a:lnTo>
                      <a:pt x="795" y="712"/>
                    </a:lnTo>
                    <a:lnTo>
                      <a:pt x="984" y="796"/>
                    </a:lnTo>
                    <a:lnTo>
                      <a:pt x="1005" y="712"/>
                    </a:lnTo>
                    <a:lnTo>
                      <a:pt x="733" y="315"/>
                    </a:lnTo>
                    <a:lnTo>
                      <a:pt x="586" y="273"/>
                    </a:lnTo>
                    <a:lnTo>
                      <a:pt x="502" y="85"/>
                    </a:lnTo>
                    <a:lnTo>
                      <a:pt x="398" y="85"/>
                    </a:lnTo>
                    <a:lnTo>
                      <a:pt x="356" y="126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7" name="Google Shape;2997;p66"/>
              <p:cNvSpPr/>
              <p:nvPr/>
            </p:nvSpPr>
            <p:spPr>
              <a:xfrm>
                <a:off x="4292025" y="2631250"/>
                <a:ext cx="295050" cy="237500"/>
              </a:xfrm>
              <a:custGeom>
                <a:avLst/>
                <a:gdLst/>
                <a:ahLst/>
                <a:cxnLst/>
                <a:rect l="l" t="t" r="r" b="b"/>
                <a:pathLst>
                  <a:path w="11802" h="9500" extrusionOk="0">
                    <a:moveTo>
                      <a:pt x="502" y="1863"/>
                    </a:moveTo>
                    <a:lnTo>
                      <a:pt x="502" y="1884"/>
                    </a:lnTo>
                    <a:lnTo>
                      <a:pt x="506" y="1864"/>
                    </a:lnTo>
                    <a:lnTo>
                      <a:pt x="506" y="1864"/>
                    </a:lnTo>
                    <a:lnTo>
                      <a:pt x="502" y="1863"/>
                    </a:lnTo>
                    <a:close/>
                    <a:moveTo>
                      <a:pt x="251" y="1"/>
                    </a:moveTo>
                    <a:lnTo>
                      <a:pt x="209" y="63"/>
                    </a:lnTo>
                    <a:lnTo>
                      <a:pt x="147" y="210"/>
                    </a:lnTo>
                    <a:lnTo>
                      <a:pt x="0" y="210"/>
                    </a:lnTo>
                    <a:lnTo>
                      <a:pt x="0" y="273"/>
                    </a:lnTo>
                    <a:lnTo>
                      <a:pt x="42" y="398"/>
                    </a:lnTo>
                    <a:lnTo>
                      <a:pt x="105" y="607"/>
                    </a:lnTo>
                    <a:lnTo>
                      <a:pt x="105" y="712"/>
                    </a:lnTo>
                    <a:lnTo>
                      <a:pt x="105" y="858"/>
                    </a:lnTo>
                    <a:lnTo>
                      <a:pt x="230" y="900"/>
                    </a:lnTo>
                    <a:lnTo>
                      <a:pt x="251" y="942"/>
                    </a:lnTo>
                    <a:lnTo>
                      <a:pt x="188" y="1130"/>
                    </a:lnTo>
                    <a:lnTo>
                      <a:pt x="209" y="1277"/>
                    </a:lnTo>
                    <a:lnTo>
                      <a:pt x="188" y="1361"/>
                    </a:lnTo>
                    <a:lnTo>
                      <a:pt x="335" y="1423"/>
                    </a:lnTo>
                    <a:lnTo>
                      <a:pt x="460" y="1654"/>
                    </a:lnTo>
                    <a:lnTo>
                      <a:pt x="523" y="1779"/>
                    </a:lnTo>
                    <a:lnTo>
                      <a:pt x="506" y="1864"/>
                    </a:lnTo>
                    <a:lnTo>
                      <a:pt x="506" y="1864"/>
                    </a:lnTo>
                    <a:lnTo>
                      <a:pt x="607" y="1884"/>
                    </a:lnTo>
                    <a:lnTo>
                      <a:pt x="670" y="2009"/>
                    </a:lnTo>
                    <a:lnTo>
                      <a:pt x="649" y="2114"/>
                    </a:lnTo>
                    <a:lnTo>
                      <a:pt x="712" y="2260"/>
                    </a:lnTo>
                    <a:lnTo>
                      <a:pt x="816" y="2260"/>
                    </a:lnTo>
                    <a:lnTo>
                      <a:pt x="858" y="2365"/>
                    </a:lnTo>
                    <a:lnTo>
                      <a:pt x="921" y="2490"/>
                    </a:lnTo>
                    <a:lnTo>
                      <a:pt x="1025" y="2532"/>
                    </a:lnTo>
                    <a:lnTo>
                      <a:pt x="1088" y="2574"/>
                    </a:lnTo>
                    <a:lnTo>
                      <a:pt x="1297" y="2679"/>
                    </a:lnTo>
                    <a:lnTo>
                      <a:pt x="1381" y="2700"/>
                    </a:lnTo>
                    <a:lnTo>
                      <a:pt x="1507" y="2679"/>
                    </a:lnTo>
                    <a:lnTo>
                      <a:pt x="1590" y="2721"/>
                    </a:lnTo>
                    <a:lnTo>
                      <a:pt x="1653" y="2742"/>
                    </a:lnTo>
                    <a:lnTo>
                      <a:pt x="1590" y="2783"/>
                    </a:lnTo>
                    <a:lnTo>
                      <a:pt x="1486" y="2825"/>
                    </a:lnTo>
                    <a:lnTo>
                      <a:pt x="1402" y="2825"/>
                    </a:lnTo>
                    <a:lnTo>
                      <a:pt x="1444" y="2993"/>
                    </a:lnTo>
                    <a:lnTo>
                      <a:pt x="1486" y="3014"/>
                    </a:lnTo>
                    <a:lnTo>
                      <a:pt x="1486" y="3223"/>
                    </a:lnTo>
                    <a:lnTo>
                      <a:pt x="1402" y="3244"/>
                    </a:lnTo>
                    <a:lnTo>
                      <a:pt x="1339" y="3244"/>
                    </a:lnTo>
                    <a:lnTo>
                      <a:pt x="1297" y="3432"/>
                    </a:lnTo>
                    <a:lnTo>
                      <a:pt x="1256" y="3474"/>
                    </a:lnTo>
                    <a:lnTo>
                      <a:pt x="1256" y="3683"/>
                    </a:lnTo>
                    <a:lnTo>
                      <a:pt x="1235" y="3767"/>
                    </a:lnTo>
                    <a:lnTo>
                      <a:pt x="1256" y="3830"/>
                    </a:lnTo>
                    <a:lnTo>
                      <a:pt x="1193" y="3871"/>
                    </a:lnTo>
                    <a:lnTo>
                      <a:pt x="1193" y="3955"/>
                    </a:lnTo>
                    <a:lnTo>
                      <a:pt x="1276" y="3976"/>
                    </a:lnTo>
                    <a:lnTo>
                      <a:pt x="1360" y="4060"/>
                    </a:lnTo>
                    <a:lnTo>
                      <a:pt x="1465" y="4081"/>
                    </a:lnTo>
                    <a:lnTo>
                      <a:pt x="1486" y="4164"/>
                    </a:lnTo>
                    <a:lnTo>
                      <a:pt x="1611" y="4269"/>
                    </a:lnTo>
                    <a:lnTo>
                      <a:pt x="1569" y="4394"/>
                    </a:lnTo>
                    <a:lnTo>
                      <a:pt x="1590" y="4415"/>
                    </a:lnTo>
                    <a:lnTo>
                      <a:pt x="1590" y="4499"/>
                    </a:lnTo>
                    <a:lnTo>
                      <a:pt x="1695" y="4583"/>
                    </a:lnTo>
                    <a:lnTo>
                      <a:pt x="1758" y="4562"/>
                    </a:lnTo>
                    <a:lnTo>
                      <a:pt x="1862" y="4520"/>
                    </a:lnTo>
                    <a:lnTo>
                      <a:pt x="2302" y="4813"/>
                    </a:lnTo>
                    <a:lnTo>
                      <a:pt x="2344" y="4792"/>
                    </a:lnTo>
                    <a:lnTo>
                      <a:pt x="2427" y="4834"/>
                    </a:lnTo>
                    <a:lnTo>
                      <a:pt x="2532" y="5043"/>
                    </a:lnTo>
                    <a:lnTo>
                      <a:pt x="2636" y="5106"/>
                    </a:lnTo>
                    <a:lnTo>
                      <a:pt x="2762" y="5357"/>
                    </a:lnTo>
                    <a:lnTo>
                      <a:pt x="2636" y="5462"/>
                    </a:lnTo>
                    <a:lnTo>
                      <a:pt x="2636" y="5650"/>
                    </a:lnTo>
                    <a:lnTo>
                      <a:pt x="2657" y="5817"/>
                    </a:lnTo>
                    <a:lnTo>
                      <a:pt x="2846" y="5817"/>
                    </a:lnTo>
                    <a:lnTo>
                      <a:pt x="2909" y="6152"/>
                    </a:lnTo>
                    <a:lnTo>
                      <a:pt x="3013" y="6236"/>
                    </a:lnTo>
                    <a:lnTo>
                      <a:pt x="3118" y="6278"/>
                    </a:lnTo>
                    <a:lnTo>
                      <a:pt x="3160" y="6299"/>
                    </a:lnTo>
                    <a:lnTo>
                      <a:pt x="3222" y="6278"/>
                    </a:lnTo>
                    <a:lnTo>
                      <a:pt x="3222" y="6340"/>
                    </a:lnTo>
                    <a:lnTo>
                      <a:pt x="3285" y="6445"/>
                    </a:lnTo>
                    <a:lnTo>
                      <a:pt x="3369" y="6445"/>
                    </a:lnTo>
                    <a:lnTo>
                      <a:pt x="3432" y="6382"/>
                    </a:lnTo>
                    <a:lnTo>
                      <a:pt x="3453" y="6257"/>
                    </a:lnTo>
                    <a:lnTo>
                      <a:pt x="3348" y="6194"/>
                    </a:lnTo>
                    <a:lnTo>
                      <a:pt x="3494" y="6194"/>
                    </a:lnTo>
                    <a:lnTo>
                      <a:pt x="3536" y="6173"/>
                    </a:lnTo>
                    <a:lnTo>
                      <a:pt x="3494" y="6236"/>
                    </a:lnTo>
                    <a:lnTo>
                      <a:pt x="3494" y="6299"/>
                    </a:lnTo>
                    <a:lnTo>
                      <a:pt x="3641" y="6361"/>
                    </a:lnTo>
                    <a:lnTo>
                      <a:pt x="3683" y="6340"/>
                    </a:lnTo>
                    <a:lnTo>
                      <a:pt x="3745" y="6445"/>
                    </a:lnTo>
                    <a:lnTo>
                      <a:pt x="3787" y="6445"/>
                    </a:lnTo>
                    <a:lnTo>
                      <a:pt x="3976" y="6299"/>
                    </a:lnTo>
                    <a:lnTo>
                      <a:pt x="4017" y="6340"/>
                    </a:lnTo>
                    <a:lnTo>
                      <a:pt x="4164" y="6487"/>
                    </a:lnTo>
                    <a:lnTo>
                      <a:pt x="4164" y="6591"/>
                    </a:lnTo>
                    <a:lnTo>
                      <a:pt x="4373" y="6863"/>
                    </a:lnTo>
                    <a:lnTo>
                      <a:pt x="4394" y="7031"/>
                    </a:lnTo>
                    <a:lnTo>
                      <a:pt x="4436" y="7073"/>
                    </a:lnTo>
                    <a:lnTo>
                      <a:pt x="4541" y="7073"/>
                    </a:lnTo>
                    <a:lnTo>
                      <a:pt x="4603" y="7177"/>
                    </a:lnTo>
                    <a:lnTo>
                      <a:pt x="4541" y="7177"/>
                    </a:lnTo>
                    <a:lnTo>
                      <a:pt x="4520" y="7135"/>
                    </a:lnTo>
                    <a:lnTo>
                      <a:pt x="4499" y="7177"/>
                    </a:lnTo>
                    <a:lnTo>
                      <a:pt x="4603" y="7240"/>
                    </a:lnTo>
                    <a:lnTo>
                      <a:pt x="4645" y="7219"/>
                    </a:lnTo>
                    <a:lnTo>
                      <a:pt x="4687" y="7324"/>
                    </a:lnTo>
                    <a:lnTo>
                      <a:pt x="4833" y="7721"/>
                    </a:lnTo>
                    <a:lnTo>
                      <a:pt x="4959" y="7763"/>
                    </a:lnTo>
                    <a:lnTo>
                      <a:pt x="5168" y="7763"/>
                    </a:lnTo>
                    <a:lnTo>
                      <a:pt x="5315" y="7805"/>
                    </a:lnTo>
                    <a:lnTo>
                      <a:pt x="5377" y="7868"/>
                    </a:lnTo>
                    <a:lnTo>
                      <a:pt x="5566" y="7868"/>
                    </a:lnTo>
                    <a:lnTo>
                      <a:pt x="5587" y="7931"/>
                    </a:lnTo>
                    <a:lnTo>
                      <a:pt x="5691" y="7931"/>
                    </a:lnTo>
                    <a:lnTo>
                      <a:pt x="5733" y="7972"/>
                    </a:lnTo>
                    <a:lnTo>
                      <a:pt x="5649" y="8035"/>
                    </a:lnTo>
                    <a:lnTo>
                      <a:pt x="5796" y="8224"/>
                    </a:lnTo>
                    <a:lnTo>
                      <a:pt x="5963" y="8244"/>
                    </a:lnTo>
                    <a:lnTo>
                      <a:pt x="6047" y="8328"/>
                    </a:lnTo>
                    <a:lnTo>
                      <a:pt x="6152" y="8328"/>
                    </a:lnTo>
                    <a:lnTo>
                      <a:pt x="6319" y="8496"/>
                    </a:lnTo>
                    <a:lnTo>
                      <a:pt x="6403" y="8475"/>
                    </a:lnTo>
                    <a:lnTo>
                      <a:pt x="6528" y="8454"/>
                    </a:lnTo>
                    <a:lnTo>
                      <a:pt x="6717" y="8496"/>
                    </a:lnTo>
                    <a:lnTo>
                      <a:pt x="6947" y="8663"/>
                    </a:lnTo>
                    <a:lnTo>
                      <a:pt x="7135" y="8475"/>
                    </a:lnTo>
                    <a:lnTo>
                      <a:pt x="7407" y="8349"/>
                    </a:lnTo>
                    <a:lnTo>
                      <a:pt x="7407" y="8328"/>
                    </a:lnTo>
                    <a:lnTo>
                      <a:pt x="7533" y="8328"/>
                    </a:lnTo>
                    <a:lnTo>
                      <a:pt x="7679" y="8224"/>
                    </a:lnTo>
                    <a:lnTo>
                      <a:pt x="7784" y="8161"/>
                    </a:lnTo>
                    <a:lnTo>
                      <a:pt x="7993" y="8182"/>
                    </a:lnTo>
                    <a:lnTo>
                      <a:pt x="7993" y="8244"/>
                    </a:lnTo>
                    <a:lnTo>
                      <a:pt x="8056" y="8244"/>
                    </a:lnTo>
                    <a:lnTo>
                      <a:pt x="8056" y="8286"/>
                    </a:lnTo>
                    <a:lnTo>
                      <a:pt x="8160" y="8454"/>
                    </a:lnTo>
                    <a:lnTo>
                      <a:pt x="8244" y="8663"/>
                    </a:lnTo>
                    <a:lnTo>
                      <a:pt x="8349" y="8872"/>
                    </a:lnTo>
                    <a:lnTo>
                      <a:pt x="8349" y="9019"/>
                    </a:lnTo>
                    <a:lnTo>
                      <a:pt x="8411" y="9081"/>
                    </a:lnTo>
                    <a:lnTo>
                      <a:pt x="8453" y="9123"/>
                    </a:lnTo>
                    <a:lnTo>
                      <a:pt x="8872" y="9123"/>
                    </a:lnTo>
                    <a:lnTo>
                      <a:pt x="8976" y="9207"/>
                    </a:lnTo>
                    <a:lnTo>
                      <a:pt x="9102" y="9081"/>
                    </a:lnTo>
                    <a:lnTo>
                      <a:pt x="9144" y="9102"/>
                    </a:lnTo>
                    <a:lnTo>
                      <a:pt x="9311" y="9228"/>
                    </a:lnTo>
                    <a:lnTo>
                      <a:pt x="9625" y="9207"/>
                    </a:lnTo>
                    <a:lnTo>
                      <a:pt x="9813" y="9291"/>
                    </a:lnTo>
                    <a:lnTo>
                      <a:pt x="10064" y="9312"/>
                    </a:lnTo>
                    <a:lnTo>
                      <a:pt x="10169" y="9332"/>
                    </a:lnTo>
                    <a:lnTo>
                      <a:pt x="10232" y="9312"/>
                    </a:lnTo>
                    <a:lnTo>
                      <a:pt x="10295" y="9395"/>
                    </a:lnTo>
                    <a:lnTo>
                      <a:pt x="10315" y="9395"/>
                    </a:lnTo>
                    <a:lnTo>
                      <a:pt x="10357" y="9291"/>
                    </a:lnTo>
                    <a:lnTo>
                      <a:pt x="10441" y="9291"/>
                    </a:lnTo>
                    <a:lnTo>
                      <a:pt x="10483" y="9374"/>
                    </a:lnTo>
                    <a:lnTo>
                      <a:pt x="10608" y="9416"/>
                    </a:lnTo>
                    <a:lnTo>
                      <a:pt x="10818" y="9500"/>
                    </a:lnTo>
                    <a:lnTo>
                      <a:pt x="10901" y="9437"/>
                    </a:lnTo>
                    <a:lnTo>
                      <a:pt x="10922" y="9395"/>
                    </a:lnTo>
                    <a:lnTo>
                      <a:pt x="10964" y="9395"/>
                    </a:lnTo>
                    <a:lnTo>
                      <a:pt x="10964" y="9312"/>
                    </a:lnTo>
                    <a:lnTo>
                      <a:pt x="10985" y="9102"/>
                    </a:lnTo>
                    <a:lnTo>
                      <a:pt x="10922" y="8977"/>
                    </a:lnTo>
                    <a:lnTo>
                      <a:pt x="11027" y="8851"/>
                    </a:lnTo>
                    <a:lnTo>
                      <a:pt x="10985" y="8747"/>
                    </a:lnTo>
                    <a:lnTo>
                      <a:pt x="11069" y="8642"/>
                    </a:lnTo>
                    <a:lnTo>
                      <a:pt x="11215" y="8558"/>
                    </a:lnTo>
                    <a:lnTo>
                      <a:pt x="11299" y="8496"/>
                    </a:lnTo>
                    <a:lnTo>
                      <a:pt x="11550" y="8433"/>
                    </a:lnTo>
                    <a:lnTo>
                      <a:pt x="11717" y="8475"/>
                    </a:lnTo>
                    <a:lnTo>
                      <a:pt x="11801" y="8391"/>
                    </a:lnTo>
                    <a:lnTo>
                      <a:pt x="11759" y="8161"/>
                    </a:lnTo>
                    <a:lnTo>
                      <a:pt x="11634" y="8056"/>
                    </a:lnTo>
                    <a:lnTo>
                      <a:pt x="11487" y="8077"/>
                    </a:lnTo>
                    <a:lnTo>
                      <a:pt x="11445" y="7972"/>
                    </a:lnTo>
                    <a:lnTo>
                      <a:pt x="11445" y="7826"/>
                    </a:lnTo>
                    <a:lnTo>
                      <a:pt x="11403" y="7700"/>
                    </a:lnTo>
                    <a:lnTo>
                      <a:pt x="11403" y="7491"/>
                    </a:lnTo>
                    <a:lnTo>
                      <a:pt x="11236" y="7491"/>
                    </a:lnTo>
                    <a:lnTo>
                      <a:pt x="11215" y="7408"/>
                    </a:lnTo>
                    <a:lnTo>
                      <a:pt x="11111" y="7387"/>
                    </a:lnTo>
                    <a:lnTo>
                      <a:pt x="10922" y="7345"/>
                    </a:lnTo>
                    <a:lnTo>
                      <a:pt x="10880" y="7303"/>
                    </a:lnTo>
                    <a:lnTo>
                      <a:pt x="10755" y="7219"/>
                    </a:lnTo>
                    <a:lnTo>
                      <a:pt x="10587" y="7073"/>
                    </a:lnTo>
                    <a:lnTo>
                      <a:pt x="10504" y="6926"/>
                    </a:lnTo>
                    <a:lnTo>
                      <a:pt x="10232" y="6508"/>
                    </a:lnTo>
                    <a:lnTo>
                      <a:pt x="10650" y="5943"/>
                    </a:lnTo>
                    <a:lnTo>
                      <a:pt x="10692" y="5859"/>
                    </a:lnTo>
                    <a:lnTo>
                      <a:pt x="10650" y="5629"/>
                    </a:lnTo>
                    <a:lnTo>
                      <a:pt x="10650" y="5462"/>
                    </a:lnTo>
                    <a:lnTo>
                      <a:pt x="10567" y="5294"/>
                    </a:lnTo>
                    <a:lnTo>
                      <a:pt x="10064" y="5252"/>
                    </a:lnTo>
                    <a:lnTo>
                      <a:pt x="10043" y="5043"/>
                    </a:lnTo>
                    <a:lnTo>
                      <a:pt x="9981" y="4939"/>
                    </a:lnTo>
                    <a:lnTo>
                      <a:pt x="10023" y="4876"/>
                    </a:lnTo>
                    <a:lnTo>
                      <a:pt x="9939" y="4604"/>
                    </a:lnTo>
                    <a:lnTo>
                      <a:pt x="9771" y="4311"/>
                    </a:lnTo>
                    <a:lnTo>
                      <a:pt x="9834" y="4164"/>
                    </a:lnTo>
                    <a:lnTo>
                      <a:pt x="9981" y="3934"/>
                    </a:lnTo>
                    <a:lnTo>
                      <a:pt x="9939" y="3934"/>
                    </a:lnTo>
                    <a:lnTo>
                      <a:pt x="9751" y="3892"/>
                    </a:lnTo>
                    <a:lnTo>
                      <a:pt x="9751" y="3767"/>
                    </a:lnTo>
                    <a:lnTo>
                      <a:pt x="9730" y="3558"/>
                    </a:lnTo>
                    <a:lnTo>
                      <a:pt x="9667" y="3558"/>
                    </a:lnTo>
                    <a:lnTo>
                      <a:pt x="9813" y="3411"/>
                    </a:lnTo>
                    <a:lnTo>
                      <a:pt x="9709" y="3327"/>
                    </a:lnTo>
                    <a:lnTo>
                      <a:pt x="9646" y="3244"/>
                    </a:lnTo>
                    <a:lnTo>
                      <a:pt x="9771" y="3223"/>
                    </a:lnTo>
                    <a:lnTo>
                      <a:pt x="9918" y="3118"/>
                    </a:lnTo>
                    <a:lnTo>
                      <a:pt x="9918" y="3034"/>
                    </a:lnTo>
                    <a:lnTo>
                      <a:pt x="9939" y="3014"/>
                    </a:lnTo>
                    <a:lnTo>
                      <a:pt x="9855" y="2909"/>
                    </a:lnTo>
                    <a:lnTo>
                      <a:pt x="9918" y="2825"/>
                    </a:lnTo>
                    <a:lnTo>
                      <a:pt x="9918" y="2742"/>
                    </a:lnTo>
                    <a:lnTo>
                      <a:pt x="9918" y="2574"/>
                    </a:lnTo>
                    <a:lnTo>
                      <a:pt x="9855" y="2470"/>
                    </a:lnTo>
                    <a:lnTo>
                      <a:pt x="9855" y="2386"/>
                    </a:lnTo>
                    <a:lnTo>
                      <a:pt x="9813" y="2260"/>
                    </a:lnTo>
                    <a:lnTo>
                      <a:pt x="9855" y="2156"/>
                    </a:lnTo>
                    <a:lnTo>
                      <a:pt x="9751" y="1988"/>
                    </a:lnTo>
                    <a:lnTo>
                      <a:pt x="9625" y="1946"/>
                    </a:lnTo>
                    <a:lnTo>
                      <a:pt x="9353" y="1905"/>
                    </a:lnTo>
                    <a:lnTo>
                      <a:pt x="9123" y="1591"/>
                    </a:lnTo>
                    <a:lnTo>
                      <a:pt x="8914" y="1549"/>
                    </a:lnTo>
                    <a:lnTo>
                      <a:pt x="8788" y="1570"/>
                    </a:lnTo>
                    <a:lnTo>
                      <a:pt x="8725" y="1528"/>
                    </a:lnTo>
                    <a:lnTo>
                      <a:pt x="8704" y="1361"/>
                    </a:lnTo>
                    <a:lnTo>
                      <a:pt x="8579" y="1340"/>
                    </a:lnTo>
                    <a:lnTo>
                      <a:pt x="8349" y="1235"/>
                    </a:lnTo>
                    <a:lnTo>
                      <a:pt x="8265" y="1319"/>
                    </a:lnTo>
                    <a:lnTo>
                      <a:pt x="8160" y="1319"/>
                    </a:lnTo>
                    <a:lnTo>
                      <a:pt x="7826" y="1109"/>
                    </a:lnTo>
                    <a:lnTo>
                      <a:pt x="7658" y="1047"/>
                    </a:lnTo>
                    <a:lnTo>
                      <a:pt x="7449" y="858"/>
                    </a:lnTo>
                    <a:lnTo>
                      <a:pt x="7323" y="900"/>
                    </a:lnTo>
                    <a:lnTo>
                      <a:pt x="7198" y="837"/>
                    </a:lnTo>
                    <a:lnTo>
                      <a:pt x="7093" y="858"/>
                    </a:lnTo>
                    <a:lnTo>
                      <a:pt x="7030" y="1005"/>
                    </a:lnTo>
                    <a:lnTo>
                      <a:pt x="6821" y="942"/>
                    </a:lnTo>
                    <a:lnTo>
                      <a:pt x="6591" y="1005"/>
                    </a:lnTo>
                    <a:lnTo>
                      <a:pt x="6361" y="1214"/>
                    </a:lnTo>
                    <a:lnTo>
                      <a:pt x="6256" y="1214"/>
                    </a:lnTo>
                    <a:lnTo>
                      <a:pt x="6173" y="1319"/>
                    </a:lnTo>
                    <a:lnTo>
                      <a:pt x="6110" y="1465"/>
                    </a:lnTo>
                    <a:lnTo>
                      <a:pt x="5838" y="1465"/>
                    </a:lnTo>
                    <a:lnTo>
                      <a:pt x="5733" y="1549"/>
                    </a:lnTo>
                    <a:lnTo>
                      <a:pt x="5775" y="1695"/>
                    </a:lnTo>
                    <a:lnTo>
                      <a:pt x="5859" y="1842"/>
                    </a:lnTo>
                    <a:lnTo>
                      <a:pt x="5838" y="1967"/>
                    </a:lnTo>
                    <a:lnTo>
                      <a:pt x="5691" y="1967"/>
                    </a:lnTo>
                    <a:lnTo>
                      <a:pt x="5357" y="1905"/>
                    </a:lnTo>
                    <a:lnTo>
                      <a:pt x="5064" y="1967"/>
                    </a:lnTo>
                    <a:lnTo>
                      <a:pt x="4708" y="2072"/>
                    </a:lnTo>
                    <a:lnTo>
                      <a:pt x="4520" y="2072"/>
                    </a:lnTo>
                    <a:lnTo>
                      <a:pt x="4185" y="1967"/>
                    </a:lnTo>
                    <a:lnTo>
                      <a:pt x="4059" y="1967"/>
                    </a:lnTo>
                    <a:lnTo>
                      <a:pt x="3766" y="1842"/>
                    </a:lnTo>
                    <a:lnTo>
                      <a:pt x="3662" y="1737"/>
                    </a:lnTo>
                    <a:lnTo>
                      <a:pt x="3641" y="1591"/>
                    </a:lnTo>
                    <a:lnTo>
                      <a:pt x="3557" y="1591"/>
                    </a:lnTo>
                    <a:lnTo>
                      <a:pt x="3432" y="1528"/>
                    </a:lnTo>
                    <a:lnTo>
                      <a:pt x="3264" y="1570"/>
                    </a:lnTo>
                    <a:lnTo>
                      <a:pt x="3181" y="1528"/>
                    </a:lnTo>
                    <a:lnTo>
                      <a:pt x="3055" y="1528"/>
                    </a:lnTo>
                    <a:lnTo>
                      <a:pt x="2929" y="1423"/>
                    </a:lnTo>
                    <a:lnTo>
                      <a:pt x="2846" y="1381"/>
                    </a:lnTo>
                    <a:lnTo>
                      <a:pt x="2804" y="1340"/>
                    </a:lnTo>
                    <a:lnTo>
                      <a:pt x="2825" y="1214"/>
                    </a:lnTo>
                    <a:lnTo>
                      <a:pt x="2825" y="1068"/>
                    </a:lnTo>
                    <a:lnTo>
                      <a:pt x="2741" y="942"/>
                    </a:lnTo>
                    <a:lnTo>
                      <a:pt x="2741" y="921"/>
                    </a:lnTo>
                    <a:lnTo>
                      <a:pt x="2699" y="942"/>
                    </a:lnTo>
                    <a:lnTo>
                      <a:pt x="2595" y="921"/>
                    </a:lnTo>
                    <a:lnTo>
                      <a:pt x="2553" y="858"/>
                    </a:lnTo>
                    <a:lnTo>
                      <a:pt x="2448" y="817"/>
                    </a:lnTo>
                    <a:lnTo>
                      <a:pt x="2281" y="607"/>
                    </a:lnTo>
                    <a:lnTo>
                      <a:pt x="2448" y="482"/>
                    </a:lnTo>
                    <a:lnTo>
                      <a:pt x="2323" y="398"/>
                    </a:lnTo>
                    <a:lnTo>
                      <a:pt x="2302" y="335"/>
                    </a:lnTo>
                    <a:lnTo>
                      <a:pt x="2344" y="293"/>
                    </a:lnTo>
                    <a:lnTo>
                      <a:pt x="2281" y="210"/>
                    </a:lnTo>
                    <a:lnTo>
                      <a:pt x="2218" y="105"/>
                    </a:lnTo>
                    <a:lnTo>
                      <a:pt x="2176" y="105"/>
                    </a:lnTo>
                    <a:lnTo>
                      <a:pt x="2176" y="84"/>
                    </a:lnTo>
                    <a:lnTo>
                      <a:pt x="2113" y="84"/>
                    </a:lnTo>
                    <a:lnTo>
                      <a:pt x="1988" y="168"/>
                    </a:lnTo>
                    <a:lnTo>
                      <a:pt x="1904" y="168"/>
                    </a:lnTo>
                    <a:lnTo>
                      <a:pt x="1862" y="273"/>
                    </a:lnTo>
                    <a:lnTo>
                      <a:pt x="1779" y="293"/>
                    </a:lnTo>
                    <a:lnTo>
                      <a:pt x="1674" y="419"/>
                    </a:lnTo>
                    <a:lnTo>
                      <a:pt x="1611" y="440"/>
                    </a:lnTo>
                    <a:lnTo>
                      <a:pt x="1569" y="503"/>
                    </a:lnTo>
                    <a:lnTo>
                      <a:pt x="1569" y="545"/>
                    </a:lnTo>
                    <a:lnTo>
                      <a:pt x="1465" y="607"/>
                    </a:lnTo>
                    <a:lnTo>
                      <a:pt x="1381" y="586"/>
                    </a:lnTo>
                    <a:lnTo>
                      <a:pt x="1256" y="607"/>
                    </a:lnTo>
                    <a:lnTo>
                      <a:pt x="1235" y="691"/>
                    </a:lnTo>
                    <a:lnTo>
                      <a:pt x="1046" y="607"/>
                    </a:lnTo>
                    <a:lnTo>
                      <a:pt x="921" y="607"/>
                    </a:lnTo>
                    <a:lnTo>
                      <a:pt x="753" y="524"/>
                    </a:lnTo>
                    <a:lnTo>
                      <a:pt x="732" y="398"/>
                    </a:lnTo>
                    <a:lnTo>
                      <a:pt x="460" y="273"/>
                    </a:lnTo>
                    <a:lnTo>
                      <a:pt x="502" y="189"/>
                    </a:lnTo>
                    <a:lnTo>
                      <a:pt x="440" y="84"/>
                    </a:lnTo>
                    <a:lnTo>
                      <a:pt x="356" y="84"/>
                    </a:lnTo>
                    <a:lnTo>
                      <a:pt x="29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8" name="Google Shape;2998;p66"/>
              <p:cNvSpPr/>
              <p:nvPr/>
            </p:nvSpPr>
            <p:spPr>
              <a:xfrm>
                <a:off x="4277375" y="2602475"/>
                <a:ext cx="51800" cy="43975"/>
              </a:xfrm>
              <a:custGeom>
                <a:avLst/>
                <a:gdLst/>
                <a:ahLst/>
                <a:cxnLst/>
                <a:rect l="l" t="t" r="r" b="b"/>
                <a:pathLst>
                  <a:path w="2072" h="1759" extrusionOk="0">
                    <a:moveTo>
                      <a:pt x="419" y="1"/>
                    </a:moveTo>
                    <a:lnTo>
                      <a:pt x="168" y="64"/>
                    </a:lnTo>
                    <a:lnTo>
                      <a:pt x="0" y="105"/>
                    </a:lnTo>
                    <a:lnTo>
                      <a:pt x="84" y="210"/>
                    </a:lnTo>
                    <a:lnTo>
                      <a:pt x="84" y="294"/>
                    </a:lnTo>
                    <a:lnTo>
                      <a:pt x="189" y="315"/>
                    </a:lnTo>
                    <a:lnTo>
                      <a:pt x="272" y="419"/>
                    </a:lnTo>
                    <a:lnTo>
                      <a:pt x="209" y="608"/>
                    </a:lnTo>
                    <a:lnTo>
                      <a:pt x="251" y="838"/>
                    </a:lnTo>
                    <a:lnTo>
                      <a:pt x="398" y="942"/>
                    </a:lnTo>
                    <a:lnTo>
                      <a:pt x="691" y="942"/>
                    </a:lnTo>
                    <a:lnTo>
                      <a:pt x="795" y="1026"/>
                    </a:lnTo>
                    <a:lnTo>
                      <a:pt x="837" y="1110"/>
                    </a:lnTo>
                    <a:lnTo>
                      <a:pt x="921" y="1110"/>
                    </a:lnTo>
                    <a:lnTo>
                      <a:pt x="1026" y="1047"/>
                    </a:lnTo>
                    <a:lnTo>
                      <a:pt x="1193" y="1172"/>
                    </a:lnTo>
                    <a:lnTo>
                      <a:pt x="1235" y="1131"/>
                    </a:lnTo>
                    <a:lnTo>
                      <a:pt x="1339" y="1131"/>
                    </a:lnTo>
                    <a:lnTo>
                      <a:pt x="1423" y="1319"/>
                    </a:lnTo>
                    <a:lnTo>
                      <a:pt x="1570" y="1361"/>
                    </a:lnTo>
                    <a:lnTo>
                      <a:pt x="1842" y="1758"/>
                    </a:lnTo>
                    <a:lnTo>
                      <a:pt x="1967" y="1737"/>
                    </a:lnTo>
                    <a:lnTo>
                      <a:pt x="1967" y="1591"/>
                    </a:lnTo>
                    <a:lnTo>
                      <a:pt x="1988" y="1549"/>
                    </a:lnTo>
                    <a:lnTo>
                      <a:pt x="1925" y="1382"/>
                    </a:lnTo>
                    <a:lnTo>
                      <a:pt x="2072" y="1361"/>
                    </a:lnTo>
                    <a:lnTo>
                      <a:pt x="1946" y="1235"/>
                    </a:lnTo>
                    <a:lnTo>
                      <a:pt x="1758" y="1235"/>
                    </a:lnTo>
                    <a:lnTo>
                      <a:pt x="1507" y="1110"/>
                    </a:lnTo>
                    <a:lnTo>
                      <a:pt x="1423" y="921"/>
                    </a:lnTo>
                    <a:lnTo>
                      <a:pt x="1507" y="838"/>
                    </a:lnTo>
                    <a:lnTo>
                      <a:pt x="1507" y="712"/>
                    </a:lnTo>
                    <a:lnTo>
                      <a:pt x="1256" y="524"/>
                    </a:lnTo>
                    <a:lnTo>
                      <a:pt x="1256" y="419"/>
                    </a:lnTo>
                    <a:lnTo>
                      <a:pt x="1298" y="294"/>
                    </a:lnTo>
                    <a:lnTo>
                      <a:pt x="1193" y="168"/>
                    </a:lnTo>
                    <a:lnTo>
                      <a:pt x="984" y="126"/>
                    </a:lnTo>
                    <a:lnTo>
                      <a:pt x="83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9" name="Google Shape;2999;p66"/>
              <p:cNvSpPr/>
              <p:nvPr/>
            </p:nvSpPr>
            <p:spPr>
              <a:xfrm>
                <a:off x="4044600" y="2592025"/>
                <a:ext cx="260525" cy="107250"/>
              </a:xfrm>
              <a:custGeom>
                <a:avLst/>
                <a:gdLst/>
                <a:ahLst/>
                <a:cxnLst/>
                <a:rect l="l" t="t" r="r" b="b"/>
                <a:pathLst>
                  <a:path w="10421" h="4290" extrusionOk="0">
                    <a:moveTo>
                      <a:pt x="4708" y="0"/>
                    </a:moveTo>
                    <a:lnTo>
                      <a:pt x="4562" y="63"/>
                    </a:lnTo>
                    <a:lnTo>
                      <a:pt x="4373" y="63"/>
                    </a:lnTo>
                    <a:lnTo>
                      <a:pt x="4290" y="21"/>
                    </a:lnTo>
                    <a:lnTo>
                      <a:pt x="4185" y="63"/>
                    </a:lnTo>
                    <a:lnTo>
                      <a:pt x="3913" y="63"/>
                    </a:lnTo>
                    <a:lnTo>
                      <a:pt x="3766" y="84"/>
                    </a:lnTo>
                    <a:lnTo>
                      <a:pt x="3494" y="189"/>
                    </a:lnTo>
                    <a:lnTo>
                      <a:pt x="3390" y="210"/>
                    </a:lnTo>
                    <a:lnTo>
                      <a:pt x="3181" y="230"/>
                    </a:lnTo>
                    <a:lnTo>
                      <a:pt x="3097" y="335"/>
                    </a:lnTo>
                    <a:lnTo>
                      <a:pt x="2992" y="377"/>
                    </a:lnTo>
                    <a:lnTo>
                      <a:pt x="2909" y="440"/>
                    </a:lnTo>
                    <a:lnTo>
                      <a:pt x="2867" y="502"/>
                    </a:lnTo>
                    <a:lnTo>
                      <a:pt x="2804" y="628"/>
                    </a:lnTo>
                    <a:lnTo>
                      <a:pt x="2762" y="649"/>
                    </a:lnTo>
                    <a:lnTo>
                      <a:pt x="2762" y="733"/>
                    </a:lnTo>
                    <a:lnTo>
                      <a:pt x="2553" y="733"/>
                    </a:lnTo>
                    <a:lnTo>
                      <a:pt x="2239" y="628"/>
                    </a:lnTo>
                    <a:lnTo>
                      <a:pt x="2155" y="628"/>
                    </a:lnTo>
                    <a:lnTo>
                      <a:pt x="2072" y="691"/>
                    </a:lnTo>
                    <a:lnTo>
                      <a:pt x="1946" y="649"/>
                    </a:lnTo>
                    <a:lnTo>
                      <a:pt x="1779" y="691"/>
                    </a:lnTo>
                    <a:lnTo>
                      <a:pt x="1674" y="649"/>
                    </a:lnTo>
                    <a:lnTo>
                      <a:pt x="1549" y="712"/>
                    </a:lnTo>
                    <a:lnTo>
                      <a:pt x="1528" y="795"/>
                    </a:lnTo>
                    <a:lnTo>
                      <a:pt x="1632" y="942"/>
                    </a:lnTo>
                    <a:lnTo>
                      <a:pt x="1779" y="963"/>
                    </a:lnTo>
                    <a:lnTo>
                      <a:pt x="1925" y="963"/>
                    </a:lnTo>
                    <a:lnTo>
                      <a:pt x="1883" y="1046"/>
                    </a:lnTo>
                    <a:lnTo>
                      <a:pt x="1653" y="1046"/>
                    </a:lnTo>
                    <a:lnTo>
                      <a:pt x="1444" y="1109"/>
                    </a:lnTo>
                    <a:lnTo>
                      <a:pt x="1402" y="1214"/>
                    </a:lnTo>
                    <a:lnTo>
                      <a:pt x="1423" y="1256"/>
                    </a:lnTo>
                    <a:lnTo>
                      <a:pt x="1528" y="1235"/>
                    </a:lnTo>
                    <a:lnTo>
                      <a:pt x="1570" y="1277"/>
                    </a:lnTo>
                    <a:lnTo>
                      <a:pt x="1507" y="1318"/>
                    </a:lnTo>
                    <a:lnTo>
                      <a:pt x="1214" y="1339"/>
                    </a:lnTo>
                    <a:lnTo>
                      <a:pt x="1109" y="1256"/>
                    </a:lnTo>
                    <a:lnTo>
                      <a:pt x="984" y="1339"/>
                    </a:lnTo>
                    <a:lnTo>
                      <a:pt x="900" y="1235"/>
                    </a:lnTo>
                    <a:lnTo>
                      <a:pt x="837" y="1235"/>
                    </a:lnTo>
                    <a:lnTo>
                      <a:pt x="733" y="1339"/>
                    </a:lnTo>
                    <a:lnTo>
                      <a:pt x="628" y="1339"/>
                    </a:lnTo>
                    <a:lnTo>
                      <a:pt x="502" y="1235"/>
                    </a:lnTo>
                    <a:lnTo>
                      <a:pt x="377" y="1235"/>
                    </a:lnTo>
                    <a:lnTo>
                      <a:pt x="105" y="1444"/>
                    </a:lnTo>
                    <a:lnTo>
                      <a:pt x="63" y="1549"/>
                    </a:lnTo>
                    <a:lnTo>
                      <a:pt x="0" y="1653"/>
                    </a:lnTo>
                    <a:lnTo>
                      <a:pt x="63" y="1695"/>
                    </a:lnTo>
                    <a:lnTo>
                      <a:pt x="63" y="1842"/>
                    </a:lnTo>
                    <a:lnTo>
                      <a:pt x="0" y="1883"/>
                    </a:lnTo>
                    <a:lnTo>
                      <a:pt x="63" y="1946"/>
                    </a:lnTo>
                    <a:lnTo>
                      <a:pt x="209" y="1883"/>
                    </a:lnTo>
                    <a:lnTo>
                      <a:pt x="251" y="1904"/>
                    </a:lnTo>
                    <a:lnTo>
                      <a:pt x="377" y="1883"/>
                    </a:lnTo>
                    <a:lnTo>
                      <a:pt x="502" y="1883"/>
                    </a:lnTo>
                    <a:lnTo>
                      <a:pt x="377" y="2009"/>
                    </a:lnTo>
                    <a:lnTo>
                      <a:pt x="398" y="2093"/>
                    </a:lnTo>
                    <a:lnTo>
                      <a:pt x="461" y="2197"/>
                    </a:lnTo>
                    <a:lnTo>
                      <a:pt x="461" y="2281"/>
                    </a:lnTo>
                    <a:lnTo>
                      <a:pt x="419" y="2302"/>
                    </a:lnTo>
                    <a:lnTo>
                      <a:pt x="481" y="2323"/>
                    </a:lnTo>
                    <a:lnTo>
                      <a:pt x="586" y="2281"/>
                    </a:lnTo>
                    <a:lnTo>
                      <a:pt x="586" y="2323"/>
                    </a:lnTo>
                    <a:lnTo>
                      <a:pt x="502" y="2406"/>
                    </a:lnTo>
                    <a:lnTo>
                      <a:pt x="377" y="2490"/>
                    </a:lnTo>
                    <a:lnTo>
                      <a:pt x="419" y="2532"/>
                    </a:lnTo>
                    <a:lnTo>
                      <a:pt x="502" y="2532"/>
                    </a:lnTo>
                    <a:lnTo>
                      <a:pt x="419" y="2595"/>
                    </a:lnTo>
                    <a:lnTo>
                      <a:pt x="377" y="2699"/>
                    </a:lnTo>
                    <a:lnTo>
                      <a:pt x="293" y="2699"/>
                    </a:lnTo>
                    <a:lnTo>
                      <a:pt x="251" y="2532"/>
                    </a:lnTo>
                    <a:lnTo>
                      <a:pt x="189" y="2511"/>
                    </a:lnTo>
                    <a:lnTo>
                      <a:pt x="189" y="2616"/>
                    </a:lnTo>
                    <a:lnTo>
                      <a:pt x="209" y="2720"/>
                    </a:lnTo>
                    <a:lnTo>
                      <a:pt x="168" y="2783"/>
                    </a:lnTo>
                    <a:lnTo>
                      <a:pt x="189" y="2846"/>
                    </a:lnTo>
                    <a:lnTo>
                      <a:pt x="293" y="2930"/>
                    </a:lnTo>
                    <a:lnTo>
                      <a:pt x="293" y="2888"/>
                    </a:lnTo>
                    <a:lnTo>
                      <a:pt x="419" y="2950"/>
                    </a:lnTo>
                    <a:lnTo>
                      <a:pt x="502" y="2950"/>
                    </a:lnTo>
                    <a:lnTo>
                      <a:pt x="628" y="3034"/>
                    </a:lnTo>
                    <a:lnTo>
                      <a:pt x="670" y="3160"/>
                    </a:lnTo>
                    <a:lnTo>
                      <a:pt x="586" y="3243"/>
                    </a:lnTo>
                    <a:lnTo>
                      <a:pt x="670" y="3327"/>
                    </a:lnTo>
                    <a:lnTo>
                      <a:pt x="670" y="3411"/>
                    </a:lnTo>
                    <a:lnTo>
                      <a:pt x="733" y="3411"/>
                    </a:lnTo>
                    <a:lnTo>
                      <a:pt x="879" y="3536"/>
                    </a:lnTo>
                    <a:lnTo>
                      <a:pt x="816" y="3641"/>
                    </a:lnTo>
                    <a:lnTo>
                      <a:pt x="733" y="3620"/>
                    </a:lnTo>
                    <a:lnTo>
                      <a:pt x="712" y="3662"/>
                    </a:lnTo>
                    <a:lnTo>
                      <a:pt x="795" y="3683"/>
                    </a:lnTo>
                    <a:lnTo>
                      <a:pt x="942" y="3662"/>
                    </a:lnTo>
                    <a:lnTo>
                      <a:pt x="1214" y="3662"/>
                    </a:lnTo>
                    <a:lnTo>
                      <a:pt x="1193" y="3725"/>
                    </a:lnTo>
                    <a:lnTo>
                      <a:pt x="1130" y="3767"/>
                    </a:lnTo>
                    <a:lnTo>
                      <a:pt x="1005" y="3829"/>
                    </a:lnTo>
                    <a:lnTo>
                      <a:pt x="816" y="3829"/>
                    </a:lnTo>
                    <a:lnTo>
                      <a:pt x="774" y="3871"/>
                    </a:lnTo>
                    <a:lnTo>
                      <a:pt x="837" y="3892"/>
                    </a:lnTo>
                    <a:lnTo>
                      <a:pt x="942" y="3871"/>
                    </a:lnTo>
                    <a:lnTo>
                      <a:pt x="1088" y="3871"/>
                    </a:lnTo>
                    <a:lnTo>
                      <a:pt x="1130" y="3829"/>
                    </a:lnTo>
                    <a:lnTo>
                      <a:pt x="1130" y="3934"/>
                    </a:lnTo>
                    <a:lnTo>
                      <a:pt x="1151" y="3955"/>
                    </a:lnTo>
                    <a:lnTo>
                      <a:pt x="1235" y="3871"/>
                    </a:lnTo>
                    <a:lnTo>
                      <a:pt x="1318" y="3767"/>
                    </a:lnTo>
                    <a:lnTo>
                      <a:pt x="1402" y="3767"/>
                    </a:lnTo>
                    <a:lnTo>
                      <a:pt x="1444" y="3829"/>
                    </a:lnTo>
                    <a:lnTo>
                      <a:pt x="1528" y="3829"/>
                    </a:lnTo>
                    <a:lnTo>
                      <a:pt x="1632" y="3892"/>
                    </a:lnTo>
                    <a:lnTo>
                      <a:pt x="1674" y="3829"/>
                    </a:lnTo>
                    <a:lnTo>
                      <a:pt x="1758" y="3850"/>
                    </a:lnTo>
                    <a:lnTo>
                      <a:pt x="1758" y="3892"/>
                    </a:lnTo>
                    <a:lnTo>
                      <a:pt x="1716" y="3934"/>
                    </a:lnTo>
                    <a:lnTo>
                      <a:pt x="1758" y="3997"/>
                    </a:lnTo>
                    <a:lnTo>
                      <a:pt x="1779" y="4080"/>
                    </a:lnTo>
                    <a:lnTo>
                      <a:pt x="1883" y="4185"/>
                    </a:lnTo>
                    <a:lnTo>
                      <a:pt x="1946" y="4164"/>
                    </a:lnTo>
                    <a:lnTo>
                      <a:pt x="2072" y="4206"/>
                    </a:lnTo>
                    <a:lnTo>
                      <a:pt x="2197" y="4185"/>
                    </a:lnTo>
                    <a:lnTo>
                      <a:pt x="2281" y="4143"/>
                    </a:lnTo>
                    <a:lnTo>
                      <a:pt x="2386" y="4143"/>
                    </a:lnTo>
                    <a:lnTo>
                      <a:pt x="2469" y="4080"/>
                    </a:lnTo>
                    <a:lnTo>
                      <a:pt x="2574" y="4143"/>
                    </a:lnTo>
                    <a:lnTo>
                      <a:pt x="2616" y="4080"/>
                    </a:lnTo>
                    <a:lnTo>
                      <a:pt x="2616" y="3955"/>
                    </a:lnTo>
                    <a:lnTo>
                      <a:pt x="2658" y="3871"/>
                    </a:lnTo>
                    <a:lnTo>
                      <a:pt x="2616" y="3767"/>
                    </a:lnTo>
                    <a:lnTo>
                      <a:pt x="2867" y="3746"/>
                    </a:lnTo>
                    <a:lnTo>
                      <a:pt x="3076" y="3746"/>
                    </a:lnTo>
                    <a:lnTo>
                      <a:pt x="3348" y="3892"/>
                    </a:lnTo>
                    <a:lnTo>
                      <a:pt x="3453" y="3892"/>
                    </a:lnTo>
                    <a:lnTo>
                      <a:pt x="3641" y="4143"/>
                    </a:lnTo>
                    <a:lnTo>
                      <a:pt x="3808" y="4248"/>
                    </a:lnTo>
                    <a:lnTo>
                      <a:pt x="4331" y="4185"/>
                    </a:lnTo>
                    <a:lnTo>
                      <a:pt x="4478" y="4101"/>
                    </a:lnTo>
                    <a:lnTo>
                      <a:pt x="4541" y="4101"/>
                    </a:lnTo>
                    <a:lnTo>
                      <a:pt x="4562" y="4143"/>
                    </a:lnTo>
                    <a:lnTo>
                      <a:pt x="4603" y="4080"/>
                    </a:lnTo>
                    <a:lnTo>
                      <a:pt x="4645" y="3976"/>
                    </a:lnTo>
                    <a:lnTo>
                      <a:pt x="4896" y="3725"/>
                    </a:lnTo>
                    <a:lnTo>
                      <a:pt x="4959" y="3683"/>
                    </a:lnTo>
                    <a:lnTo>
                      <a:pt x="5189" y="3767"/>
                    </a:lnTo>
                    <a:lnTo>
                      <a:pt x="5336" y="3850"/>
                    </a:lnTo>
                    <a:lnTo>
                      <a:pt x="5524" y="3787"/>
                    </a:lnTo>
                    <a:lnTo>
                      <a:pt x="5524" y="3746"/>
                    </a:lnTo>
                    <a:lnTo>
                      <a:pt x="5650" y="3662"/>
                    </a:lnTo>
                    <a:lnTo>
                      <a:pt x="5754" y="3683"/>
                    </a:lnTo>
                    <a:lnTo>
                      <a:pt x="5754" y="3767"/>
                    </a:lnTo>
                    <a:lnTo>
                      <a:pt x="5691" y="3934"/>
                    </a:lnTo>
                    <a:lnTo>
                      <a:pt x="5545" y="3997"/>
                    </a:lnTo>
                    <a:lnTo>
                      <a:pt x="5587" y="4059"/>
                    </a:lnTo>
                    <a:lnTo>
                      <a:pt x="5691" y="4185"/>
                    </a:lnTo>
                    <a:lnTo>
                      <a:pt x="5650" y="4269"/>
                    </a:lnTo>
                    <a:lnTo>
                      <a:pt x="5754" y="4290"/>
                    </a:lnTo>
                    <a:lnTo>
                      <a:pt x="5901" y="4269"/>
                    </a:lnTo>
                    <a:lnTo>
                      <a:pt x="6005" y="4206"/>
                    </a:lnTo>
                    <a:lnTo>
                      <a:pt x="5963" y="4080"/>
                    </a:lnTo>
                    <a:lnTo>
                      <a:pt x="6047" y="4059"/>
                    </a:lnTo>
                    <a:lnTo>
                      <a:pt x="6047" y="3829"/>
                    </a:lnTo>
                    <a:lnTo>
                      <a:pt x="6110" y="3746"/>
                    </a:lnTo>
                    <a:lnTo>
                      <a:pt x="6256" y="3787"/>
                    </a:lnTo>
                    <a:lnTo>
                      <a:pt x="6361" y="3829"/>
                    </a:lnTo>
                    <a:lnTo>
                      <a:pt x="6654" y="3683"/>
                    </a:lnTo>
                    <a:lnTo>
                      <a:pt x="6696" y="3683"/>
                    </a:lnTo>
                    <a:lnTo>
                      <a:pt x="6780" y="3641"/>
                    </a:lnTo>
                    <a:lnTo>
                      <a:pt x="7093" y="3620"/>
                    </a:lnTo>
                    <a:lnTo>
                      <a:pt x="7198" y="3641"/>
                    </a:lnTo>
                    <a:lnTo>
                      <a:pt x="7261" y="3683"/>
                    </a:lnTo>
                    <a:lnTo>
                      <a:pt x="7428" y="3746"/>
                    </a:lnTo>
                    <a:lnTo>
                      <a:pt x="7700" y="3746"/>
                    </a:lnTo>
                    <a:lnTo>
                      <a:pt x="7721" y="3683"/>
                    </a:lnTo>
                    <a:lnTo>
                      <a:pt x="7888" y="3641"/>
                    </a:lnTo>
                    <a:lnTo>
                      <a:pt x="7951" y="3557"/>
                    </a:lnTo>
                    <a:lnTo>
                      <a:pt x="8160" y="3474"/>
                    </a:lnTo>
                    <a:lnTo>
                      <a:pt x="8307" y="3474"/>
                    </a:lnTo>
                    <a:lnTo>
                      <a:pt x="8432" y="3453"/>
                    </a:lnTo>
                    <a:lnTo>
                      <a:pt x="8725" y="3474"/>
                    </a:lnTo>
                    <a:lnTo>
                      <a:pt x="8956" y="3411"/>
                    </a:lnTo>
                    <a:lnTo>
                      <a:pt x="9102" y="3411"/>
                    </a:lnTo>
                    <a:lnTo>
                      <a:pt x="9165" y="3432"/>
                    </a:lnTo>
                    <a:lnTo>
                      <a:pt x="9311" y="3306"/>
                    </a:lnTo>
                    <a:lnTo>
                      <a:pt x="9458" y="3306"/>
                    </a:lnTo>
                    <a:lnTo>
                      <a:pt x="9500" y="3264"/>
                    </a:lnTo>
                    <a:lnTo>
                      <a:pt x="9730" y="3264"/>
                    </a:lnTo>
                    <a:lnTo>
                      <a:pt x="9939" y="3327"/>
                    </a:lnTo>
                    <a:lnTo>
                      <a:pt x="10085" y="3264"/>
                    </a:lnTo>
                    <a:lnTo>
                      <a:pt x="10148" y="3327"/>
                    </a:lnTo>
                    <a:lnTo>
                      <a:pt x="10148" y="3432"/>
                    </a:lnTo>
                    <a:lnTo>
                      <a:pt x="10253" y="3474"/>
                    </a:lnTo>
                    <a:lnTo>
                      <a:pt x="10399" y="3453"/>
                    </a:lnTo>
                    <a:lnTo>
                      <a:pt x="10420" y="3348"/>
                    </a:lnTo>
                    <a:lnTo>
                      <a:pt x="10357" y="3223"/>
                    </a:lnTo>
                    <a:lnTo>
                      <a:pt x="10232" y="2992"/>
                    </a:lnTo>
                    <a:lnTo>
                      <a:pt x="10085" y="2930"/>
                    </a:lnTo>
                    <a:lnTo>
                      <a:pt x="10106" y="2846"/>
                    </a:lnTo>
                    <a:lnTo>
                      <a:pt x="10085" y="2699"/>
                    </a:lnTo>
                    <a:lnTo>
                      <a:pt x="10148" y="2511"/>
                    </a:lnTo>
                    <a:lnTo>
                      <a:pt x="10127" y="2469"/>
                    </a:lnTo>
                    <a:lnTo>
                      <a:pt x="10002" y="2427"/>
                    </a:lnTo>
                    <a:lnTo>
                      <a:pt x="10002" y="2281"/>
                    </a:lnTo>
                    <a:lnTo>
                      <a:pt x="10002" y="2176"/>
                    </a:lnTo>
                    <a:lnTo>
                      <a:pt x="9939" y="1967"/>
                    </a:lnTo>
                    <a:lnTo>
                      <a:pt x="9897" y="1842"/>
                    </a:lnTo>
                    <a:lnTo>
                      <a:pt x="9897" y="1779"/>
                    </a:lnTo>
                    <a:lnTo>
                      <a:pt x="10044" y="1779"/>
                    </a:lnTo>
                    <a:lnTo>
                      <a:pt x="10106" y="1632"/>
                    </a:lnTo>
                    <a:lnTo>
                      <a:pt x="10148" y="1570"/>
                    </a:lnTo>
                    <a:lnTo>
                      <a:pt x="10148" y="1528"/>
                    </a:lnTo>
                    <a:lnTo>
                      <a:pt x="10106" y="1444"/>
                    </a:lnTo>
                    <a:lnTo>
                      <a:pt x="10002" y="1360"/>
                    </a:lnTo>
                    <a:lnTo>
                      <a:pt x="9709" y="1360"/>
                    </a:lnTo>
                    <a:lnTo>
                      <a:pt x="9562" y="1256"/>
                    </a:lnTo>
                    <a:lnTo>
                      <a:pt x="9520" y="1026"/>
                    </a:lnTo>
                    <a:lnTo>
                      <a:pt x="9583" y="837"/>
                    </a:lnTo>
                    <a:lnTo>
                      <a:pt x="9500" y="733"/>
                    </a:lnTo>
                    <a:lnTo>
                      <a:pt x="9395" y="712"/>
                    </a:lnTo>
                    <a:lnTo>
                      <a:pt x="9395" y="628"/>
                    </a:lnTo>
                    <a:lnTo>
                      <a:pt x="9290" y="523"/>
                    </a:lnTo>
                    <a:lnTo>
                      <a:pt x="9186" y="502"/>
                    </a:lnTo>
                    <a:lnTo>
                      <a:pt x="8956" y="293"/>
                    </a:lnTo>
                    <a:lnTo>
                      <a:pt x="8851" y="272"/>
                    </a:lnTo>
                    <a:lnTo>
                      <a:pt x="8767" y="335"/>
                    </a:lnTo>
                    <a:lnTo>
                      <a:pt x="8725" y="335"/>
                    </a:lnTo>
                    <a:lnTo>
                      <a:pt x="8558" y="293"/>
                    </a:lnTo>
                    <a:lnTo>
                      <a:pt x="8516" y="377"/>
                    </a:lnTo>
                    <a:lnTo>
                      <a:pt x="8432" y="335"/>
                    </a:lnTo>
                    <a:lnTo>
                      <a:pt x="8412" y="230"/>
                    </a:lnTo>
                    <a:lnTo>
                      <a:pt x="8349" y="230"/>
                    </a:lnTo>
                    <a:lnTo>
                      <a:pt x="8328" y="272"/>
                    </a:lnTo>
                    <a:lnTo>
                      <a:pt x="8244" y="419"/>
                    </a:lnTo>
                    <a:lnTo>
                      <a:pt x="8098" y="502"/>
                    </a:lnTo>
                    <a:lnTo>
                      <a:pt x="7909" y="607"/>
                    </a:lnTo>
                    <a:lnTo>
                      <a:pt x="7888" y="691"/>
                    </a:lnTo>
                    <a:lnTo>
                      <a:pt x="7700" y="712"/>
                    </a:lnTo>
                    <a:lnTo>
                      <a:pt x="7616" y="754"/>
                    </a:lnTo>
                    <a:lnTo>
                      <a:pt x="7386" y="712"/>
                    </a:lnTo>
                    <a:lnTo>
                      <a:pt x="7324" y="649"/>
                    </a:lnTo>
                    <a:lnTo>
                      <a:pt x="7219" y="649"/>
                    </a:lnTo>
                    <a:lnTo>
                      <a:pt x="7198" y="628"/>
                    </a:lnTo>
                    <a:lnTo>
                      <a:pt x="7093" y="691"/>
                    </a:lnTo>
                    <a:lnTo>
                      <a:pt x="6884" y="691"/>
                    </a:lnTo>
                    <a:lnTo>
                      <a:pt x="6633" y="795"/>
                    </a:lnTo>
                    <a:lnTo>
                      <a:pt x="6445" y="754"/>
                    </a:lnTo>
                    <a:lnTo>
                      <a:pt x="6319" y="649"/>
                    </a:lnTo>
                    <a:lnTo>
                      <a:pt x="6235" y="712"/>
                    </a:lnTo>
                    <a:lnTo>
                      <a:pt x="6026" y="607"/>
                    </a:lnTo>
                    <a:lnTo>
                      <a:pt x="5901" y="586"/>
                    </a:lnTo>
                    <a:lnTo>
                      <a:pt x="5712" y="440"/>
                    </a:lnTo>
                    <a:lnTo>
                      <a:pt x="5629" y="440"/>
                    </a:lnTo>
                    <a:lnTo>
                      <a:pt x="5587" y="523"/>
                    </a:lnTo>
                    <a:lnTo>
                      <a:pt x="5503" y="502"/>
                    </a:lnTo>
                    <a:lnTo>
                      <a:pt x="5399" y="377"/>
                    </a:lnTo>
                    <a:lnTo>
                      <a:pt x="5378" y="210"/>
                    </a:lnTo>
                    <a:lnTo>
                      <a:pt x="5273" y="126"/>
                    </a:lnTo>
                    <a:lnTo>
                      <a:pt x="5210" y="168"/>
                    </a:lnTo>
                    <a:lnTo>
                      <a:pt x="5085" y="293"/>
                    </a:lnTo>
                    <a:lnTo>
                      <a:pt x="5022" y="272"/>
                    </a:lnTo>
                    <a:lnTo>
                      <a:pt x="4980" y="314"/>
                    </a:lnTo>
                    <a:lnTo>
                      <a:pt x="4771" y="105"/>
                    </a:lnTo>
                    <a:lnTo>
                      <a:pt x="475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0" name="Google Shape;3000;p66"/>
              <p:cNvSpPr/>
              <p:nvPr/>
            </p:nvSpPr>
            <p:spPr>
              <a:xfrm>
                <a:off x="4041450" y="2592550"/>
                <a:ext cx="39775" cy="35075"/>
              </a:xfrm>
              <a:custGeom>
                <a:avLst/>
                <a:gdLst/>
                <a:ahLst/>
                <a:cxnLst/>
                <a:rect l="l" t="t" r="r" b="b"/>
                <a:pathLst>
                  <a:path w="1591" h="1403" extrusionOk="0">
                    <a:moveTo>
                      <a:pt x="503" y="0"/>
                    </a:moveTo>
                    <a:lnTo>
                      <a:pt x="419" y="84"/>
                    </a:lnTo>
                    <a:lnTo>
                      <a:pt x="335" y="84"/>
                    </a:lnTo>
                    <a:lnTo>
                      <a:pt x="231" y="189"/>
                    </a:lnTo>
                    <a:lnTo>
                      <a:pt x="210" y="356"/>
                    </a:lnTo>
                    <a:lnTo>
                      <a:pt x="335" y="398"/>
                    </a:lnTo>
                    <a:lnTo>
                      <a:pt x="335" y="523"/>
                    </a:lnTo>
                    <a:lnTo>
                      <a:pt x="189" y="628"/>
                    </a:lnTo>
                    <a:lnTo>
                      <a:pt x="210" y="733"/>
                    </a:lnTo>
                    <a:lnTo>
                      <a:pt x="126" y="879"/>
                    </a:lnTo>
                    <a:lnTo>
                      <a:pt x="1" y="921"/>
                    </a:lnTo>
                    <a:lnTo>
                      <a:pt x="22" y="921"/>
                    </a:lnTo>
                    <a:lnTo>
                      <a:pt x="84" y="1025"/>
                    </a:lnTo>
                    <a:lnTo>
                      <a:pt x="168" y="1088"/>
                    </a:lnTo>
                    <a:lnTo>
                      <a:pt x="231" y="1046"/>
                    </a:lnTo>
                    <a:lnTo>
                      <a:pt x="294" y="1088"/>
                    </a:lnTo>
                    <a:lnTo>
                      <a:pt x="398" y="1046"/>
                    </a:lnTo>
                    <a:lnTo>
                      <a:pt x="294" y="1130"/>
                    </a:lnTo>
                    <a:lnTo>
                      <a:pt x="231" y="1130"/>
                    </a:lnTo>
                    <a:lnTo>
                      <a:pt x="168" y="1318"/>
                    </a:lnTo>
                    <a:lnTo>
                      <a:pt x="189" y="1402"/>
                    </a:lnTo>
                    <a:lnTo>
                      <a:pt x="419" y="1193"/>
                    </a:lnTo>
                    <a:lnTo>
                      <a:pt x="712" y="1025"/>
                    </a:lnTo>
                    <a:lnTo>
                      <a:pt x="796" y="879"/>
                    </a:lnTo>
                    <a:lnTo>
                      <a:pt x="900" y="816"/>
                    </a:lnTo>
                    <a:lnTo>
                      <a:pt x="1110" y="837"/>
                    </a:lnTo>
                    <a:lnTo>
                      <a:pt x="1152" y="795"/>
                    </a:lnTo>
                    <a:lnTo>
                      <a:pt x="1277" y="795"/>
                    </a:lnTo>
                    <a:lnTo>
                      <a:pt x="1361" y="816"/>
                    </a:lnTo>
                    <a:lnTo>
                      <a:pt x="1486" y="837"/>
                    </a:lnTo>
                    <a:lnTo>
                      <a:pt x="1591" y="733"/>
                    </a:lnTo>
                    <a:lnTo>
                      <a:pt x="1591" y="670"/>
                    </a:lnTo>
                    <a:lnTo>
                      <a:pt x="1486" y="607"/>
                    </a:lnTo>
                    <a:lnTo>
                      <a:pt x="1361" y="481"/>
                    </a:lnTo>
                    <a:lnTo>
                      <a:pt x="1235" y="461"/>
                    </a:lnTo>
                    <a:lnTo>
                      <a:pt x="1047" y="293"/>
                    </a:lnTo>
                    <a:lnTo>
                      <a:pt x="1026" y="84"/>
                    </a:lnTo>
                    <a:lnTo>
                      <a:pt x="921" y="63"/>
                    </a:lnTo>
                    <a:lnTo>
                      <a:pt x="817" y="147"/>
                    </a:lnTo>
                    <a:lnTo>
                      <a:pt x="64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1" name="Google Shape;3001;p66"/>
              <p:cNvSpPr/>
              <p:nvPr/>
            </p:nvSpPr>
            <p:spPr>
              <a:xfrm>
                <a:off x="4231325" y="2673625"/>
                <a:ext cx="139700" cy="134450"/>
              </a:xfrm>
              <a:custGeom>
                <a:avLst/>
                <a:gdLst/>
                <a:ahLst/>
                <a:cxnLst/>
                <a:rect l="l" t="t" r="r" b="b"/>
                <a:pathLst>
                  <a:path w="5588" h="5378" extrusionOk="0">
                    <a:moveTo>
                      <a:pt x="2031" y="0"/>
                    </a:moveTo>
                    <a:lnTo>
                      <a:pt x="1989" y="42"/>
                    </a:lnTo>
                    <a:lnTo>
                      <a:pt x="1842" y="42"/>
                    </a:lnTo>
                    <a:lnTo>
                      <a:pt x="1696" y="168"/>
                    </a:lnTo>
                    <a:lnTo>
                      <a:pt x="1717" y="189"/>
                    </a:lnTo>
                    <a:lnTo>
                      <a:pt x="1633" y="314"/>
                    </a:lnTo>
                    <a:lnTo>
                      <a:pt x="1591" y="314"/>
                    </a:lnTo>
                    <a:lnTo>
                      <a:pt x="1466" y="419"/>
                    </a:lnTo>
                    <a:lnTo>
                      <a:pt x="1215" y="482"/>
                    </a:lnTo>
                    <a:lnTo>
                      <a:pt x="1110" y="670"/>
                    </a:lnTo>
                    <a:lnTo>
                      <a:pt x="1110" y="837"/>
                    </a:lnTo>
                    <a:lnTo>
                      <a:pt x="1215" y="1047"/>
                    </a:lnTo>
                    <a:lnTo>
                      <a:pt x="1215" y="1235"/>
                    </a:lnTo>
                    <a:lnTo>
                      <a:pt x="1110" y="1444"/>
                    </a:lnTo>
                    <a:lnTo>
                      <a:pt x="1173" y="1549"/>
                    </a:lnTo>
                    <a:lnTo>
                      <a:pt x="1152" y="1716"/>
                    </a:lnTo>
                    <a:lnTo>
                      <a:pt x="1068" y="1842"/>
                    </a:lnTo>
                    <a:lnTo>
                      <a:pt x="1005" y="1925"/>
                    </a:lnTo>
                    <a:lnTo>
                      <a:pt x="1" y="2658"/>
                    </a:lnTo>
                    <a:lnTo>
                      <a:pt x="273" y="3411"/>
                    </a:lnTo>
                    <a:lnTo>
                      <a:pt x="775" y="3453"/>
                    </a:lnTo>
                    <a:lnTo>
                      <a:pt x="3474" y="5336"/>
                    </a:lnTo>
                    <a:lnTo>
                      <a:pt x="4562" y="5378"/>
                    </a:lnTo>
                    <a:lnTo>
                      <a:pt x="4709" y="5106"/>
                    </a:lnTo>
                    <a:lnTo>
                      <a:pt x="4834" y="4855"/>
                    </a:lnTo>
                    <a:lnTo>
                      <a:pt x="5085" y="4708"/>
                    </a:lnTo>
                    <a:lnTo>
                      <a:pt x="5274" y="4792"/>
                    </a:lnTo>
                    <a:lnTo>
                      <a:pt x="5399" y="4750"/>
                    </a:lnTo>
                    <a:lnTo>
                      <a:pt x="5462" y="4771"/>
                    </a:lnTo>
                    <a:lnTo>
                      <a:pt x="5546" y="4645"/>
                    </a:lnTo>
                    <a:lnTo>
                      <a:pt x="5588" y="4604"/>
                    </a:lnTo>
                    <a:lnTo>
                      <a:pt x="5546" y="4583"/>
                    </a:lnTo>
                    <a:lnTo>
                      <a:pt x="5441" y="4541"/>
                    </a:lnTo>
                    <a:lnTo>
                      <a:pt x="5337" y="4457"/>
                    </a:lnTo>
                    <a:lnTo>
                      <a:pt x="5274" y="4122"/>
                    </a:lnTo>
                    <a:lnTo>
                      <a:pt x="5085" y="4122"/>
                    </a:lnTo>
                    <a:lnTo>
                      <a:pt x="5064" y="3955"/>
                    </a:lnTo>
                    <a:lnTo>
                      <a:pt x="5064" y="3767"/>
                    </a:lnTo>
                    <a:lnTo>
                      <a:pt x="5190" y="3662"/>
                    </a:lnTo>
                    <a:lnTo>
                      <a:pt x="5064" y="3411"/>
                    </a:lnTo>
                    <a:lnTo>
                      <a:pt x="4960" y="3348"/>
                    </a:lnTo>
                    <a:lnTo>
                      <a:pt x="4855" y="3139"/>
                    </a:lnTo>
                    <a:lnTo>
                      <a:pt x="4772" y="3097"/>
                    </a:lnTo>
                    <a:lnTo>
                      <a:pt x="4730" y="3118"/>
                    </a:lnTo>
                    <a:lnTo>
                      <a:pt x="4290" y="2825"/>
                    </a:lnTo>
                    <a:lnTo>
                      <a:pt x="4186" y="2867"/>
                    </a:lnTo>
                    <a:lnTo>
                      <a:pt x="4123" y="2888"/>
                    </a:lnTo>
                    <a:lnTo>
                      <a:pt x="4018" y="2804"/>
                    </a:lnTo>
                    <a:lnTo>
                      <a:pt x="4018" y="2720"/>
                    </a:lnTo>
                    <a:lnTo>
                      <a:pt x="3997" y="2699"/>
                    </a:lnTo>
                    <a:lnTo>
                      <a:pt x="4039" y="2574"/>
                    </a:lnTo>
                    <a:lnTo>
                      <a:pt x="3914" y="2469"/>
                    </a:lnTo>
                    <a:lnTo>
                      <a:pt x="3893" y="2386"/>
                    </a:lnTo>
                    <a:lnTo>
                      <a:pt x="3788" y="2365"/>
                    </a:lnTo>
                    <a:lnTo>
                      <a:pt x="3704" y="2281"/>
                    </a:lnTo>
                    <a:lnTo>
                      <a:pt x="3621" y="2260"/>
                    </a:lnTo>
                    <a:lnTo>
                      <a:pt x="3621" y="2176"/>
                    </a:lnTo>
                    <a:lnTo>
                      <a:pt x="3684" y="2135"/>
                    </a:lnTo>
                    <a:lnTo>
                      <a:pt x="3663" y="2072"/>
                    </a:lnTo>
                    <a:lnTo>
                      <a:pt x="3684" y="1988"/>
                    </a:lnTo>
                    <a:lnTo>
                      <a:pt x="3684" y="1779"/>
                    </a:lnTo>
                    <a:lnTo>
                      <a:pt x="3725" y="1737"/>
                    </a:lnTo>
                    <a:lnTo>
                      <a:pt x="3767" y="1549"/>
                    </a:lnTo>
                    <a:lnTo>
                      <a:pt x="3830" y="1549"/>
                    </a:lnTo>
                    <a:lnTo>
                      <a:pt x="3914" y="1528"/>
                    </a:lnTo>
                    <a:lnTo>
                      <a:pt x="3914" y="1319"/>
                    </a:lnTo>
                    <a:lnTo>
                      <a:pt x="3872" y="1298"/>
                    </a:lnTo>
                    <a:lnTo>
                      <a:pt x="3830" y="1130"/>
                    </a:lnTo>
                    <a:lnTo>
                      <a:pt x="3914" y="1130"/>
                    </a:lnTo>
                    <a:lnTo>
                      <a:pt x="4018" y="1088"/>
                    </a:lnTo>
                    <a:lnTo>
                      <a:pt x="4081" y="1047"/>
                    </a:lnTo>
                    <a:lnTo>
                      <a:pt x="4018" y="1026"/>
                    </a:lnTo>
                    <a:lnTo>
                      <a:pt x="3935" y="984"/>
                    </a:lnTo>
                    <a:lnTo>
                      <a:pt x="3809" y="1005"/>
                    </a:lnTo>
                    <a:lnTo>
                      <a:pt x="3725" y="984"/>
                    </a:lnTo>
                    <a:lnTo>
                      <a:pt x="3516" y="879"/>
                    </a:lnTo>
                    <a:lnTo>
                      <a:pt x="3453" y="837"/>
                    </a:lnTo>
                    <a:lnTo>
                      <a:pt x="3349" y="795"/>
                    </a:lnTo>
                    <a:lnTo>
                      <a:pt x="3286" y="670"/>
                    </a:lnTo>
                    <a:lnTo>
                      <a:pt x="3244" y="565"/>
                    </a:lnTo>
                    <a:lnTo>
                      <a:pt x="3140" y="565"/>
                    </a:lnTo>
                    <a:lnTo>
                      <a:pt x="3077" y="419"/>
                    </a:lnTo>
                    <a:lnTo>
                      <a:pt x="3098" y="314"/>
                    </a:lnTo>
                    <a:lnTo>
                      <a:pt x="3035" y="189"/>
                    </a:lnTo>
                    <a:lnTo>
                      <a:pt x="2930" y="168"/>
                    </a:lnTo>
                    <a:lnTo>
                      <a:pt x="2784" y="210"/>
                    </a:lnTo>
                    <a:lnTo>
                      <a:pt x="2679" y="168"/>
                    </a:lnTo>
                    <a:lnTo>
                      <a:pt x="2679" y="63"/>
                    </a:lnTo>
                    <a:lnTo>
                      <a:pt x="2616" y="0"/>
                    </a:lnTo>
                    <a:lnTo>
                      <a:pt x="2470" y="63"/>
                    </a:lnTo>
                    <a:lnTo>
                      <a:pt x="226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2" name="Google Shape;3002;p66"/>
              <p:cNvSpPr/>
              <p:nvPr/>
            </p:nvSpPr>
            <p:spPr>
              <a:xfrm>
                <a:off x="4345375" y="2791325"/>
                <a:ext cx="25125" cy="25650"/>
              </a:xfrm>
              <a:custGeom>
                <a:avLst/>
                <a:gdLst/>
                <a:ahLst/>
                <a:cxnLst/>
                <a:rect l="l" t="t" r="r" b="b"/>
                <a:pathLst>
                  <a:path w="1005" h="1026" extrusionOk="0">
                    <a:moveTo>
                      <a:pt x="523" y="0"/>
                    </a:moveTo>
                    <a:lnTo>
                      <a:pt x="272" y="147"/>
                    </a:lnTo>
                    <a:lnTo>
                      <a:pt x="147" y="398"/>
                    </a:lnTo>
                    <a:lnTo>
                      <a:pt x="0" y="670"/>
                    </a:lnTo>
                    <a:lnTo>
                      <a:pt x="84" y="670"/>
                    </a:lnTo>
                    <a:lnTo>
                      <a:pt x="607" y="816"/>
                    </a:lnTo>
                    <a:lnTo>
                      <a:pt x="628" y="1025"/>
                    </a:lnTo>
                    <a:lnTo>
                      <a:pt x="1005" y="879"/>
                    </a:lnTo>
                    <a:lnTo>
                      <a:pt x="942" y="795"/>
                    </a:lnTo>
                    <a:lnTo>
                      <a:pt x="942" y="774"/>
                    </a:lnTo>
                    <a:lnTo>
                      <a:pt x="984" y="774"/>
                    </a:lnTo>
                    <a:lnTo>
                      <a:pt x="921" y="691"/>
                    </a:lnTo>
                    <a:lnTo>
                      <a:pt x="921" y="607"/>
                    </a:lnTo>
                    <a:lnTo>
                      <a:pt x="879" y="502"/>
                    </a:lnTo>
                    <a:lnTo>
                      <a:pt x="837" y="565"/>
                    </a:lnTo>
                    <a:lnTo>
                      <a:pt x="607" y="419"/>
                    </a:lnTo>
                    <a:lnTo>
                      <a:pt x="942" y="356"/>
                    </a:lnTo>
                    <a:lnTo>
                      <a:pt x="900" y="84"/>
                    </a:lnTo>
                    <a:lnTo>
                      <a:pt x="900" y="63"/>
                    </a:lnTo>
                    <a:lnTo>
                      <a:pt x="837" y="42"/>
                    </a:lnTo>
                    <a:lnTo>
                      <a:pt x="712" y="84"/>
                    </a:lnTo>
                    <a:lnTo>
                      <a:pt x="52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3" name="Google Shape;3003;p66"/>
              <p:cNvSpPr/>
              <p:nvPr/>
            </p:nvSpPr>
            <p:spPr>
              <a:xfrm>
                <a:off x="4136125" y="2704475"/>
                <a:ext cx="32475" cy="18350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734" extrusionOk="0">
                    <a:moveTo>
                      <a:pt x="1194" y="1"/>
                    </a:moveTo>
                    <a:lnTo>
                      <a:pt x="1005" y="105"/>
                    </a:lnTo>
                    <a:lnTo>
                      <a:pt x="775" y="210"/>
                    </a:lnTo>
                    <a:lnTo>
                      <a:pt x="608" y="210"/>
                    </a:lnTo>
                    <a:lnTo>
                      <a:pt x="482" y="168"/>
                    </a:lnTo>
                    <a:lnTo>
                      <a:pt x="378" y="168"/>
                    </a:lnTo>
                    <a:lnTo>
                      <a:pt x="378" y="231"/>
                    </a:lnTo>
                    <a:lnTo>
                      <a:pt x="357" y="315"/>
                    </a:lnTo>
                    <a:lnTo>
                      <a:pt x="273" y="336"/>
                    </a:lnTo>
                    <a:lnTo>
                      <a:pt x="147" y="294"/>
                    </a:lnTo>
                    <a:lnTo>
                      <a:pt x="85" y="377"/>
                    </a:lnTo>
                    <a:lnTo>
                      <a:pt x="1" y="398"/>
                    </a:lnTo>
                    <a:lnTo>
                      <a:pt x="1" y="524"/>
                    </a:lnTo>
                    <a:lnTo>
                      <a:pt x="85" y="629"/>
                    </a:lnTo>
                    <a:lnTo>
                      <a:pt x="210" y="712"/>
                    </a:lnTo>
                    <a:lnTo>
                      <a:pt x="378" y="691"/>
                    </a:lnTo>
                    <a:lnTo>
                      <a:pt x="461" y="733"/>
                    </a:lnTo>
                    <a:lnTo>
                      <a:pt x="503" y="691"/>
                    </a:lnTo>
                    <a:lnTo>
                      <a:pt x="629" y="649"/>
                    </a:lnTo>
                    <a:lnTo>
                      <a:pt x="775" y="545"/>
                    </a:lnTo>
                    <a:lnTo>
                      <a:pt x="838" y="503"/>
                    </a:lnTo>
                    <a:lnTo>
                      <a:pt x="1005" y="524"/>
                    </a:lnTo>
                    <a:lnTo>
                      <a:pt x="1005" y="419"/>
                    </a:lnTo>
                    <a:lnTo>
                      <a:pt x="984" y="315"/>
                    </a:lnTo>
                    <a:lnTo>
                      <a:pt x="1110" y="168"/>
                    </a:lnTo>
                    <a:lnTo>
                      <a:pt x="1235" y="85"/>
                    </a:lnTo>
                    <a:lnTo>
                      <a:pt x="1298" y="22"/>
                    </a:lnTo>
                    <a:lnTo>
                      <a:pt x="125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4" name="Google Shape;3004;p66"/>
              <p:cNvSpPr/>
              <p:nvPr/>
            </p:nvSpPr>
            <p:spPr>
              <a:xfrm>
                <a:off x="4184250" y="2677275"/>
                <a:ext cx="90000" cy="80075"/>
              </a:xfrm>
              <a:custGeom>
                <a:avLst/>
                <a:gdLst/>
                <a:ahLst/>
                <a:cxnLst/>
                <a:rect l="l" t="t" r="r" b="b"/>
                <a:pathLst>
                  <a:path w="3600" h="3203" extrusionOk="0">
                    <a:moveTo>
                      <a:pt x="3370" y="1"/>
                    </a:moveTo>
                    <a:lnTo>
                      <a:pt x="3139" y="64"/>
                    </a:lnTo>
                    <a:lnTo>
                      <a:pt x="2846" y="43"/>
                    </a:lnTo>
                    <a:lnTo>
                      <a:pt x="2721" y="64"/>
                    </a:lnTo>
                    <a:lnTo>
                      <a:pt x="2574" y="64"/>
                    </a:lnTo>
                    <a:lnTo>
                      <a:pt x="2365" y="147"/>
                    </a:lnTo>
                    <a:lnTo>
                      <a:pt x="2302" y="231"/>
                    </a:lnTo>
                    <a:lnTo>
                      <a:pt x="2135" y="273"/>
                    </a:lnTo>
                    <a:lnTo>
                      <a:pt x="2114" y="336"/>
                    </a:lnTo>
                    <a:lnTo>
                      <a:pt x="1842" y="336"/>
                    </a:lnTo>
                    <a:lnTo>
                      <a:pt x="1675" y="273"/>
                    </a:lnTo>
                    <a:lnTo>
                      <a:pt x="1612" y="231"/>
                    </a:lnTo>
                    <a:lnTo>
                      <a:pt x="1507" y="210"/>
                    </a:lnTo>
                    <a:lnTo>
                      <a:pt x="1194" y="231"/>
                    </a:lnTo>
                    <a:lnTo>
                      <a:pt x="1110" y="273"/>
                    </a:lnTo>
                    <a:lnTo>
                      <a:pt x="1068" y="273"/>
                    </a:lnTo>
                    <a:lnTo>
                      <a:pt x="775" y="419"/>
                    </a:lnTo>
                    <a:lnTo>
                      <a:pt x="670" y="377"/>
                    </a:lnTo>
                    <a:lnTo>
                      <a:pt x="524" y="336"/>
                    </a:lnTo>
                    <a:lnTo>
                      <a:pt x="461" y="419"/>
                    </a:lnTo>
                    <a:lnTo>
                      <a:pt x="461" y="649"/>
                    </a:lnTo>
                    <a:lnTo>
                      <a:pt x="377" y="670"/>
                    </a:lnTo>
                    <a:lnTo>
                      <a:pt x="419" y="796"/>
                    </a:lnTo>
                    <a:lnTo>
                      <a:pt x="315" y="859"/>
                    </a:lnTo>
                    <a:lnTo>
                      <a:pt x="168" y="880"/>
                    </a:lnTo>
                    <a:lnTo>
                      <a:pt x="64" y="859"/>
                    </a:lnTo>
                    <a:lnTo>
                      <a:pt x="1" y="901"/>
                    </a:lnTo>
                    <a:lnTo>
                      <a:pt x="22" y="1068"/>
                    </a:lnTo>
                    <a:lnTo>
                      <a:pt x="105" y="1277"/>
                    </a:lnTo>
                    <a:lnTo>
                      <a:pt x="147" y="1403"/>
                    </a:lnTo>
                    <a:lnTo>
                      <a:pt x="126" y="1528"/>
                    </a:lnTo>
                    <a:lnTo>
                      <a:pt x="105" y="1779"/>
                    </a:lnTo>
                    <a:lnTo>
                      <a:pt x="336" y="1779"/>
                    </a:lnTo>
                    <a:lnTo>
                      <a:pt x="377" y="1905"/>
                    </a:lnTo>
                    <a:lnTo>
                      <a:pt x="482" y="1947"/>
                    </a:lnTo>
                    <a:lnTo>
                      <a:pt x="482" y="2114"/>
                    </a:lnTo>
                    <a:lnTo>
                      <a:pt x="545" y="2198"/>
                    </a:lnTo>
                    <a:lnTo>
                      <a:pt x="461" y="2219"/>
                    </a:lnTo>
                    <a:lnTo>
                      <a:pt x="419" y="2219"/>
                    </a:lnTo>
                    <a:lnTo>
                      <a:pt x="315" y="2302"/>
                    </a:lnTo>
                    <a:lnTo>
                      <a:pt x="252" y="2449"/>
                    </a:lnTo>
                    <a:lnTo>
                      <a:pt x="168" y="2574"/>
                    </a:lnTo>
                    <a:lnTo>
                      <a:pt x="147" y="2574"/>
                    </a:lnTo>
                    <a:lnTo>
                      <a:pt x="168" y="2616"/>
                    </a:lnTo>
                    <a:lnTo>
                      <a:pt x="252" y="2679"/>
                    </a:lnTo>
                    <a:lnTo>
                      <a:pt x="273" y="2888"/>
                    </a:lnTo>
                    <a:lnTo>
                      <a:pt x="252" y="2993"/>
                    </a:lnTo>
                    <a:lnTo>
                      <a:pt x="315" y="2993"/>
                    </a:lnTo>
                    <a:lnTo>
                      <a:pt x="482" y="3077"/>
                    </a:lnTo>
                    <a:lnTo>
                      <a:pt x="629" y="3181"/>
                    </a:lnTo>
                    <a:lnTo>
                      <a:pt x="649" y="3181"/>
                    </a:lnTo>
                    <a:lnTo>
                      <a:pt x="733" y="3202"/>
                    </a:lnTo>
                    <a:lnTo>
                      <a:pt x="1884" y="2512"/>
                    </a:lnTo>
                    <a:lnTo>
                      <a:pt x="2888" y="1779"/>
                    </a:lnTo>
                    <a:lnTo>
                      <a:pt x="2951" y="1696"/>
                    </a:lnTo>
                    <a:lnTo>
                      <a:pt x="3035" y="1570"/>
                    </a:lnTo>
                    <a:lnTo>
                      <a:pt x="3056" y="1403"/>
                    </a:lnTo>
                    <a:lnTo>
                      <a:pt x="2993" y="1298"/>
                    </a:lnTo>
                    <a:lnTo>
                      <a:pt x="3098" y="1089"/>
                    </a:lnTo>
                    <a:lnTo>
                      <a:pt x="3098" y="901"/>
                    </a:lnTo>
                    <a:lnTo>
                      <a:pt x="2993" y="691"/>
                    </a:lnTo>
                    <a:lnTo>
                      <a:pt x="2993" y="524"/>
                    </a:lnTo>
                    <a:lnTo>
                      <a:pt x="3098" y="336"/>
                    </a:lnTo>
                    <a:lnTo>
                      <a:pt x="3349" y="273"/>
                    </a:lnTo>
                    <a:lnTo>
                      <a:pt x="3474" y="168"/>
                    </a:lnTo>
                    <a:lnTo>
                      <a:pt x="3516" y="168"/>
                    </a:lnTo>
                    <a:lnTo>
                      <a:pt x="3600" y="43"/>
                    </a:lnTo>
                    <a:lnTo>
                      <a:pt x="3579" y="22"/>
                    </a:lnTo>
                    <a:lnTo>
                      <a:pt x="351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5" name="Google Shape;3005;p66"/>
              <p:cNvSpPr/>
              <p:nvPr/>
            </p:nvSpPr>
            <p:spPr>
              <a:xfrm>
                <a:off x="4165950" y="2741625"/>
                <a:ext cx="22000" cy="63850"/>
              </a:xfrm>
              <a:custGeom>
                <a:avLst/>
                <a:gdLst/>
                <a:ahLst/>
                <a:cxnLst/>
                <a:rect l="l" t="t" r="r" b="b"/>
                <a:pathLst>
                  <a:path w="880" h="2554" extrusionOk="0">
                    <a:moveTo>
                      <a:pt x="837" y="0"/>
                    </a:moveTo>
                    <a:lnTo>
                      <a:pt x="754" y="105"/>
                    </a:lnTo>
                    <a:lnTo>
                      <a:pt x="565" y="147"/>
                    </a:lnTo>
                    <a:lnTo>
                      <a:pt x="524" y="105"/>
                    </a:lnTo>
                    <a:lnTo>
                      <a:pt x="377" y="252"/>
                    </a:lnTo>
                    <a:lnTo>
                      <a:pt x="335" y="670"/>
                    </a:lnTo>
                    <a:lnTo>
                      <a:pt x="168" y="1005"/>
                    </a:lnTo>
                    <a:lnTo>
                      <a:pt x="1" y="1235"/>
                    </a:lnTo>
                    <a:lnTo>
                      <a:pt x="63" y="1256"/>
                    </a:lnTo>
                    <a:lnTo>
                      <a:pt x="168" y="1444"/>
                    </a:lnTo>
                    <a:lnTo>
                      <a:pt x="231" y="1653"/>
                    </a:lnTo>
                    <a:lnTo>
                      <a:pt x="377" y="1884"/>
                    </a:lnTo>
                    <a:lnTo>
                      <a:pt x="524" y="2197"/>
                    </a:lnTo>
                    <a:lnTo>
                      <a:pt x="461" y="2344"/>
                    </a:lnTo>
                    <a:lnTo>
                      <a:pt x="545" y="2553"/>
                    </a:lnTo>
                    <a:lnTo>
                      <a:pt x="628" y="2448"/>
                    </a:lnTo>
                    <a:lnTo>
                      <a:pt x="628" y="2407"/>
                    </a:lnTo>
                    <a:lnTo>
                      <a:pt x="628" y="2344"/>
                    </a:lnTo>
                    <a:lnTo>
                      <a:pt x="670" y="2281"/>
                    </a:lnTo>
                    <a:lnTo>
                      <a:pt x="670" y="2156"/>
                    </a:lnTo>
                    <a:lnTo>
                      <a:pt x="733" y="1988"/>
                    </a:lnTo>
                    <a:lnTo>
                      <a:pt x="691" y="1842"/>
                    </a:lnTo>
                    <a:lnTo>
                      <a:pt x="754" y="1821"/>
                    </a:lnTo>
                    <a:lnTo>
                      <a:pt x="754" y="1674"/>
                    </a:lnTo>
                    <a:lnTo>
                      <a:pt x="775" y="1549"/>
                    </a:lnTo>
                    <a:lnTo>
                      <a:pt x="775" y="1465"/>
                    </a:lnTo>
                    <a:lnTo>
                      <a:pt x="775" y="1214"/>
                    </a:lnTo>
                    <a:lnTo>
                      <a:pt x="754" y="1235"/>
                    </a:lnTo>
                    <a:lnTo>
                      <a:pt x="670" y="1235"/>
                    </a:lnTo>
                    <a:lnTo>
                      <a:pt x="565" y="1298"/>
                    </a:lnTo>
                    <a:lnTo>
                      <a:pt x="524" y="1235"/>
                    </a:lnTo>
                    <a:lnTo>
                      <a:pt x="545" y="1047"/>
                    </a:lnTo>
                    <a:lnTo>
                      <a:pt x="545" y="796"/>
                    </a:lnTo>
                    <a:lnTo>
                      <a:pt x="524" y="712"/>
                    </a:lnTo>
                    <a:lnTo>
                      <a:pt x="545" y="565"/>
                    </a:lnTo>
                    <a:lnTo>
                      <a:pt x="670" y="565"/>
                    </a:lnTo>
                    <a:lnTo>
                      <a:pt x="691" y="670"/>
                    </a:lnTo>
                    <a:lnTo>
                      <a:pt x="754" y="670"/>
                    </a:lnTo>
                    <a:lnTo>
                      <a:pt x="837" y="607"/>
                    </a:lnTo>
                    <a:lnTo>
                      <a:pt x="837" y="524"/>
                    </a:lnTo>
                    <a:lnTo>
                      <a:pt x="796" y="482"/>
                    </a:lnTo>
                    <a:lnTo>
                      <a:pt x="775" y="377"/>
                    </a:lnTo>
                    <a:lnTo>
                      <a:pt x="837" y="210"/>
                    </a:lnTo>
                    <a:lnTo>
                      <a:pt x="858" y="63"/>
                    </a:lnTo>
                    <a:lnTo>
                      <a:pt x="87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6" name="Google Shape;3006;p66"/>
              <p:cNvSpPr/>
              <p:nvPr/>
            </p:nvSpPr>
            <p:spPr>
              <a:xfrm>
                <a:off x="4185300" y="2741625"/>
                <a:ext cx="5775" cy="13100"/>
              </a:xfrm>
              <a:custGeom>
                <a:avLst/>
                <a:gdLst/>
                <a:ahLst/>
                <a:cxnLst/>
                <a:rect l="l" t="t" r="r" b="b"/>
                <a:pathLst>
                  <a:path w="231" h="524" extrusionOk="0">
                    <a:moveTo>
                      <a:pt x="105" y="0"/>
                    </a:moveTo>
                    <a:lnTo>
                      <a:pt x="84" y="63"/>
                    </a:lnTo>
                    <a:lnTo>
                      <a:pt x="63" y="210"/>
                    </a:lnTo>
                    <a:lnTo>
                      <a:pt x="1" y="377"/>
                    </a:lnTo>
                    <a:lnTo>
                      <a:pt x="22" y="482"/>
                    </a:lnTo>
                    <a:lnTo>
                      <a:pt x="63" y="524"/>
                    </a:lnTo>
                    <a:lnTo>
                      <a:pt x="84" y="524"/>
                    </a:lnTo>
                    <a:lnTo>
                      <a:pt x="126" y="482"/>
                    </a:lnTo>
                    <a:lnTo>
                      <a:pt x="210" y="419"/>
                    </a:lnTo>
                    <a:lnTo>
                      <a:pt x="231" y="314"/>
                    </a:lnTo>
                    <a:lnTo>
                      <a:pt x="210" y="105"/>
                    </a:lnTo>
                    <a:lnTo>
                      <a:pt x="126" y="42"/>
                    </a:lnTo>
                    <a:lnTo>
                      <a:pt x="10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7" name="Google Shape;3007;p66"/>
              <p:cNvSpPr/>
              <p:nvPr/>
            </p:nvSpPr>
            <p:spPr>
              <a:xfrm>
                <a:off x="4179025" y="2755750"/>
                <a:ext cx="7875" cy="18325"/>
              </a:xfrm>
              <a:custGeom>
                <a:avLst/>
                <a:gdLst/>
                <a:ahLst/>
                <a:cxnLst/>
                <a:rect l="l" t="t" r="r" b="b"/>
                <a:pathLst>
                  <a:path w="315" h="733" extrusionOk="0">
                    <a:moveTo>
                      <a:pt x="22" y="0"/>
                    </a:moveTo>
                    <a:lnTo>
                      <a:pt x="1" y="147"/>
                    </a:lnTo>
                    <a:lnTo>
                      <a:pt x="22" y="231"/>
                    </a:lnTo>
                    <a:lnTo>
                      <a:pt x="22" y="482"/>
                    </a:lnTo>
                    <a:lnTo>
                      <a:pt x="1" y="670"/>
                    </a:lnTo>
                    <a:lnTo>
                      <a:pt x="42" y="733"/>
                    </a:lnTo>
                    <a:lnTo>
                      <a:pt x="147" y="670"/>
                    </a:lnTo>
                    <a:lnTo>
                      <a:pt x="231" y="670"/>
                    </a:lnTo>
                    <a:lnTo>
                      <a:pt x="252" y="649"/>
                    </a:lnTo>
                    <a:lnTo>
                      <a:pt x="273" y="440"/>
                    </a:lnTo>
                    <a:lnTo>
                      <a:pt x="273" y="356"/>
                    </a:lnTo>
                    <a:lnTo>
                      <a:pt x="314" y="210"/>
                    </a:lnTo>
                    <a:lnTo>
                      <a:pt x="314" y="147"/>
                    </a:lnTo>
                    <a:lnTo>
                      <a:pt x="314" y="63"/>
                    </a:lnTo>
                    <a:lnTo>
                      <a:pt x="314" y="42"/>
                    </a:lnTo>
                    <a:lnTo>
                      <a:pt x="231" y="105"/>
                    </a:lnTo>
                    <a:lnTo>
                      <a:pt x="168" y="105"/>
                    </a:lnTo>
                    <a:lnTo>
                      <a:pt x="14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8" name="Google Shape;3008;p66"/>
              <p:cNvSpPr/>
              <p:nvPr/>
            </p:nvSpPr>
            <p:spPr>
              <a:xfrm>
                <a:off x="4179025" y="2721750"/>
                <a:ext cx="18850" cy="23550"/>
              </a:xfrm>
              <a:custGeom>
                <a:avLst/>
                <a:gdLst/>
                <a:ahLst/>
                <a:cxnLst/>
                <a:rect l="l" t="t" r="r" b="b"/>
                <a:pathLst>
                  <a:path w="754" h="942" extrusionOk="0">
                    <a:moveTo>
                      <a:pt x="314" y="0"/>
                    </a:moveTo>
                    <a:lnTo>
                      <a:pt x="314" y="21"/>
                    </a:lnTo>
                    <a:lnTo>
                      <a:pt x="231" y="21"/>
                    </a:lnTo>
                    <a:lnTo>
                      <a:pt x="210" y="440"/>
                    </a:lnTo>
                    <a:lnTo>
                      <a:pt x="105" y="586"/>
                    </a:lnTo>
                    <a:lnTo>
                      <a:pt x="1" y="733"/>
                    </a:lnTo>
                    <a:lnTo>
                      <a:pt x="1" y="879"/>
                    </a:lnTo>
                    <a:lnTo>
                      <a:pt x="1" y="900"/>
                    </a:lnTo>
                    <a:lnTo>
                      <a:pt x="42" y="942"/>
                    </a:lnTo>
                    <a:lnTo>
                      <a:pt x="231" y="900"/>
                    </a:lnTo>
                    <a:lnTo>
                      <a:pt x="314" y="795"/>
                    </a:lnTo>
                    <a:lnTo>
                      <a:pt x="377" y="795"/>
                    </a:lnTo>
                    <a:lnTo>
                      <a:pt x="461" y="670"/>
                    </a:lnTo>
                    <a:lnTo>
                      <a:pt x="524" y="523"/>
                    </a:lnTo>
                    <a:lnTo>
                      <a:pt x="628" y="440"/>
                    </a:lnTo>
                    <a:lnTo>
                      <a:pt x="670" y="440"/>
                    </a:lnTo>
                    <a:lnTo>
                      <a:pt x="754" y="419"/>
                    </a:lnTo>
                    <a:lnTo>
                      <a:pt x="691" y="335"/>
                    </a:lnTo>
                    <a:lnTo>
                      <a:pt x="691" y="168"/>
                    </a:lnTo>
                    <a:lnTo>
                      <a:pt x="586" y="126"/>
                    </a:lnTo>
                    <a:lnTo>
                      <a:pt x="54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9" name="Google Shape;3009;p66"/>
              <p:cNvSpPr/>
              <p:nvPr/>
            </p:nvSpPr>
            <p:spPr>
              <a:xfrm>
                <a:off x="4180075" y="2740050"/>
                <a:ext cx="58075" cy="71700"/>
              </a:xfrm>
              <a:custGeom>
                <a:avLst/>
                <a:gdLst/>
                <a:ahLst/>
                <a:cxnLst/>
                <a:rect l="l" t="t" r="r" b="b"/>
                <a:pathLst>
                  <a:path w="2323" h="2868" extrusionOk="0">
                    <a:moveTo>
                      <a:pt x="2051" y="1"/>
                    </a:moveTo>
                    <a:lnTo>
                      <a:pt x="900" y="691"/>
                    </a:lnTo>
                    <a:lnTo>
                      <a:pt x="816" y="670"/>
                    </a:lnTo>
                    <a:lnTo>
                      <a:pt x="796" y="670"/>
                    </a:lnTo>
                    <a:lnTo>
                      <a:pt x="649" y="566"/>
                    </a:lnTo>
                    <a:lnTo>
                      <a:pt x="482" y="482"/>
                    </a:lnTo>
                    <a:lnTo>
                      <a:pt x="419" y="482"/>
                    </a:lnTo>
                    <a:lnTo>
                      <a:pt x="335" y="545"/>
                    </a:lnTo>
                    <a:lnTo>
                      <a:pt x="293" y="587"/>
                    </a:lnTo>
                    <a:lnTo>
                      <a:pt x="272" y="587"/>
                    </a:lnTo>
                    <a:lnTo>
                      <a:pt x="272" y="670"/>
                    </a:lnTo>
                    <a:lnTo>
                      <a:pt x="272" y="691"/>
                    </a:lnTo>
                    <a:lnTo>
                      <a:pt x="272" y="775"/>
                    </a:lnTo>
                    <a:lnTo>
                      <a:pt x="272" y="838"/>
                    </a:lnTo>
                    <a:lnTo>
                      <a:pt x="231" y="984"/>
                    </a:lnTo>
                    <a:lnTo>
                      <a:pt x="231" y="1068"/>
                    </a:lnTo>
                    <a:lnTo>
                      <a:pt x="210" y="1528"/>
                    </a:lnTo>
                    <a:lnTo>
                      <a:pt x="210" y="1612"/>
                    </a:lnTo>
                    <a:lnTo>
                      <a:pt x="189" y="1737"/>
                    </a:lnTo>
                    <a:lnTo>
                      <a:pt x="189" y="1884"/>
                    </a:lnTo>
                    <a:lnTo>
                      <a:pt x="126" y="1905"/>
                    </a:lnTo>
                    <a:lnTo>
                      <a:pt x="168" y="2051"/>
                    </a:lnTo>
                    <a:lnTo>
                      <a:pt x="105" y="2219"/>
                    </a:lnTo>
                    <a:lnTo>
                      <a:pt x="105" y="2344"/>
                    </a:lnTo>
                    <a:lnTo>
                      <a:pt x="63" y="2407"/>
                    </a:lnTo>
                    <a:lnTo>
                      <a:pt x="63" y="2470"/>
                    </a:lnTo>
                    <a:lnTo>
                      <a:pt x="63" y="2553"/>
                    </a:lnTo>
                    <a:lnTo>
                      <a:pt x="0" y="2679"/>
                    </a:lnTo>
                    <a:lnTo>
                      <a:pt x="0" y="2721"/>
                    </a:lnTo>
                    <a:lnTo>
                      <a:pt x="189" y="2721"/>
                    </a:lnTo>
                    <a:lnTo>
                      <a:pt x="754" y="2867"/>
                    </a:lnTo>
                    <a:lnTo>
                      <a:pt x="1172" y="2449"/>
                    </a:lnTo>
                    <a:lnTo>
                      <a:pt x="1633" y="2407"/>
                    </a:lnTo>
                    <a:lnTo>
                      <a:pt x="1653" y="2219"/>
                    </a:lnTo>
                    <a:lnTo>
                      <a:pt x="1884" y="1926"/>
                    </a:lnTo>
                    <a:lnTo>
                      <a:pt x="1235" y="1214"/>
                    </a:lnTo>
                    <a:lnTo>
                      <a:pt x="2093" y="963"/>
                    </a:lnTo>
                    <a:lnTo>
                      <a:pt x="2302" y="754"/>
                    </a:lnTo>
                    <a:lnTo>
                      <a:pt x="2323" y="754"/>
                    </a:lnTo>
                    <a:lnTo>
                      <a:pt x="205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0" name="Google Shape;3010;p66"/>
              <p:cNvSpPr/>
              <p:nvPr/>
            </p:nvSpPr>
            <p:spPr>
              <a:xfrm>
                <a:off x="4179025" y="2758875"/>
                <a:ext cx="299225" cy="252175"/>
              </a:xfrm>
              <a:custGeom>
                <a:avLst/>
                <a:gdLst/>
                <a:ahLst/>
                <a:cxnLst/>
                <a:rect l="l" t="t" r="r" b="b"/>
                <a:pathLst>
                  <a:path w="11969" h="10087" extrusionOk="0">
                    <a:moveTo>
                      <a:pt x="2344" y="1"/>
                    </a:moveTo>
                    <a:lnTo>
                      <a:pt x="2135" y="210"/>
                    </a:lnTo>
                    <a:lnTo>
                      <a:pt x="1277" y="461"/>
                    </a:lnTo>
                    <a:lnTo>
                      <a:pt x="1926" y="1173"/>
                    </a:lnTo>
                    <a:lnTo>
                      <a:pt x="1695" y="1466"/>
                    </a:lnTo>
                    <a:lnTo>
                      <a:pt x="1675" y="1654"/>
                    </a:lnTo>
                    <a:lnTo>
                      <a:pt x="1214" y="1696"/>
                    </a:lnTo>
                    <a:lnTo>
                      <a:pt x="796" y="2114"/>
                    </a:lnTo>
                    <a:lnTo>
                      <a:pt x="231" y="1968"/>
                    </a:lnTo>
                    <a:lnTo>
                      <a:pt x="42" y="1968"/>
                    </a:lnTo>
                    <a:lnTo>
                      <a:pt x="42" y="2177"/>
                    </a:lnTo>
                    <a:lnTo>
                      <a:pt x="42" y="2407"/>
                    </a:lnTo>
                    <a:lnTo>
                      <a:pt x="1" y="2595"/>
                    </a:lnTo>
                    <a:lnTo>
                      <a:pt x="1" y="2637"/>
                    </a:lnTo>
                    <a:lnTo>
                      <a:pt x="63" y="2616"/>
                    </a:lnTo>
                    <a:lnTo>
                      <a:pt x="105" y="2637"/>
                    </a:lnTo>
                    <a:lnTo>
                      <a:pt x="168" y="2595"/>
                    </a:lnTo>
                    <a:lnTo>
                      <a:pt x="314" y="2658"/>
                    </a:lnTo>
                    <a:lnTo>
                      <a:pt x="273" y="2700"/>
                    </a:lnTo>
                    <a:lnTo>
                      <a:pt x="524" y="2972"/>
                    </a:lnTo>
                    <a:lnTo>
                      <a:pt x="545" y="3119"/>
                    </a:lnTo>
                    <a:lnTo>
                      <a:pt x="628" y="3139"/>
                    </a:lnTo>
                    <a:lnTo>
                      <a:pt x="628" y="3244"/>
                    </a:lnTo>
                    <a:lnTo>
                      <a:pt x="754" y="3349"/>
                    </a:lnTo>
                    <a:lnTo>
                      <a:pt x="838" y="3370"/>
                    </a:lnTo>
                    <a:lnTo>
                      <a:pt x="984" y="3663"/>
                    </a:lnTo>
                    <a:lnTo>
                      <a:pt x="984" y="3746"/>
                    </a:lnTo>
                    <a:lnTo>
                      <a:pt x="1047" y="3851"/>
                    </a:lnTo>
                    <a:lnTo>
                      <a:pt x="1110" y="3851"/>
                    </a:lnTo>
                    <a:lnTo>
                      <a:pt x="1151" y="3997"/>
                    </a:lnTo>
                    <a:lnTo>
                      <a:pt x="1193" y="4081"/>
                    </a:lnTo>
                    <a:lnTo>
                      <a:pt x="1319" y="4123"/>
                    </a:lnTo>
                    <a:lnTo>
                      <a:pt x="1423" y="4416"/>
                    </a:lnTo>
                    <a:lnTo>
                      <a:pt x="1528" y="4479"/>
                    </a:lnTo>
                    <a:lnTo>
                      <a:pt x="1570" y="4625"/>
                    </a:lnTo>
                    <a:lnTo>
                      <a:pt x="1528" y="4709"/>
                    </a:lnTo>
                    <a:lnTo>
                      <a:pt x="1528" y="4792"/>
                    </a:lnTo>
                    <a:lnTo>
                      <a:pt x="1633" y="4897"/>
                    </a:lnTo>
                    <a:lnTo>
                      <a:pt x="1633" y="4960"/>
                    </a:lnTo>
                    <a:lnTo>
                      <a:pt x="1716" y="5023"/>
                    </a:lnTo>
                    <a:lnTo>
                      <a:pt x="1821" y="4939"/>
                    </a:lnTo>
                    <a:lnTo>
                      <a:pt x="1926" y="5043"/>
                    </a:lnTo>
                    <a:lnTo>
                      <a:pt x="2114" y="5127"/>
                    </a:lnTo>
                    <a:lnTo>
                      <a:pt x="2260" y="5274"/>
                    </a:lnTo>
                    <a:lnTo>
                      <a:pt x="2323" y="5378"/>
                    </a:lnTo>
                    <a:lnTo>
                      <a:pt x="2344" y="5420"/>
                    </a:lnTo>
                    <a:lnTo>
                      <a:pt x="2365" y="5546"/>
                    </a:lnTo>
                    <a:lnTo>
                      <a:pt x="2428" y="5588"/>
                    </a:lnTo>
                    <a:lnTo>
                      <a:pt x="2470" y="5797"/>
                    </a:lnTo>
                    <a:lnTo>
                      <a:pt x="2574" y="5880"/>
                    </a:lnTo>
                    <a:lnTo>
                      <a:pt x="2637" y="6090"/>
                    </a:lnTo>
                    <a:lnTo>
                      <a:pt x="2658" y="6173"/>
                    </a:lnTo>
                    <a:lnTo>
                      <a:pt x="2616" y="6362"/>
                    </a:lnTo>
                    <a:lnTo>
                      <a:pt x="2574" y="6383"/>
                    </a:lnTo>
                    <a:lnTo>
                      <a:pt x="2616" y="6487"/>
                    </a:lnTo>
                    <a:lnTo>
                      <a:pt x="2658" y="6696"/>
                    </a:lnTo>
                    <a:lnTo>
                      <a:pt x="2679" y="6906"/>
                    </a:lnTo>
                    <a:lnTo>
                      <a:pt x="2783" y="7010"/>
                    </a:lnTo>
                    <a:lnTo>
                      <a:pt x="2825" y="7094"/>
                    </a:lnTo>
                    <a:lnTo>
                      <a:pt x="3097" y="7408"/>
                    </a:lnTo>
                    <a:lnTo>
                      <a:pt x="3202" y="7429"/>
                    </a:lnTo>
                    <a:lnTo>
                      <a:pt x="3307" y="7450"/>
                    </a:lnTo>
                    <a:lnTo>
                      <a:pt x="3390" y="7554"/>
                    </a:lnTo>
                    <a:lnTo>
                      <a:pt x="3474" y="7554"/>
                    </a:lnTo>
                    <a:lnTo>
                      <a:pt x="3620" y="7680"/>
                    </a:lnTo>
                    <a:lnTo>
                      <a:pt x="3620" y="7784"/>
                    </a:lnTo>
                    <a:lnTo>
                      <a:pt x="3788" y="7826"/>
                    </a:lnTo>
                    <a:lnTo>
                      <a:pt x="3767" y="7889"/>
                    </a:lnTo>
                    <a:lnTo>
                      <a:pt x="3830" y="7931"/>
                    </a:lnTo>
                    <a:lnTo>
                      <a:pt x="3976" y="8412"/>
                    </a:lnTo>
                    <a:lnTo>
                      <a:pt x="4102" y="8496"/>
                    </a:lnTo>
                    <a:lnTo>
                      <a:pt x="4102" y="8663"/>
                    </a:lnTo>
                    <a:lnTo>
                      <a:pt x="4541" y="9082"/>
                    </a:lnTo>
                    <a:lnTo>
                      <a:pt x="4604" y="9082"/>
                    </a:lnTo>
                    <a:lnTo>
                      <a:pt x="4646" y="9333"/>
                    </a:lnTo>
                    <a:lnTo>
                      <a:pt x="4834" y="9396"/>
                    </a:lnTo>
                    <a:lnTo>
                      <a:pt x="4939" y="9668"/>
                    </a:lnTo>
                    <a:lnTo>
                      <a:pt x="5043" y="9709"/>
                    </a:lnTo>
                    <a:lnTo>
                      <a:pt x="5127" y="9730"/>
                    </a:lnTo>
                    <a:lnTo>
                      <a:pt x="5169" y="9626"/>
                    </a:lnTo>
                    <a:lnTo>
                      <a:pt x="5336" y="9521"/>
                    </a:lnTo>
                    <a:lnTo>
                      <a:pt x="5232" y="9312"/>
                    </a:lnTo>
                    <a:lnTo>
                      <a:pt x="5294" y="9040"/>
                    </a:lnTo>
                    <a:lnTo>
                      <a:pt x="5462" y="8977"/>
                    </a:lnTo>
                    <a:lnTo>
                      <a:pt x="5650" y="9124"/>
                    </a:lnTo>
                    <a:lnTo>
                      <a:pt x="5985" y="9124"/>
                    </a:lnTo>
                    <a:lnTo>
                      <a:pt x="6487" y="9333"/>
                    </a:lnTo>
                    <a:lnTo>
                      <a:pt x="7010" y="9563"/>
                    </a:lnTo>
                    <a:lnTo>
                      <a:pt x="7031" y="10086"/>
                    </a:lnTo>
                    <a:lnTo>
                      <a:pt x="8077" y="8684"/>
                    </a:lnTo>
                    <a:lnTo>
                      <a:pt x="10253" y="8036"/>
                    </a:lnTo>
                    <a:lnTo>
                      <a:pt x="11885" y="7554"/>
                    </a:lnTo>
                    <a:lnTo>
                      <a:pt x="11969" y="6299"/>
                    </a:lnTo>
                    <a:lnTo>
                      <a:pt x="11843" y="5839"/>
                    </a:lnTo>
                    <a:lnTo>
                      <a:pt x="11655" y="5985"/>
                    </a:lnTo>
                    <a:lnTo>
                      <a:pt x="9960" y="5755"/>
                    </a:lnTo>
                    <a:lnTo>
                      <a:pt x="9835" y="5274"/>
                    </a:lnTo>
                    <a:lnTo>
                      <a:pt x="9688" y="5127"/>
                    </a:lnTo>
                    <a:lnTo>
                      <a:pt x="9688" y="4939"/>
                    </a:lnTo>
                    <a:lnTo>
                      <a:pt x="9688" y="4918"/>
                    </a:lnTo>
                    <a:lnTo>
                      <a:pt x="9667" y="4939"/>
                    </a:lnTo>
                    <a:lnTo>
                      <a:pt x="9625" y="4855"/>
                    </a:lnTo>
                    <a:lnTo>
                      <a:pt x="9625" y="4792"/>
                    </a:lnTo>
                    <a:lnTo>
                      <a:pt x="9667" y="4730"/>
                    </a:lnTo>
                    <a:lnTo>
                      <a:pt x="9563" y="4730"/>
                    </a:lnTo>
                    <a:lnTo>
                      <a:pt x="9563" y="4709"/>
                    </a:lnTo>
                    <a:lnTo>
                      <a:pt x="9458" y="4709"/>
                    </a:lnTo>
                    <a:lnTo>
                      <a:pt x="9270" y="4604"/>
                    </a:lnTo>
                    <a:lnTo>
                      <a:pt x="9249" y="4541"/>
                    </a:lnTo>
                    <a:lnTo>
                      <a:pt x="9228" y="4583"/>
                    </a:lnTo>
                    <a:lnTo>
                      <a:pt x="9123" y="4437"/>
                    </a:lnTo>
                    <a:lnTo>
                      <a:pt x="9102" y="4290"/>
                    </a:lnTo>
                    <a:lnTo>
                      <a:pt x="8809" y="3914"/>
                    </a:lnTo>
                    <a:lnTo>
                      <a:pt x="8726" y="3788"/>
                    </a:lnTo>
                    <a:lnTo>
                      <a:pt x="8809" y="3788"/>
                    </a:lnTo>
                    <a:lnTo>
                      <a:pt x="8809" y="3746"/>
                    </a:lnTo>
                    <a:lnTo>
                      <a:pt x="8705" y="3453"/>
                    </a:lnTo>
                    <a:lnTo>
                      <a:pt x="8705" y="3391"/>
                    </a:lnTo>
                    <a:lnTo>
                      <a:pt x="8621" y="3265"/>
                    </a:lnTo>
                    <a:lnTo>
                      <a:pt x="8579" y="3265"/>
                    </a:lnTo>
                    <a:lnTo>
                      <a:pt x="8391" y="3014"/>
                    </a:lnTo>
                    <a:lnTo>
                      <a:pt x="8307" y="3014"/>
                    </a:lnTo>
                    <a:lnTo>
                      <a:pt x="8224" y="2909"/>
                    </a:lnTo>
                    <a:lnTo>
                      <a:pt x="8224" y="2867"/>
                    </a:lnTo>
                    <a:lnTo>
                      <a:pt x="8286" y="2867"/>
                    </a:lnTo>
                    <a:lnTo>
                      <a:pt x="8307" y="2909"/>
                    </a:lnTo>
                    <a:lnTo>
                      <a:pt x="8286" y="2826"/>
                    </a:lnTo>
                    <a:lnTo>
                      <a:pt x="8182" y="2805"/>
                    </a:lnTo>
                    <a:lnTo>
                      <a:pt x="7973" y="2763"/>
                    </a:lnTo>
                    <a:lnTo>
                      <a:pt x="7868" y="2449"/>
                    </a:lnTo>
                    <a:lnTo>
                      <a:pt x="7805" y="2323"/>
                    </a:lnTo>
                    <a:lnTo>
                      <a:pt x="7742" y="2303"/>
                    </a:lnTo>
                    <a:lnTo>
                      <a:pt x="7742" y="2198"/>
                    </a:lnTo>
                    <a:lnTo>
                      <a:pt x="7701" y="2219"/>
                    </a:lnTo>
                    <a:lnTo>
                      <a:pt x="7659" y="2177"/>
                    </a:lnTo>
                    <a:lnTo>
                      <a:pt x="7282" y="2323"/>
                    </a:lnTo>
                    <a:lnTo>
                      <a:pt x="7261" y="2114"/>
                    </a:lnTo>
                    <a:lnTo>
                      <a:pt x="6738" y="1968"/>
                    </a:lnTo>
                    <a:lnTo>
                      <a:pt x="6654" y="1968"/>
                    </a:lnTo>
                    <a:lnTo>
                      <a:pt x="5566" y="1926"/>
                    </a:lnTo>
                    <a:lnTo>
                      <a:pt x="2867" y="43"/>
                    </a:lnTo>
                    <a:lnTo>
                      <a:pt x="234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1" name="Google Shape;3011;p66"/>
              <p:cNvSpPr/>
              <p:nvPr/>
            </p:nvSpPr>
            <p:spPr>
              <a:xfrm>
                <a:off x="4409700" y="2852525"/>
                <a:ext cx="11025" cy="24075"/>
              </a:xfrm>
              <a:custGeom>
                <a:avLst/>
                <a:gdLst/>
                <a:ahLst/>
                <a:cxnLst/>
                <a:rect l="l" t="t" r="r" b="b"/>
                <a:pathLst>
                  <a:path w="441" h="963" extrusionOk="0">
                    <a:moveTo>
                      <a:pt x="147" y="0"/>
                    </a:moveTo>
                    <a:lnTo>
                      <a:pt x="147" y="42"/>
                    </a:lnTo>
                    <a:lnTo>
                      <a:pt x="106" y="42"/>
                    </a:lnTo>
                    <a:lnTo>
                      <a:pt x="106" y="105"/>
                    </a:lnTo>
                    <a:lnTo>
                      <a:pt x="43" y="126"/>
                    </a:lnTo>
                    <a:lnTo>
                      <a:pt x="85" y="209"/>
                    </a:lnTo>
                    <a:lnTo>
                      <a:pt x="43" y="209"/>
                    </a:lnTo>
                    <a:lnTo>
                      <a:pt x="85" y="377"/>
                    </a:lnTo>
                    <a:lnTo>
                      <a:pt x="43" y="356"/>
                    </a:lnTo>
                    <a:lnTo>
                      <a:pt x="1" y="356"/>
                    </a:lnTo>
                    <a:lnTo>
                      <a:pt x="1" y="544"/>
                    </a:lnTo>
                    <a:lnTo>
                      <a:pt x="22" y="628"/>
                    </a:lnTo>
                    <a:lnTo>
                      <a:pt x="43" y="670"/>
                    </a:lnTo>
                    <a:lnTo>
                      <a:pt x="43" y="795"/>
                    </a:lnTo>
                    <a:lnTo>
                      <a:pt x="22" y="795"/>
                    </a:lnTo>
                    <a:lnTo>
                      <a:pt x="43" y="858"/>
                    </a:lnTo>
                    <a:lnTo>
                      <a:pt x="231" y="963"/>
                    </a:lnTo>
                    <a:lnTo>
                      <a:pt x="336" y="963"/>
                    </a:lnTo>
                    <a:lnTo>
                      <a:pt x="398" y="942"/>
                    </a:lnTo>
                    <a:lnTo>
                      <a:pt x="440" y="670"/>
                    </a:lnTo>
                    <a:lnTo>
                      <a:pt x="398" y="544"/>
                    </a:lnTo>
                    <a:lnTo>
                      <a:pt x="336" y="544"/>
                    </a:lnTo>
                    <a:lnTo>
                      <a:pt x="315" y="356"/>
                    </a:lnTo>
                    <a:lnTo>
                      <a:pt x="336" y="356"/>
                    </a:lnTo>
                    <a:lnTo>
                      <a:pt x="398" y="168"/>
                    </a:lnTo>
                    <a:lnTo>
                      <a:pt x="357" y="126"/>
                    </a:lnTo>
                    <a:lnTo>
                      <a:pt x="315" y="126"/>
                    </a:lnTo>
                    <a:lnTo>
                      <a:pt x="315" y="63"/>
                    </a:lnTo>
                    <a:lnTo>
                      <a:pt x="21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2" name="Google Shape;3012;p66"/>
              <p:cNvSpPr/>
              <p:nvPr/>
            </p:nvSpPr>
            <p:spPr>
              <a:xfrm>
                <a:off x="4421225" y="2854100"/>
                <a:ext cx="69075" cy="54425"/>
              </a:xfrm>
              <a:custGeom>
                <a:avLst/>
                <a:gdLst/>
                <a:ahLst/>
                <a:cxnLst/>
                <a:rect l="l" t="t" r="r" b="b"/>
                <a:pathLst>
                  <a:path w="2763" h="2177" extrusionOk="0">
                    <a:moveTo>
                      <a:pt x="2490" y="0"/>
                    </a:moveTo>
                    <a:lnTo>
                      <a:pt x="2490" y="84"/>
                    </a:lnTo>
                    <a:lnTo>
                      <a:pt x="2469" y="146"/>
                    </a:lnTo>
                    <a:lnTo>
                      <a:pt x="2093" y="356"/>
                    </a:lnTo>
                    <a:lnTo>
                      <a:pt x="2093" y="502"/>
                    </a:lnTo>
                    <a:lnTo>
                      <a:pt x="1779" y="795"/>
                    </a:lnTo>
                    <a:lnTo>
                      <a:pt x="1737" y="879"/>
                    </a:lnTo>
                    <a:lnTo>
                      <a:pt x="1779" y="900"/>
                    </a:lnTo>
                    <a:lnTo>
                      <a:pt x="1821" y="983"/>
                    </a:lnTo>
                    <a:lnTo>
                      <a:pt x="1653" y="1130"/>
                    </a:lnTo>
                    <a:lnTo>
                      <a:pt x="1611" y="1046"/>
                    </a:lnTo>
                    <a:lnTo>
                      <a:pt x="1549" y="1088"/>
                    </a:lnTo>
                    <a:lnTo>
                      <a:pt x="1465" y="1088"/>
                    </a:lnTo>
                    <a:lnTo>
                      <a:pt x="1507" y="1193"/>
                    </a:lnTo>
                    <a:lnTo>
                      <a:pt x="1444" y="1193"/>
                    </a:lnTo>
                    <a:lnTo>
                      <a:pt x="1423" y="1234"/>
                    </a:lnTo>
                    <a:lnTo>
                      <a:pt x="1256" y="1255"/>
                    </a:lnTo>
                    <a:lnTo>
                      <a:pt x="1130" y="1297"/>
                    </a:lnTo>
                    <a:lnTo>
                      <a:pt x="1088" y="1214"/>
                    </a:lnTo>
                    <a:lnTo>
                      <a:pt x="837" y="1214"/>
                    </a:lnTo>
                    <a:lnTo>
                      <a:pt x="628" y="1151"/>
                    </a:lnTo>
                    <a:lnTo>
                      <a:pt x="398" y="1339"/>
                    </a:lnTo>
                    <a:lnTo>
                      <a:pt x="314" y="1318"/>
                    </a:lnTo>
                    <a:lnTo>
                      <a:pt x="251" y="1318"/>
                    </a:lnTo>
                    <a:lnTo>
                      <a:pt x="147" y="1360"/>
                    </a:lnTo>
                    <a:lnTo>
                      <a:pt x="105" y="1109"/>
                    </a:lnTo>
                    <a:lnTo>
                      <a:pt x="63" y="1151"/>
                    </a:lnTo>
                    <a:lnTo>
                      <a:pt x="0" y="1130"/>
                    </a:lnTo>
                    <a:lnTo>
                      <a:pt x="0" y="1318"/>
                    </a:lnTo>
                    <a:lnTo>
                      <a:pt x="147" y="1465"/>
                    </a:lnTo>
                    <a:lnTo>
                      <a:pt x="272" y="1946"/>
                    </a:lnTo>
                    <a:lnTo>
                      <a:pt x="1967" y="2176"/>
                    </a:lnTo>
                    <a:lnTo>
                      <a:pt x="2155" y="2030"/>
                    </a:lnTo>
                    <a:lnTo>
                      <a:pt x="2658" y="502"/>
                    </a:lnTo>
                    <a:lnTo>
                      <a:pt x="2762" y="481"/>
                    </a:lnTo>
                    <a:lnTo>
                      <a:pt x="2762" y="314"/>
                    </a:lnTo>
                    <a:lnTo>
                      <a:pt x="2720" y="251"/>
                    </a:lnTo>
                    <a:lnTo>
                      <a:pt x="2678" y="272"/>
                    </a:lnTo>
                    <a:lnTo>
                      <a:pt x="2658" y="251"/>
                    </a:lnTo>
                    <a:lnTo>
                      <a:pt x="2595" y="209"/>
                    </a:lnTo>
                    <a:lnTo>
                      <a:pt x="2574" y="42"/>
                    </a:lnTo>
                    <a:lnTo>
                      <a:pt x="249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3" name="Google Shape;3013;p66"/>
              <p:cNvSpPr/>
              <p:nvPr/>
            </p:nvSpPr>
            <p:spPr>
              <a:xfrm>
                <a:off x="4434300" y="2866125"/>
                <a:ext cx="108300" cy="133400"/>
              </a:xfrm>
              <a:custGeom>
                <a:avLst/>
                <a:gdLst/>
                <a:ahLst/>
                <a:cxnLst/>
                <a:rect l="l" t="t" r="r" b="b"/>
                <a:pathLst>
                  <a:path w="4332" h="5336" extrusionOk="0">
                    <a:moveTo>
                      <a:pt x="2239" y="0"/>
                    </a:moveTo>
                    <a:lnTo>
                      <a:pt x="2135" y="21"/>
                    </a:lnTo>
                    <a:lnTo>
                      <a:pt x="1632" y="1549"/>
                    </a:lnTo>
                    <a:lnTo>
                      <a:pt x="1758" y="2009"/>
                    </a:lnTo>
                    <a:lnTo>
                      <a:pt x="1674" y="3264"/>
                    </a:lnTo>
                    <a:lnTo>
                      <a:pt x="42" y="3746"/>
                    </a:lnTo>
                    <a:lnTo>
                      <a:pt x="0" y="4018"/>
                    </a:lnTo>
                    <a:lnTo>
                      <a:pt x="523" y="4708"/>
                    </a:lnTo>
                    <a:lnTo>
                      <a:pt x="461" y="4938"/>
                    </a:lnTo>
                    <a:lnTo>
                      <a:pt x="795" y="5336"/>
                    </a:lnTo>
                    <a:lnTo>
                      <a:pt x="879" y="5315"/>
                    </a:lnTo>
                    <a:lnTo>
                      <a:pt x="900" y="5336"/>
                    </a:lnTo>
                    <a:lnTo>
                      <a:pt x="1005" y="5336"/>
                    </a:lnTo>
                    <a:lnTo>
                      <a:pt x="1088" y="5231"/>
                    </a:lnTo>
                    <a:lnTo>
                      <a:pt x="1214" y="5231"/>
                    </a:lnTo>
                    <a:lnTo>
                      <a:pt x="1423" y="5127"/>
                    </a:lnTo>
                    <a:lnTo>
                      <a:pt x="1528" y="5127"/>
                    </a:lnTo>
                    <a:lnTo>
                      <a:pt x="1632" y="5106"/>
                    </a:lnTo>
                    <a:lnTo>
                      <a:pt x="1716" y="5147"/>
                    </a:lnTo>
                    <a:lnTo>
                      <a:pt x="1779" y="5147"/>
                    </a:lnTo>
                    <a:lnTo>
                      <a:pt x="1925" y="4938"/>
                    </a:lnTo>
                    <a:lnTo>
                      <a:pt x="1925" y="4917"/>
                    </a:lnTo>
                    <a:lnTo>
                      <a:pt x="1946" y="4917"/>
                    </a:lnTo>
                    <a:lnTo>
                      <a:pt x="1946" y="4834"/>
                    </a:lnTo>
                    <a:lnTo>
                      <a:pt x="1883" y="4813"/>
                    </a:lnTo>
                    <a:lnTo>
                      <a:pt x="1925" y="4750"/>
                    </a:lnTo>
                    <a:lnTo>
                      <a:pt x="1883" y="4687"/>
                    </a:lnTo>
                    <a:lnTo>
                      <a:pt x="1967" y="4603"/>
                    </a:lnTo>
                    <a:lnTo>
                      <a:pt x="2030" y="4541"/>
                    </a:lnTo>
                    <a:lnTo>
                      <a:pt x="2239" y="4541"/>
                    </a:lnTo>
                    <a:lnTo>
                      <a:pt x="2365" y="4520"/>
                    </a:lnTo>
                    <a:lnTo>
                      <a:pt x="2448" y="4583"/>
                    </a:lnTo>
                    <a:lnTo>
                      <a:pt x="2553" y="4436"/>
                    </a:lnTo>
                    <a:lnTo>
                      <a:pt x="2595" y="4415"/>
                    </a:lnTo>
                    <a:lnTo>
                      <a:pt x="2595" y="4227"/>
                    </a:lnTo>
                    <a:lnTo>
                      <a:pt x="2804" y="3976"/>
                    </a:lnTo>
                    <a:lnTo>
                      <a:pt x="2930" y="3955"/>
                    </a:lnTo>
                    <a:lnTo>
                      <a:pt x="3013" y="3976"/>
                    </a:lnTo>
                    <a:lnTo>
                      <a:pt x="3076" y="3913"/>
                    </a:lnTo>
                    <a:lnTo>
                      <a:pt x="3348" y="3913"/>
                    </a:lnTo>
                    <a:lnTo>
                      <a:pt x="3390" y="3850"/>
                    </a:lnTo>
                    <a:lnTo>
                      <a:pt x="3327" y="3808"/>
                    </a:lnTo>
                    <a:lnTo>
                      <a:pt x="3285" y="3599"/>
                    </a:lnTo>
                    <a:lnTo>
                      <a:pt x="3306" y="3599"/>
                    </a:lnTo>
                    <a:lnTo>
                      <a:pt x="3244" y="3494"/>
                    </a:lnTo>
                    <a:lnTo>
                      <a:pt x="3223" y="3474"/>
                    </a:lnTo>
                    <a:lnTo>
                      <a:pt x="3244" y="3390"/>
                    </a:lnTo>
                    <a:lnTo>
                      <a:pt x="3244" y="3285"/>
                    </a:lnTo>
                    <a:lnTo>
                      <a:pt x="3348" y="3118"/>
                    </a:lnTo>
                    <a:lnTo>
                      <a:pt x="3432" y="3076"/>
                    </a:lnTo>
                    <a:lnTo>
                      <a:pt x="3390" y="3013"/>
                    </a:lnTo>
                    <a:lnTo>
                      <a:pt x="3411" y="3013"/>
                    </a:lnTo>
                    <a:lnTo>
                      <a:pt x="3495" y="2867"/>
                    </a:lnTo>
                    <a:lnTo>
                      <a:pt x="3536" y="2846"/>
                    </a:lnTo>
                    <a:lnTo>
                      <a:pt x="3599" y="2846"/>
                    </a:lnTo>
                    <a:lnTo>
                      <a:pt x="3557" y="2909"/>
                    </a:lnTo>
                    <a:lnTo>
                      <a:pt x="3536" y="2971"/>
                    </a:lnTo>
                    <a:lnTo>
                      <a:pt x="3620" y="3013"/>
                    </a:lnTo>
                    <a:lnTo>
                      <a:pt x="3662" y="3013"/>
                    </a:lnTo>
                    <a:lnTo>
                      <a:pt x="3746" y="2804"/>
                    </a:lnTo>
                    <a:lnTo>
                      <a:pt x="3808" y="2741"/>
                    </a:lnTo>
                    <a:lnTo>
                      <a:pt x="3871" y="2616"/>
                    </a:lnTo>
                    <a:lnTo>
                      <a:pt x="4018" y="2490"/>
                    </a:lnTo>
                    <a:lnTo>
                      <a:pt x="4227" y="2134"/>
                    </a:lnTo>
                    <a:lnTo>
                      <a:pt x="4248" y="2072"/>
                    </a:lnTo>
                    <a:lnTo>
                      <a:pt x="4248" y="1988"/>
                    </a:lnTo>
                    <a:lnTo>
                      <a:pt x="4290" y="1862"/>
                    </a:lnTo>
                    <a:lnTo>
                      <a:pt x="4332" y="1758"/>
                    </a:lnTo>
                    <a:lnTo>
                      <a:pt x="4269" y="1695"/>
                    </a:lnTo>
                    <a:lnTo>
                      <a:pt x="4164" y="1674"/>
                    </a:lnTo>
                    <a:lnTo>
                      <a:pt x="3955" y="1507"/>
                    </a:lnTo>
                    <a:lnTo>
                      <a:pt x="3913" y="1402"/>
                    </a:lnTo>
                    <a:lnTo>
                      <a:pt x="3808" y="1298"/>
                    </a:lnTo>
                    <a:lnTo>
                      <a:pt x="3767" y="1151"/>
                    </a:lnTo>
                    <a:lnTo>
                      <a:pt x="3599" y="942"/>
                    </a:lnTo>
                    <a:lnTo>
                      <a:pt x="3516" y="942"/>
                    </a:lnTo>
                    <a:lnTo>
                      <a:pt x="3390" y="963"/>
                    </a:lnTo>
                    <a:lnTo>
                      <a:pt x="3118" y="921"/>
                    </a:lnTo>
                    <a:lnTo>
                      <a:pt x="3013" y="942"/>
                    </a:lnTo>
                    <a:lnTo>
                      <a:pt x="2930" y="963"/>
                    </a:lnTo>
                    <a:lnTo>
                      <a:pt x="2804" y="921"/>
                    </a:lnTo>
                    <a:lnTo>
                      <a:pt x="2469" y="649"/>
                    </a:lnTo>
                    <a:lnTo>
                      <a:pt x="2469" y="565"/>
                    </a:lnTo>
                    <a:lnTo>
                      <a:pt x="2260" y="335"/>
                    </a:lnTo>
                    <a:lnTo>
                      <a:pt x="223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4" name="Google Shape;3014;p66"/>
              <p:cNvSpPr/>
              <p:nvPr/>
            </p:nvSpPr>
            <p:spPr>
              <a:xfrm>
                <a:off x="4483475" y="2847275"/>
                <a:ext cx="5775" cy="13125"/>
              </a:xfrm>
              <a:custGeom>
                <a:avLst/>
                <a:gdLst/>
                <a:ahLst/>
                <a:cxnLst/>
                <a:rect l="l" t="t" r="r" b="b"/>
                <a:pathLst>
                  <a:path w="231" h="525" extrusionOk="0">
                    <a:moveTo>
                      <a:pt x="209" y="1"/>
                    </a:moveTo>
                    <a:lnTo>
                      <a:pt x="168" y="22"/>
                    </a:lnTo>
                    <a:lnTo>
                      <a:pt x="105" y="22"/>
                    </a:lnTo>
                    <a:lnTo>
                      <a:pt x="84" y="168"/>
                    </a:lnTo>
                    <a:lnTo>
                      <a:pt x="63" y="210"/>
                    </a:lnTo>
                    <a:lnTo>
                      <a:pt x="21" y="168"/>
                    </a:lnTo>
                    <a:lnTo>
                      <a:pt x="0" y="231"/>
                    </a:lnTo>
                    <a:lnTo>
                      <a:pt x="0" y="273"/>
                    </a:lnTo>
                    <a:lnTo>
                      <a:pt x="84" y="315"/>
                    </a:lnTo>
                    <a:lnTo>
                      <a:pt x="105" y="482"/>
                    </a:lnTo>
                    <a:lnTo>
                      <a:pt x="168" y="524"/>
                    </a:lnTo>
                    <a:lnTo>
                      <a:pt x="168" y="440"/>
                    </a:lnTo>
                    <a:lnTo>
                      <a:pt x="209" y="336"/>
                    </a:lnTo>
                    <a:lnTo>
                      <a:pt x="209" y="168"/>
                    </a:lnTo>
                    <a:lnTo>
                      <a:pt x="188" y="168"/>
                    </a:lnTo>
                    <a:lnTo>
                      <a:pt x="209" y="106"/>
                    </a:lnTo>
                    <a:lnTo>
                      <a:pt x="188" y="64"/>
                    </a:lnTo>
                    <a:lnTo>
                      <a:pt x="209" y="43"/>
                    </a:lnTo>
                    <a:lnTo>
                      <a:pt x="230" y="43"/>
                    </a:lnTo>
                    <a:lnTo>
                      <a:pt x="20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5" name="Google Shape;3015;p66"/>
              <p:cNvSpPr/>
              <p:nvPr/>
            </p:nvSpPr>
            <p:spPr>
              <a:xfrm>
                <a:off x="4300375" y="2959750"/>
                <a:ext cx="153825" cy="99925"/>
              </a:xfrm>
              <a:custGeom>
                <a:avLst/>
                <a:gdLst/>
                <a:ahLst/>
                <a:cxnLst/>
                <a:rect l="l" t="t" r="r" b="b"/>
                <a:pathLst>
                  <a:path w="6153" h="3997" extrusionOk="0">
                    <a:moveTo>
                      <a:pt x="5399" y="1"/>
                    </a:moveTo>
                    <a:lnTo>
                      <a:pt x="3223" y="649"/>
                    </a:lnTo>
                    <a:lnTo>
                      <a:pt x="2177" y="2051"/>
                    </a:lnTo>
                    <a:lnTo>
                      <a:pt x="2156" y="1528"/>
                    </a:lnTo>
                    <a:lnTo>
                      <a:pt x="1633" y="1298"/>
                    </a:lnTo>
                    <a:lnTo>
                      <a:pt x="1131" y="1089"/>
                    </a:lnTo>
                    <a:lnTo>
                      <a:pt x="796" y="1089"/>
                    </a:lnTo>
                    <a:lnTo>
                      <a:pt x="608" y="942"/>
                    </a:lnTo>
                    <a:lnTo>
                      <a:pt x="440" y="1005"/>
                    </a:lnTo>
                    <a:lnTo>
                      <a:pt x="378" y="1277"/>
                    </a:lnTo>
                    <a:lnTo>
                      <a:pt x="482" y="1486"/>
                    </a:lnTo>
                    <a:lnTo>
                      <a:pt x="315" y="1591"/>
                    </a:lnTo>
                    <a:lnTo>
                      <a:pt x="273" y="1695"/>
                    </a:lnTo>
                    <a:lnTo>
                      <a:pt x="189" y="1674"/>
                    </a:lnTo>
                    <a:lnTo>
                      <a:pt x="85" y="1633"/>
                    </a:lnTo>
                    <a:lnTo>
                      <a:pt x="106" y="1737"/>
                    </a:lnTo>
                    <a:lnTo>
                      <a:pt x="168" y="2030"/>
                    </a:lnTo>
                    <a:lnTo>
                      <a:pt x="168" y="2218"/>
                    </a:lnTo>
                    <a:lnTo>
                      <a:pt x="85" y="2218"/>
                    </a:lnTo>
                    <a:lnTo>
                      <a:pt x="85" y="2260"/>
                    </a:lnTo>
                    <a:lnTo>
                      <a:pt x="1" y="2239"/>
                    </a:lnTo>
                    <a:lnTo>
                      <a:pt x="1" y="2239"/>
                    </a:lnTo>
                    <a:lnTo>
                      <a:pt x="22" y="2344"/>
                    </a:lnTo>
                    <a:lnTo>
                      <a:pt x="106" y="2344"/>
                    </a:lnTo>
                    <a:lnTo>
                      <a:pt x="106" y="2428"/>
                    </a:lnTo>
                    <a:lnTo>
                      <a:pt x="231" y="2616"/>
                    </a:lnTo>
                    <a:lnTo>
                      <a:pt x="315" y="3139"/>
                    </a:lnTo>
                    <a:lnTo>
                      <a:pt x="482" y="3265"/>
                    </a:lnTo>
                    <a:lnTo>
                      <a:pt x="482" y="3453"/>
                    </a:lnTo>
                    <a:lnTo>
                      <a:pt x="419" y="3474"/>
                    </a:lnTo>
                    <a:lnTo>
                      <a:pt x="482" y="3620"/>
                    </a:lnTo>
                    <a:lnTo>
                      <a:pt x="608" y="3767"/>
                    </a:lnTo>
                    <a:lnTo>
                      <a:pt x="608" y="3913"/>
                    </a:lnTo>
                    <a:lnTo>
                      <a:pt x="650" y="3997"/>
                    </a:lnTo>
                    <a:lnTo>
                      <a:pt x="796" y="3997"/>
                    </a:lnTo>
                    <a:lnTo>
                      <a:pt x="817" y="3934"/>
                    </a:lnTo>
                    <a:lnTo>
                      <a:pt x="963" y="3997"/>
                    </a:lnTo>
                    <a:lnTo>
                      <a:pt x="1068" y="3976"/>
                    </a:lnTo>
                    <a:lnTo>
                      <a:pt x="1173" y="3871"/>
                    </a:lnTo>
                    <a:lnTo>
                      <a:pt x="1319" y="3871"/>
                    </a:lnTo>
                    <a:lnTo>
                      <a:pt x="1361" y="3934"/>
                    </a:lnTo>
                    <a:lnTo>
                      <a:pt x="1466" y="3892"/>
                    </a:lnTo>
                    <a:lnTo>
                      <a:pt x="1570" y="3725"/>
                    </a:lnTo>
                    <a:lnTo>
                      <a:pt x="1633" y="3725"/>
                    </a:lnTo>
                    <a:lnTo>
                      <a:pt x="1696" y="3579"/>
                    </a:lnTo>
                    <a:lnTo>
                      <a:pt x="1842" y="3495"/>
                    </a:lnTo>
                    <a:lnTo>
                      <a:pt x="1905" y="3474"/>
                    </a:lnTo>
                    <a:lnTo>
                      <a:pt x="2010" y="3474"/>
                    </a:lnTo>
                    <a:lnTo>
                      <a:pt x="2051" y="3495"/>
                    </a:lnTo>
                    <a:lnTo>
                      <a:pt x="2198" y="3495"/>
                    </a:lnTo>
                    <a:lnTo>
                      <a:pt x="2219" y="3558"/>
                    </a:lnTo>
                    <a:lnTo>
                      <a:pt x="2365" y="3579"/>
                    </a:lnTo>
                    <a:lnTo>
                      <a:pt x="2616" y="3474"/>
                    </a:lnTo>
                    <a:lnTo>
                      <a:pt x="2826" y="3453"/>
                    </a:lnTo>
                    <a:lnTo>
                      <a:pt x="2909" y="3369"/>
                    </a:lnTo>
                    <a:lnTo>
                      <a:pt x="2930" y="3307"/>
                    </a:lnTo>
                    <a:lnTo>
                      <a:pt x="3119" y="3160"/>
                    </a:lnTo>
                    <a:lnTo>
                      <a:pt x="3223" y="3160"/>
                    </a:lnTo>
                    <a:lnTo>
                      <a:pt x="3307" y="3202"/>
                    </a:lnTo>
                    <a:lnTo>
                      <a:pt x="3370" y="3181"/>
                    </a:lnTo>
                    <a:lnTo>
                      <a:pt x="3432" y="3139"/>
                    </a:lnTo>
                    <a:lnTo>
                      <a:pt x="3453" y="3181"/>
                    </a:lnTo>
                    <a:lnTo>
                      <a:pt x="3537" y="3181"/>
                    </a:lnTo>
                    <a:lnTo>
                      <a:pt x="3725" y="3034"/>
                    </a:lnTo>
                    <a:lnTo>
                      <a:pt x="3830" y="2846"/>
                    </a:lnTo>
                    <a:lnTo>
                      <a:pt x="3935" y="2783"/>
                    </a:lnTo>
                    <a:lnTo>
                      <a:pt x="3997" y="2783"/>
                    </a:lnTo>
                    <a:lnTo>
                      <a:pt x="4625" y="2616"/>
                    </a:lnTo>
                    <a:lnTo>
                      <a:pt x="4688" y="2532"/>
                    </a:lnTo>
                    <a:lnTo>
                      <a:pt x="5043" y="2470"/>
                    </a:lnTo>
                    <a:lnTo>
                      <a:pt x="5253" y="2365"/>
                    </a:lnTo>
                    <a:lnTo>
                      <a:pt x="5399" y="2260"/>
                    </a:lnTo>
                    <a:lnTo>
                      <a:pt x="5629" y="2218"/>
                    </a:lnTo>
                    <a:lnTo>
                      <a:pt x="5608" y="2135"/>
                    </a:lnTo>
                    <a:lnTo>
                      <a:pt x="5629" y="2114"/>
                    </a:lnTo>
                    <a:lnTo>
                      <a:pt x="5567" y="2051"/>
                    </a:lnTo>
                    <a:lnTo>
                      <a:pt x="5608" y="1905"/>
                    </a:lnTo>
                    <a:lnTo>
                      <a:pt x="5776" y="1674"/>
                    </a:lnTo>
                    <a:lnTo>
                      <a:pt x="6027" y="1612"/>
                    </a:lnTo>
                    <a:lnTo>
                      <a:pt x="6152" y="1591"/>
                    </a:lnTo>
                    <a:lnTo>
                      <a:pt x="5818" y="1193"/>
                    </a:lnTo>
                    <a:lnTo>
                      <a:pt x="5880" y="963"/>
                    </a:lnTo>
                    <a:lnTo>
                      <a:pt x="5357" y="273"/>
                    </a:lnTo>
                    <a:lnTo>
                      <a:pt x="539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6" name="Google Shape;3016;p66"/>
              <p:cNvSpPr/>
              <p:nvPr/>
            </p:nvSpPr>
            <p:spPr>
              <a:xfrm>
                <a:off x="4035700" y="2769350"/>
                <a:ext cx="180500" cy="151725"/>
              </a:xfrm>
              <a:custGeom>
                <a:avLst/>
                <a:gdLst/>
                <a:ahLst/>
                <a:cxnLst/>
                <a:rect l="l" t="t" r="r" b="b"/>
                <a:pathLst>
                  <a:path w="7220" h="6069" extrusionOk="0">
                    <a:moveTo>
                      <a:pt x="503" y="0"/>
                    </a:moveTo>
                    <a:lnTo>
                      <a:pt x="210" y="21"/>
                    </a:lnTo>
                    <a:lnTo>
                      <a:pt x="147" y="21"/>
                    </a:lnTo>
                    <a:lnTo>
                      <a:pt x="126" y="126"/>
                    </a:lnTo>
                    <a:lnTo>
                      <a:pt x="84" y="356"/>
                    </a:lnTo>
                    <a:lnTo>
                      <a:pt x="126" y="523"/>
                    </a:lnTo>
                    <a:lnTo>
                      <a:pt x="126" y="649"/>
                    </a:lnTo>
                    <a:lnTo>
                      <a:pt x="42" y="858"/>
                    </a:lnTo>
                    <a:lnTo>
                      <a:pt x="1" y="1047"/>
                    </a:lnTo>
                    <a:lnTo>
                      <a:pt x="42" y="1193"/>
                    </a:lnTo>
                    <a:lnTo>
                      <a:pt x="126" y="1486"/>
                    </a:lnTo>
                    <a:lnTo>
                      <a:pt x="314" y="6068"/>
                    </a:lnTo>
                    <a:lnTo>
                      <a:pt x="7219" y="6005"/>
                    </a:lnTo>
                    <a:lnTo>
                      <a:pt x="7219" y="5985"/>
                    </a:lnTo>
                    <a:lnTo>
                      <a:pt x="7115" y="5964"/>
                    </a:lnTo>
                    <a:lnTo>
                      <a:pt x="6989" y="5796"/>
                    </a:lnTo>
                    <a:lnTo>
                      <a:pt x="6947" y="5754"/>
                    </a:lnTo>
                    <a:lnTo>
                      <a:pt x="6822" y="5692"/>
                    </a:lnTo>
                    <a:lnTo>
                      <a:pt x="6738" y="5566"/>
                    </a:lnTo>
                    <a:lnTo>
                      <a:pt x="6675" y="5587"/>
                    </a:lnTo>
                    <a:lnTo>
                      <a:pt x="6571" y="5587"/>
                    </a:lnTo>
                    <a:lnTo>
                      <a:pt x="6403" y="5461"/>
                    </a:lnTo>
                    <a:lnTo>
                      <a:pt x="6299" y="5169"/>
                    </a:lnTo>
                    <a:lnTo>
                      <a:pt x="6319" y="5106"/>
                    </a:lnTo>
                    <a:lnTo>
                      <a:pt x="6319" y="4938"/>
                    </a:lnTo>
                    <a:lnTo>
                      <a:pt x="6278" y="4855"/>
                    </a:lnTo>
                    <a:lnTo>
                      <a:pt x="6299" y="4813"/>
                    </a:lnTo>
                    <a:lnTo>
                      <a:pt x="6319" y="4855"/>
                    </a:lnTo>
                    <a:lnTo>
                      <a:pt x="6508" y="4855"/>
                    </a:lnTo>
                    <a:lnTo>
                      <a:pt x="6424" y="4792"/>
                    </a:lnTo>
                    <a:lnTo>
                      <a:pt x="6382" y="4792"/>
                    </a:lnTo>
                    <a:lnTo>
                      <a:pt x="6299" y="4624"/>
                    </a:lnTo>
                    <a:lnTo>
                      <a:pt x="6257" y="4604"/>
                    </a:lnTo>
                    <a:lnTo>
                      <a:pt x="6257" y="4645"/>
                    </a:lnTo>
                    <a:lnTo>
                      <a:pt x="6173" y="4583"/>
                    </a:lnTo>
                    <a:lnTo>
                      <a:pt x="6110" y="4415"/>
                    </a:lnTo>
                    <a:lnTo>
                      <a:pt x="5901" y="4080"/>
                    </a:lnTo>
                    <a:lnTo>
                      <a:pt x="5796" y="4018"/>
                    </a:lnTo>
                    <a:lnTo>
                      <a:pt x="5775" y="3871"/>
                    </a:lnTo>
                    <a:lnTo>
                      <a:pt x="5420" y="3327"/>
                    </a:lnTo>
                    <a:lnTo>
                      <a:pt x="5420" y="3223"/>
                    </a:lnTo>
                    <a:lnTo>
                      <a:pt x="5357" y="3118"/>
                    </a:lnTo>
                    <a:lnTo>
                      <a:pt x="5336" y="2867"/>
                    </a:lnTo>
                    <a:lnTo>
                      <a:pt x="5273" y="2825"/>
                    </a:lnTo>
                    <a:lnTo>
                      <a:pt x="5273" y="2741"/>
                    </a:lnTo>
                    <a:lnTo>
                      <a:pt x="5064" y="2532"/>
                    </a:lnTo>
                    <a:lnTo>
                      <a:pt x="5064" y="2448"/>
                    </a:lnTo>
                    <a:lnTo>
                      <a:pt x="5106" y="2344"/>
                    </a:lnTo>
                    <a:lnTo>
                      <a:pt x="5043" y="2281"/>
                    </a:lnTo>
                    <a:lnTo>
                      <a:pt x="4708" y="1988"/>
                    </a:lnTo>
                    <a:lnTo>
                      <a:pt x="4687" y="1884"/>
                    </a:lnTo>
                    <a:lnTo>
                      <a:pt x="4478" y="1653"/>
                    </a:lnTo>
                    <a:lnTo>
                      <a:pt x="4478" y="1507"/>
                    </a:lnTo>
                    <a:lnTo>
                      <a:pt x="4332" y="1360"/>
                    </a:lnTo>
                    <a:lnTo>
                      <a:pt x="4374" y="1277"/>
                    </a:lnTo>
                    <a:lnTo>
                      <a:pt x="4374" y="1193"/>
                    </a:lnTo>
                    <a:lnTo>
                      <a:pt x="4395" y="1151"/>
                    </a:lnTo>
                    <a:lnTo>
                      <a:pt x="4395" y="1193"/>
                    </a:lnTo>
                    <a:lnTo>
                      <a:pt x="4478" y="1193"/>
                    </a:lnTo>
                    <a:lnTo>
                      <a:pt x="4499" y="1339"/>
                    </a:lnTo>
                    <a:lnTo>
                      <a:pt x="4541" y="1402"/>
                    </a:lnTo>
                    <a:lnTo>
                      <a:pt x="4583" y="1465"/>
                    </a:lnTo>
                    <a:lnTo>
                      <a:pt x="4792" y="1674"/>
                    </a:lnTo>
                    <a:lnTo>
                      <a:pt x="4792" y="1779"/>
                    </a:lnTo>
                    <a:lnTo>
                      <a:pt x="4834" y="1884"/>
                    </a:lnTo>
                    <a:lnTo>
                      <a:pt x="5001" y="1967"/>
                    </a:lnTo>
                    <a:lnTo>
                      <a:pt x="5022" y="2072"/>
                    </a:lnTo>
                    <a:lnTo>
                      <a:pt x="5315" y="2344"/>
                    </a:lnTo>
                    <a:lnTo>
                      <a:pt x="5462" y="2428"/>
                    </a:lnTo>
                    <a:lnTo>
                      <a:pt x="5462" y="2490"/>
                    </a:lnTo>
                    <a:lnTo>
                      <a:pt x="5483" y="2407"/>
                    </a:lnTo>
                    <a:lnTo>
                      <a:pt x="5566" y="2323"/>
                    </a:lnTo>
                    <a:lnTo>
                      <a:pt x="5629" y="2114"/>
                    </a:lnTo>
                    <a:lnTo>
                      <a:pt x="5566" y="2072"/>
                    </a:lnTo>
                    <a:lnTo>
                      <a:pt x="5650" y="1904"/>
                    </a:lnTo>
                    <a:lnTo>
                      <a:pt x="5650" y="1779"/>
                    </a:lnTo>
                    <a:lnTo>
                      <a:pt x="5734" y="1465"/>
                    </a:lnTo>
                    <a:lnTo>
                      <a:pt x="5755" y="1444"/>
                    </a:lnTo>
                    <a:lnTo>
                      <a:pt x="5671" y="1235"/>
                    </a:lnTo>
                    <a:lnTo>
                      <a:pt x="5734" y="1088"/>
                    </a:lnTo>
                    <a:lnTo>
                      <a:pt x="5587" y="775"/>
                    </a:lnTo>
                    <a:lnTo>
                      <a:pt x="5441" y="544"/>
                    </a:lnTo>
                    <a:lnTo>
                      <a:pt x="5378" y="335"/>
                    </a:lnTo>
                    <a:lnTo>
                      <a:pt x="5273" y="147"/>
                    </a:lnTo>
                    <a:lnTo>
                      <a:pt x="5211" y="126"/>
                    </a:lnTo>
                    <a:lnTo>
                      <a:pt x="5127" y="231"/>
                    </a:lnTo>
                    <a:lnTo>
                      <a:pt x="4959" y="293"/>
                    </a:lnTo>
                    <a:lnTo>
                      <a:pt x="4604" y="231"/>
                    </a:lnTo>
                    <a:lnTo>
                      <a:pt x="4311" y="314"/>
                    </a:lnTo>
                    <a:lnTo>
                      <a:pt x="4102" y="147"/>
                    </a:lnTo>
                    <a:lnTo>
                      <a:pt x="4081" y="251"/>
                    </a:lnTo>
                    <a:lnTo>
                      <a:pt x="4164" y="398"/>
                    </a:lnTo>
                    <a:lnTo>
                      <a:pt x="4164" y="461"/>
                    </a:lnTo>
                    <a:lnTo>
                      <a:pt x="4081" y="335"/>
                    </a:lnTo>
                    <a:lnTo>
                      <a:pt x="3976" y="293"/>
                    </a:lnTo>
                    <a:lnTo>
                      <a:pt x="3955" y="189"/>
                    </a:lnTo>
                    <a:lnTo>
                      <a:pt x="3997" y="147"/>
                    </a:lnTo>
                    <a:lnTo>
                      <a:pt x="3955" y="105"/>
                    </a:lnTo>
                    <a:lnTo>
                      <a:pt x="3850" y="105"/>
                    </a:lnTo>
                    <a:lnTo>
                      <a:pt x="3746" y="84"/>
                    </a:lnTo>
                    <a:lnTo>
                      <a:pt x="3537" y="21"/>
                    </a:lnTo>
                    <a:lnTo>
                      <a:pt x="3495" y="42"/>
                    </a:lnTo>
                    <a:lnTo>
                      <a:pt x="3578" y="84"/>
                    </a:lnTo>
                    <a:lnTo>
                      <a:pt x="3599" y="105"/>
                    </a:lnTo>
                    <a:lnTo>
                      <a:pt x="3495" y="126"/>
                    </a:lnTo>
                    <a:lnTo>
                      <a:pt x="3390" y="105"/>
                    </a:lnTo>
                    <a:lnTo>
                      <a:pt x="3265" y="147"/>
                    </a:lnTo>
                    <a:lnTo>
                      <a:pt x="3223" y="126"/>
                    </a:lnTo>
                    <a:lnTo>
                      <a:pt x="3223" y="105"/>
                    </a:lnTo>
                    <a:lnTo>
                      <a:pt x="3348" y="84"/>
                    </a:lnTo>
                    <a:lnTo>
                      <a:pt x="3432" y="42"/>
                    </a:lnTo>
                    <a:lnTo>
                      <a:pt x="3327" y="42"/>
                    </a:lnTo>
                    <a:lnTo>
                      <a:pt x="3139" y="84"/>
                    </a:lnTo>
                    <a:lnTo>
                      <a:pt x="3076" y="126"/>
                    </a:lnTo>
                    <a:lnTo>
                      <a:pt x="2930" y="210"/>
                    </a:lnTo>
                    <a:lnTo>
                      <a:pt x="2846" y="231"/>
                    </a:lnTo>
                    <a:lnTo>
                      <a:pt x="2700" y="293"/>
                    </a:lnTo>
                    <a:lnTo>
                      <a:pt x="2595" y="419"/>
                    </a:lnTo>
                    <a:lnTo>
                      <a:pt x="2553" y="461"/>
                    </a:lnTo>
                    <a:lnTo>
                      <a:pt x="2386" y="461"/>
                    </a:lnTo>
                    <a:lnTo>
                      <a:pt x="2177" y="335"/>
                    </a:lnTo>
                    <a:lnTo>
                      <a:pt x="2009" y="314"/>
                    </a:lnTo>
                    <a:lnTo>
                      <a:pt x="1821" y="335"/>
                    </a:lnTo>
                    <a:lnTo>
                      <a:pt x="1674" y="231"/>
                    </a:lnTo>
                    <a:lnTo>
                      <a:pt x="1591" y="231"/>
                    </a:lnTo>
                    <a:lnTo>
                      <a:pt x="1507" y="251"/>
                    </a:lnTo>
                    <a:lnTo>
                      <a:pt x="1361" y="147"/>
                    </a:lnTo>
                    <a:lnTo>
                      <a:pt x="1172" y="105"/>
                    </a:lnTo>
                    <a:lnTo>
                      <a:pt x="733" y="84"/>
                    </a:lnTo>
                    <a:lnTo>
                      <a:pt x="50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7" name="Google Shape;3017;p66"/>
              <p:cNvSpPr/>
              <p:nvPr/>
            </p:nvSpPr>
            <p:spPr>
              <a:xfrm>
                <a:off x="4003800" y="2919475"/>
                <a:ext cx="238550" cy="273600"/>
              </a:xfrm>
              <a:custGeom>
                <a:avLst/>
                <a:gdLst/>
                <a:ahLst/>
                <a:cxnLst/>
                <a:rect l="l" t="t" r="r" b="b"/>
                <a:pathLst>
                  <a:path w="9542" h="10944" extrusionOk="0">
                    <a:moveTo>
                      <a:pt x="8495" y="0"/>
                    </a:moveTo>
                    <a:lnTo>
                      <a:pt x="1590" y="63"/>
                    </a:lnTo>
                    <a:lnTo>
                      <a:pt x="1632" y="1193"/>
                    </a:lnTo>
                    <a:lnTo>
                      <a:pt x="1088" y="1235"/>
                    </a:lnTo>
                    <a:lnTo>
                      <a:pt x="1088" y="1444"/>
                    </a:lnTo>
                    <a:lnTo>
                      <a:pt x="1151" y="3725"/>
                    </a:lnTo>
                    <a:lnTo>
                      <a:pt x="1046" y="3746"/>
                    </a:lnTo>
                    <a:lnTo>
                      <a:pt x="942" y="3829"/>
                    </a:lnTo>
                    <a:lnTo>
                      <a:pt x="837" y="3767"/>
                    </a:lnTo>
                    <a:lnTo>
                      <a:pt x="691" y="3767"/>
                    </a:lnTo>
                    <a:lnTo>
                      <a:pt x="586" y="3850"/>
                    </a:lnTo>
                    <a:lnTo>
                      <a:pt x="586" y="3976"/>
                    </a:lnTo>
                    <a:lnTo>
                      <a:pt x="649" y="4060"/>
                    </a:lnTo>
                    <a:lnTo>
                      <a:pt x="586" y="4185"/>
                    </a:lnTo>
                    <a:lnTo>
                      <a:pt x="377" y="4457"/>
                    </a:lnTo>
                    <a:lnTo>
                      <a:pt x="335" y="4457"/>
                    </a:lnTo>
                    <a:lnTo>
                      <a:pt x="230" y="4541"/>
                    </a:lnTo>
                    <a:lnTo>
                      <a:pt x="251" y="4645"/>
                    </a:lnTo>
                    <a:lnTo>
                      <a:pt x="314" y="4687"/>
                    </a:lnTo>
                    <a:lnTo>
                      <a:pt x="251" y="4813"/>
                    </a:lnTo>
                    <a:lnTo>
                      <a:pt x="126" y="4897"/>
                    </a:lnTo>
                    <a:lnTo>
                      <a:pt x="105" y="4980"/>
                    </a:lnTo>
                    <a:lnTo>
                      <a:pt x="209" y="5022"/>
                    </a:lnTo>
                    <a:lnTo>
                      <a:pt x="230" y="5127"/>
                    </a:lnTo>
                    <a:lnTo>
                      <a:pt x="168" y="5231"/>
                    </a:lnTo>
                    <a:lnTo>
                      <a:pt x="0" y="5420"/>
                    </a:lnTo>
                    <a:lnTo>
                      <a:pt x="0" y="5545"/>
                    </a:lnTo>
                    <a:lnTo>
                      <a:pt x="63" y="5629"/>
                    </a:lnTo>
                    <a:lnTo>
                      <a:pt x="209" y="5524"/>
                    </a:lnTo>
                    <a:lnTo>
                      <a:pt x="251" y="5545"/>
                    </a:lnTo>
                    <a:lnTo>
                      <a:pt x="251" y="5629"/>
                    </a:lnTo>
                    <a:lnTo>
                      <a:pt x="209" y="5692"/>
                    </a:lnTo>
                    <a:lnTo>
                      <a:pt x="272" y="5734"/>
                    </a:lnTo>
                    <a:lnTo>
                      <a:pt x="230" y="5817"/>
                    </a:lnTo>
                    <a:lnTo>
                      <a:pt x="272" y="5922"/>
                    </a:lnTo>
                    <a:lnTo>
                      <a:pt x="272" y="6047"/>
                    </a:lnTo>
                    <a:lnTo>
                      <a:pt x="314" y="6152"/>
                    </a:lnTo>
                    <a:lnTo>
                      <a:pt x="544" y="6236"/>
                    </a:lnTo>
                    <a:lnTo>
                      <a:pt x="586" y="6319"/>
                    </a:lnTo>
                    <a:lnTo>
                      <a:pt x="544" y="6382"/>
                    </a:lnTo>
                    <a:lnTo>
                      <a:pt x="544" y="6466"/>
                    </a:lnTo>
                    <a:lnTo>
                      <a:pt x="523" y="6487"/>
                    </a:lnTo>
                    <a:lnTo>
                      <a:pt x="586" y="6570"/>
                    </a:lnTo>
                    <a:lnTo>
                      <a:pt x="586" y="6654"/>
                    </a:lnTo>
                    <a:lnTo>
                      <a:pt x="544" y="6675"/>
                    </a:lnTo>
                    <a:lnTo>
                      <a:pt x="670" y="6780"/>
                    </a:lnTo>
                    <a:lnTo>
                      <a:pt x="691" y="6863"/>
                    </a:lnTo>
                    <a:lnTo>
                      <a:pt x="858" y="7052"/>
                    </a:lnTo>
                    <a:lnTo>
                      <a:pt x="963" y="7282"/>
                    </a:lnTo>
                    <a:lnTo>
                      <a:pt x="984" y="7366"/>
                    </a:lnTo>
                    <a:lnTo>
                      <a:pt x="963" y="7491"/>
                    </a:lnTo>
                    <a:lnTo>
                      <a:pt x="942" y="7533"/>
                    </a:lnTo>
                    <a:lnTo>
                      <a:pt x="879" y="7638"/>
                    </a:lnTo>
                    <a:lnTo>
                      <a:pt x="879" y="7826"/>
                    </a:lnTo>
                    <a:lnTo>
                      <a:pt x="984" y="7910"/>
                    </a:lnTo>
                    <a:lnTo>
                      <a:pt x="1109" y="7910"/>
                    </a:lnTo>
                    <a:lnTo>
                      <a:pt x="1172" y="7847"/>
                    </a:lnTo>
                    <a:lnTo>
                      <a:pt x="1318" y="7847"/>
                    </a:lnTo>
                    <a:lnTo>
                      <a:pt x="1402" y="7889"/>
                    </a:lnTo>
                    <a:lnTo>
                      <a:pt x="1360" y="7951"/>
                    </a:lnTo>
                    <a:lnTo>
                      <a:pt x="1381" y="8098"/>
                    </a:lnTo>
                    <a:lnTo>
                      <a:pt x="1465" y="8140"/>
                    </a:lnTo>
                    <a:lnTo>
                      <a:pt x="1590" y="8223"/>
                    </a:lnTo>
                    <a:lnTo>
                      <a:pt x="1695" y="8223"/>
                    </a:lnTo>
                    <a:lnTo>
                      <a:pt x="1779" y="8265"/>
                    </a:lnTo>
                    <a:lnTo>
                      <a:pt x="1821" y="8349"/>
                    </a:lnTo>
                    <a:lnTo>
                      <a:pt x="1925" y="8412"/>
                    </a:lnTo>
                    <a:lnTo>
                      <a:pt x="2030" y="8412"/>
                    </a:lnTo>
                    <a:lnTo>
                      <a:pt x="2093" y="8475"/>
                    </a:lnTo>
                    <a:lnTo>
                      <a:pt x="2051" y="8558"/>
                    </a:lnTo>
                    <a:lnTo>
                      <a:pt x="1988" y="8621"/>
                    </a:lnTo>
                    <a:lnTo>
                      <a:pt x="1946" y="8663"/>
                    </a:lnTo>
                    <a:lnTo>
                      <a:pt x="1904" y="8726"/>
                    </a:lnTo>
                    <a:lnTo>
                      <a:pt x="2030" y="8830"/>
                    </a:lnTo>
                    <a:lnTo>
                      <a:pt x="2134" y="8851"/>
                    </a:lnTo>
                    <a:lnTo>
                      <a:pt x="2155" y="8830"/>
                    </a:lnTo>
                    <a:lnTo>
                      <a:pt x="2260" y="8872"/>
                    </a:lnTo>
                    <a:lnTo>
                      <a:pt x="2323" y="8851"/>
                    </a:lnTo>
                    <a:lnTo>
                      <a:pt x="2511" y="8977"/>
                    </a:lnTo>
                    <a:lnTo>
                      <a:pt x="2532" y="9039"/>
                    </a:lnTo>
                    <a:lnTo>
                      <a:pt x="2553" y="9207"/>
                    </a:lnTo>
                    <a:lnTo>
                      <a:pt x="2616" y="9270"/>
                    </a:lnTo>
                    <a:lnTo>
                      <a:pt x="2720" y="9291"/>
                    </a:lnTo>
                    <a:lnTo>
                      <a:pt x="2762" y="9353"/>
                    </a:lnTo>
                    <a:lnTo>
                      <a:pt x="2741" y="9458"/>
                    </a:lnTo>
                    <a:lnTo>
                      <a:pt x="2783" y="9521"/>
                    </a:lnTo>
                    <a:lnTo>
                      <a:pt x="2992" y="9563"/>
                    </a:lnTo>
                    <a:lnTo>
                      <a:pt x="3076" y="9625"/>
                    </a:lnTo>
                    <a:lnTo>
                      <a:pt x="3076" y="9688"/>
                    </a:lnTo>
                    <a:lnTo>
                      <a:pt x="3076" y="9876"/>
                    </a:lnTo>
                    <a:lnTo>
                      <a:pt x="3160" y="9918"/>
                    </a:lnTo>
                    <a:lnTo>
                      <a:pt x="3264" y="9981"/>
                    </a:lnTo>
                    <a:lnTo>
                      <a:pt x="3306" y="10044"/>
                    </a:lnTo>
                    <a:lnTo>
                      <a:pt x="3306" y="10086"/>
                    </a:lnTo>
                    <a:lnTo>
                      <a:pt x="3348" y="10190"/>
                    </a:lnTo>
                    <a:lnTo>
                      <a:pt x="3390" y="10232"/>
                    </a:lnTo>
                    <a:lnTo>
                      <a:pt x="3474" y="10253"/>
                    </a:lnTo>
                    <a:lnTo>
                      <a:pt x="3515" y="10337"/>
                    </a:lnTo>
                    <a:lnTo>
                      <a:pt x="3662" y="10420"/>
                    </a:lnTo>
                    <a:lnTo>
                      <a:pt x="3766" y="10462"/>
                    </a:lnTo>
                    <a:lnTo>
                      <a:pt x="3829" y="10441"/>
                    </a:lnTo>
                    <a:lnTo>
                      <a:pt x="3871" y="10399"/>
                    </a:lnTo>
                    <a:lnTo>
                      <a:pt x="3934" y="10337"/>
                    </a:lnTo>
                    <a:lnTo>
                      <a:pt x="4143" y="10337"/>
                    </a:lnTo>
                    <a:lnTo>
                      <a:pt x="4185" y="10399"/>
                    </a:lnTo>
                    <a:lnTo>
                      <a:pt x="4227" y="10399"/>
                    </a:lnTo>
                    <a:lnTo>
                      <a:pt x="4331" y="10337"/>
                    </a:lnTo>
                    <a:lnTo>
                      <a:pt x="4394" y="10295"/>
                    </a:lnTo>
                    <a:lnTo>
                      <a:pt x="4436" y="10211"/>
                    </a:lnTo>
                    <a:lnTo>
                      <a:pt x="4562" y="10211"/>
                    </a:lnTo>
                    <a:lnTo>
                      <a:pt x="4624" y="10232"/>
                    </a:lnTo>
                    <a:lnTo>
                      <a:pt x="4708" y="10399"/>
                    </a:lnTo>
                    <a:lnTo>
                      <a:pt x="4750" y="10462"/>
                    </a:lnTo>
                    <a:lnTo>
                      <a:pt x="4813" y="10525"/>
                    </a:lnTo>
                    <a:lnTo>
                      <a:pt x="4938" y="10567"/>
                    </a:lnTo>
                    <a:lnTo>
                      <a:pt x="5022" y="10630"/>
                    </a:lnTo>
                    <a:lnTo>
                      <a:pt x="5043" y="10734"/>
                    </a:lnTo>
                    <a:lnTo>
                      <a:pt x="5085" y="10755"/>
                    </a:lnTo>
                    <a:lnTo>
                      <a:pt x="5126" y="10839"/>
                    </a:lnTo>
                    <a:lnTo>
                      <a:pt x="5126" y="10923"/>
                    </a:lnTo>
                    <a:lnTo>
                      <a:pt x="5294" y="10923"/>
                    </a:lnTo>
                    <a:lnTo>
                      <a:pt x="5336" y="10944"/>
                    </a:lnTo>
                    <a:lnTo>
                      <a:pt x="5357" y="10923"/>
                    </a:lnTo>
                    <a:lnTo>
                      <a:pt x="5336" y="10860"/>
                    </a:lnTo>
                    <a:lnTo>
                      <a:pt x="5336" y="10776"/>
                    </a:lnTo>
                    <a:lnTo>
                      <a:pt x="5398" y="10713"/>
                    </a:lnTo>
                    <a:lnTo>
                      <a:pt x="5503" y="10755"/>
                    </a:lnTo>
                    <a:lnTo>
                      <a:pt x="5671" y="10818"/>
                    </a:lnTo>
                    <a:lnTo>
                      <a:pt x="5754" y="10776"/>
                    </a:lnTo>
                    <a:lnTo>
                      <a:pt x="5859" y="10818"/>
                    </a:lnTo>
                    <a:lnTo>
                      <a:pt x="5859" y="10923"/>
                    </a:lnTo>
                    <a:lnTo>
                      <a:pt x="6005" y="10944"/>
                    </a:lnTo>
                    <a:lnTo>
                      <a:pt x="6068" y="10944"/>
                    </a:lnTo>
                    <a:lnTo>
                      <a:pt x="6068" y="10860"/>
                    </a:lnTo>
                    <a:lnTo>
                      <a:pt x="6131" y="10776"/>
                    </a:lnTo>
                    <a:lnTo>
                      <a:pt x="6215" y="10818"/>
                    </a:lnTo>
                    <a:lnTo>
                      <a:pt x="6235" y="10776"/>
                    </a:lnTo>
                    <a:lnTo>
                      <a:pt x="6340" y="10776"/>
                    </a:lnTo>
                    <a:lnTo>
                      <a:pt x="6487" y="10734"/>
                    </a:lnTo>
                    <a:lnTo>
                      <a:pt x="6696" y="10713"/>
                    </a:lnTo>
                    <a:lnTo>
                      <a:pt x="6821" y="10755"/>
                    </a:lnTo>
                    <a:lnTo>
                      <a:pt x="6947" y="10713"/>
                    </a:lnTo>
                    <a:lnTo>
                      <a:pt x="7010" y="10609"/>
                    </a:lnTo>
                    <a:lnTo>
                      <a:pt x="7135" y="10525"/>
                    </a:lnTo>
                    <a:lnTo>
                      <a:pt x="7219" y="10420"/>
                    </a:lnTo>
                    <a:lnTo>
                      <a:pt x="7261" y="10399"/>
                    </a:lnTo>
                    <a:lnTo>
                      <a:pt x="7323" y="10337"/>
                    </a:lnTo>
                    <a:lnTo>
                      <a:pt x="7428" y="10232"/>
                    </a:lnTo>
                    <a:lnTo>
                      <a:pt x="7470" y="10232"/>
                    </a:lnTo>
                    <a:lnTo>
                      <a:pt x="7595" y="10023"/>
                    </a:lnTo>
                    <a:lnTo>
                      <a:pt x="7805" y="9814"/>
                    </a:lnTo>
                    <a:lnTo>
                      <a:pt x="7763" y="9604"/>
                    </a:lnTo>
                    <a:lnTo>
                      <a:pt x="7700" y="9563"/>
                    </a:lnTo>
                    <a:lnTo>
                      <a:pt x="7679" y="9353"/>
                    </a:lnTo>
                    <a:lnTo>
                      <a:pt x="7595" y="9249"/>
                    </a:lnTo>
                    <a:lnTo>
                      <a:pt x="7554" y="9144"/>
                    </a:lnTo>
                    <a:lnTo>
                      <a:pt x="7470" y="9060"/>
                    </a:lnTo>
                    <a:lnTo>
                      <a:pt x="7365" y="9060"/>
                    </a:lnTo>
                    <a:lnTo>
                      <a:pt x="7323" y="8998"/>
                    </a:lnTo>
                    <a:lnTo>
                      <a:pt x="7323" y="8956"/>
                    </a:lnTo>
                    <a:lnTo>
                      <a:pt x="7219" y="8893"/>
                    </a:lnTo>
                    <a:lnTo>
                      <a:pt x="7114" y="8726"/>
                    </a:lnTo>
                    <a:lnTo>
                      <a:pt x="7072" y="8684"/>
                    </a:lnTo>
                    <a:lnTo>
                      <a:pt x="7051" y="8621"/>
                    </a:lnTo>
                    <a:lnTo>
                      <a:pt x="6947" y="8516"/>
                    </a:lnTo>
                    <a:lnTo>
                      <a:pt x="6905" y="8433"/>
                    </a:lnTo>
                    <a:lnTo>
                      <a:pt x="6633" y="8433"/>
                    </a:lnTo>
                    <a:lnTo>
                      <a:pt x="6549" y="8412"/>
                    </a:lnTo>
                    <a:lnTo>
                      <a:pt x="6507" y="8328"/>
                    </a:lnTo>
                    <a:lnTo>
                      <a:pt x="6591" y="8203"/>
                    </a:lnTo>
                    <a:lnTo>
                      <a:pt x="6654" y="8161"/>
                    </a:lnTo>
                    <a:lnTo>
                      <a:pt x="6654" y="8035"/>
                    </a:lnTo>
                    <a:lnTo>
                      <a:pt x="6800" y="8056"/>
                    </a:lnTo>
                    <a:lnTo>
                      <a:pt x="6905" y="8035"/>
                    </a:lnTo>
                    <a:lnTo>
                      <a:pt x="6947" y="8098"/>
                    </a:lnTo>
                    <a:lnTo>
                      <a:pt x="7031" y="8098"/>
                    </a:lnTo>
                    <a:lnTo>
                      <a:pt x="7051" y="8035"/>
                    </a:lnTo>
                    <a:lnTo>
                      <a:pt x="7135" y="7951"/>
                    </a:lnTo>
                    <a:lnTo>
                      <a:pt x="7156" y="7700"/>
                    </a:lnTo>
                    <a:lnTo>
                      <a:pt x="7135" y="7470"/>
                    </a:lnTo>
                    <a:lnTo>
                      <a:pt x="7177" y="7303"/>
                    </a:lnTo>
                    <a:lnTo>
                      <a:pt x="7282" y="7177"/>
                    </a:lnTo>
                    <a:lnTo>
                      <a:pt x="7282" y="7052"/>
                    </a:lnTo>
                    <a:lnTo>
                      <a:pt x="7240" y="6968"/>
                    </a:lnTo>
                    <a:lnTo>
                      <a:pt x="7282" y="6863"/>
                    </a:lnTo>
                    <a:lnTo>
                      <a:pt x="7386" y="6696"/>
                    </a:lnTo>
                    <a:lnTo>
                      <a:pt x="7428" y="6633"/>
                    </a:lnTo>
                    <a:lnTo>
                      <a:pt x="7470" y="6633"/>
                    </a:lnTo>
                    <a:lnTo>
                      <a:pt x="7533" y="6654"/>
                    </a:lnTo>
                    <a:lnTo>
                      <a:pt x="7658" y="6215"/>
                    </a:lnTo>
                    <a:lnTo>
                      <a:pt x="7700" y="6026"/>
                    </a:lnTo>
                    <a:lnTo>
                      <a:pt x="7888" y="5922"/>
                    </a:lnTo>
                    <a:lnTo>
                      <a:pt x="7888" y="5817"/>
                    </a:lnTo>
                    <a:lnTo>
                      <a:pt x="8014" y="5608"/>
                    </a:lnTo>
                    <a:lnTo>
                      <a:pt x="8056" y="5503"/>
                    </a:lnTo>
                    <a:lnTo>
                      <a:pt x="8160" y="5482"/>
                    </a:lnTo>
                    <a:lnTo>
                      <a:pt x="8202" y="5482"/>
                    </a:lnTo>
                    <a:lnTo>
                      <a:pt x="8265" y="5294"/>
                    </a:lnTo>
                    <a:lnTo>
                      <a:pt x="8412" y="5022"/>
                    </a:lnTo>
                    <a:lnTo>
                      <a:pt x="8412" y="4813"/>
                    </a:lnTo>
                    <a:lnTo>
                      <a:pt x="8495" y="4666"/>
                    </a:lnTo>
                    <a:lnTo>
                      <a:pt x="8516" y="4604"/>
                    </a:lnTo>
                    <a:lnTo>
                      <a:pt x="8495" y="4604"/>
                    </a:lnTo>
                    <a:lnTo>
                      <a:pt x="8474" y="4478"/>
                    </a:lnTo>
                    <a:lnTo>
                      <a:pt x="8391" y="4248"/>
                    </a:lnTo>
                    <a:lnTo>
                      <a:pt x="8412" y="4122"/>
                    </a:lnTo>
                    <a:lnTo>
                      <a:pt x="8474" y="4039"/>
                    </a:lnTo>
                    <a:lnTo>
                      <a:pt x="8474" y="3934"/>
                    </a:lnTo>
                    <a:lnTo>
                      <a:pt x="8579" y="3809"/>
                    </a:lnTo>
                    <a:lnTo>
                      <a:pt x="8621" y="3516"/>
                    </a:lnTo>
                    <a:lnTo>
                      <a:pt x="8684" y="3327"/>
                    </a:lnTo>
                    <a:lnTo>
                      <a:pt x="8725" y="3285"/>
                    </a:lnTo>
                    <a:lnTo>
                      <a:pt x="8684" y="3223"/>
                    </a:lnTo>
                    <a:lnTo>
                      <a:pt x="8621" y="3202"/>
                    </a:lnTo>
                    <a:lnTo>
                      <a:pt x="8704" y="3076"/>
                    </a:lnTo>
                    <a:lnTo>
                      <a:pt x="8704" y="2930"/>
                    </a:lnTo>
                    <a:lnTo>
                      <a:pt x="8746" y="2909"/>
                    </a:lnTo>
                    <a:lnTo>
                      <a:pt x="8914" y="2909"/>
                    </a:lnTo>
                    <a:lnTo>
                      <a:pt x="8914" y="2825"/>
                    </a:lnTo>
                    <a:lnTo>
                      <a:pt x="8914" y="2783"/>
                    </a:lnTo>
                    <a:lnTo>
                      <a:pt x="8914" y="2721"/>
                    </a:lnTo>
                    <a:lnTo>
                      <a:pt x="9018" y="2700"/>
                    </a:lnTo>
                    <a:lnTo>
                      <a:pt x="9102" y="2658"/>
                    </a:lnTo>
                    <a:lnTo>
                      <a:pt x="9228" y="2658"/>
                    </a:lnTo>
                    <a:lnTo>
                      <a:pt x="9248" y="2574"/>
                    </a:lnTo>
                    <a:lnTo>
                      <a:pt x="9353" y="2553"/>
                    </a:lnTo>
                    <a:lnTo>
                      <a:pt x="9458" y="2490"/>
                    </a:lnTo>
                    <a:lnTo>
                      <a:pt x="9541" y="2386"/>
                    </a:lnTo>
                    <a:lnTo>
                      <a:pt x="9479" y="2386"/>
                    </a:lnTo>
                    <a:lnTo>
                      <a:pt x="9479" y="2302"/>
                    </a:lnTo>
                    <a:lnTo>
                      <a:pt x="9353" y="2239"/>
                    </a:lnTo>
                    <a:lnTo>
                      <a:pt x="9248" y="2239"/>
                    </a:lnTo>
                    <a:lnTo>
                      <a:pt x="9248" y="2135"/>
                    </a:lnTo>
                    <a:lnTo>
                      <a:pt x="8997" y="1946"/>
                    </a:lnTo>
                    <a:lnTo>
                      <a:pt x="8914" y="1946"/>
                    </a:lnTo>
                    <a:lnTo>
                      <a:pt x="8809" y="1737"/>
                    </a:lnTo>
                    <a:lnTo>
                      <a:pt x="8725" y="1507"/>
                    </a:lnTo>
                    <a:lnTo>
                      <a:pt x="8746" y="1256"/>
                    </a:lnTo>
                    <a:lnTo>
                      <a:pt x="8725" y="1047"/>
                    </a:lnTo>
                    <a:lnTo>
                      <a:pt x="8579" y="628"/>
                    </a:lnTo>
                    <a:lnTo>
                      <a:pt x="8579" y="524"/>
                    </a:lnTo>
                    <a:lnTo>
                      <a:pt x="8600" y="503"/>
                    </a:lnTo>
                    <a:lnTo>
                      <a:pt x="8621" y="565"/>
                    </a:lnTo>
                    <a:lnTo>
                      <a:pt x="8642" y="607"/>
                    </a:lnTo>
                    <a:lnTo>
                      <a:pt x="8684" y="607"/>
                    </a:lnTo>
                    <a:lnTo>
                      <a:pt x="8684" y="565"/>
                    </a:lnTo>
                    <a:lnTo>
                      <a:pt x="8579" y="419"/>
                    </a:lnTo>
                    <a:lnTo>
                      <a:pt x="8516" y="252"/>
                    </a:lnTo>
                    <a:lnTo>
                      <a:pt x="8495" y="210"/>
                    </a:lnTo>
                    <a:lnTo>
                      <a:pt x="8495" y="189"/>
                    </a:lnTo>
                    <a:lnTo>
                      <a:pt x="8495" y="168"/>
                    </a:lnTo>
                    <a:lnTo>
                      <a:pt x="8495" y="147"/>
                    </a:lnTo>
                    <a:lnTo>
                      <a:pt x="8474" y="84"/>
                    </a:lnTo>
                    <a:lnTo>
                      <a:pt x="8495" y="42"/>
                    </a:lnTo>
                    <a:lnTo>
                      <a:pt x="849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8" name="Google Shape;3018;p66"/>
              <p:cNvSpPr/>
              <p:nvPr/>
            </p:nvSpPr>
            <p:spPr>
              <a:xfrm>
                <a:off x="4166475" y="3025650"/>
                <a:ext cx="219725" cy="166900"/>
              </a:xfrm>
              <a:custGeom>
                <a:avLst/>
                <a:gdLst/>
                <a:ahLst/>
                <a:cxnLst/>
                <a:rect l="l" t="t" r="r" b="b"/>
                <a:pathLst>
                  <a:path w="8789" h="6676" extrusionOk="0">
                    <a:moveTo>
                      <a:pt x="2511" y="1"/>
                    </a:moveTo>
                    <a:lnTo>
                      <a:pt x="2344" y="336"/>
                    </a:lnTo>
                    <a:lnTo>
                      <a:pt x="2239" y="336"/>
                    </a:lnTo>
                    <a:lnTo>
                      <a:pt x="2218" y="419"/>
                    </a:lnTo>
                    <a:lnTo>
                      <a:pt x="2093" y="398"/>
                    </a:lnTo>
                    <a:lnTo>
                      <a:pt x="2009" y="357"/>
                    </a:lnTo>
                    <a:lnTo>
                      <a:pt x="1988" y="419"/>
                    </a:lnTo>
                    <a:lnTo>
                      <a:pt x="1905" y="566"/>
                    </a:lnTo>
                    <a:lnTo>
                      <a:pt x="1905" y="775"/>
                    </a:lnTo>
                    <a:lnTo>
                      <a:pt x="1758" y="1047"/>
                    </a:lnTo>
                    <a:lnTo>
                      <a:pt x="1695" y="1235"/>
                    </a:lnTo>
                    <a:lnTo>
                      <a:pt x="1653" y="1235"/>
                    </a:lnTo>
                    <a:lnTo>
                      <a:pt x="1549" y="1256"/>
                    </a:lnTo>
                    <a:lnTo>
                      <a:pt x="1507" y="1361"/>
                    </a:lnTo>
                    <a:lnTo>
                      <a:pt x="1381" y="1570"/>
                    </a:lnTo>
                    <a:lnTo>
                      <a:pt x="1381" y="1675"/>
                    </a:lnTo>
                    <a:lnTo>
                      <a:pt x="1193" y="1779"/>
                    </a:lnTo>
                    <a:lnTo>
                      <a:pt x="1151" y="1968"/>
                    </a:lnTo>
                    <a:lnTo>
                      <a:pt x="1026" y="2407"/>
                    </a:lnTo>
                    <a:lnTo>
                      <a:pt x="963" y="2386"/>
                    </a:lnTo>
                    <a:lnTo>
                      <a:pt x="921" y="2386"/>
                    </a:lnTo>
                    <a:lnTo>
                      <a:pt x="879" y="2449"/>
                    </a:lnTo>
                    <a:lnTo>
                      <a:pt x="775" y="2616"/>
                    </a:lnTo>
                    <a:lnTo>
                      <a:pt x="733" y="2721"/>
                    </a:lnTo>
                    <a:lnTo>
                      <a:pt x="775" y="2805"/>
                    </a:lnTo>
                    <a:lnTo>
                      <a:pt x="775" y="2930"/>
                    </a:lnTo>
                    <a:lnTo>
                      <a:pt x="670" y="3056"/>
                    </a:lnTo>
                    <a:lnTo>
                      <a:pt x="628" y="3223"/>
                    </a:lnTo>
                    <a:lnTo>
                      <a:pt x="649" y="3453"/>
                    </a:lnTo>
                    <a:lnTo>
                      <a:pt x="628" y="3704"/>
                    </a:lnTo>
                    <a:lnTo>
                      <a:pt x="544" y="3788"/>
                    </a:lnTo>
                    <a:lnTo>
                      <a:pt x="524" y="3851"/>
                    </a:lnTo>
                    <a:lnTo>
                      <a:pt x="440" y="3851"/>
                    </a:lnTo>
                    <a:lnTo>
                      <a:pt x="398" y="3788"/>
                    </a:lnTo>
                    <a:lnTo>
                      <a:pt x="293" y="3809"/>
                    </a:lnTo>
                    <a:lnTo>
                      <a:pt x="147" y="3788"/>
                    </a:lnTo>
                    <a:lnTo>
                      <a:pt x="147" y="3914"/>
                    </a:lnTo>
                    <a:lnTo>
                      <a:pt x="84" y="3956"/>
                    </a:lnTo>
                    <a:lnTo>
                      <a:pt x="0" y="4081"/>
                    </a:lnTo>
                    <a:lnTo>
                      <a:pt x="42" y="4165"/>
                    </a:lnTo>
                    <a:lnTo>
                      <a:pt x="126" y="4186"/>
                    </a:lnTo>
                    <a:lnTo>
                      <a:pt x="398" y="4186"/>
                    </a:lnTo>
                    <a:lnTo>
                      <a:pt x="440" y="4269"/>
                    </a:lnTo>
                    <a:lnTo>
                      <a:pt x="544" y="4374"/>
                    </a:lnTo>
                    <a:lnTo>
                      <a:pt x="565" y="4437"/>
                    </a:lnTo>
                    <a:lnTo>
                      <a:pt x="607" y="4479"/>
                    </a:lnTo>
                    <a:lnTo>
                      <a:pt x="712" y="4646"/>
                    </a:lnTo>
                    <a:lnTo>
                      <a:pt x="816" y="4709"/>
                    </a:lnTo>
                    <a:lnTo>
                      <a:pt x="816" y="4751"/>
                    </a:lnTo>
                    <a:lnTo>
                      <a:pt x="858" y="4813"/>
                    </a:lnTo>
                    <a:lnTo>
                      <a:pt x="963" y="4813"/>
                    </a:lnTo>
                    <a:lnTo>
                      <a:pt x="1047" y="4897"/>
                    </a:lnTo>
                    <a:lnTo>
                      <a:pt x="1088" y="5002"/>
                    </a:lnTo>
                    <a:lnTo>
                      <a:pt x="1172" y="5106"/>
                    </a:lnTo>
                    <a:lnTo>
                      <a:pt x="1193" y="5316"/>
                    </a:lnTo>
                    <a:lnTo>
                      <a:pt x="1256" y="5357"/>
                    </a:lnTo>
                    <a:lnTo>
                      <a:pt x="1298" y="5567"/>
                    </a:lnTo>
                    <a:lnTo>
                      <a:pt x="1340" y="5525"/>
                    </a:lnTo>
                    <a:lnTo>
                      <a:pt x="1402" y="5629"/>
                    </a:lnTo>
                    <a:lnTo>
                      <a:pt x="1507" y="5588"/>
                    </a:lnTo>
                    <a:lnTo>
                      <a:pt x="1612" y="5629"/>
                    </a:lnTo>
                    <a:lnTo>
                      <a:pt x="1612" y="5964"/>
                    </a:lnTo>
                    <a:lnTo>
                      <a:pt x="1695" y="6069"/>
                    </a:lnTo>
                    <a:lnTo>
                      <a:pt x="1821" y="6090"/>
                    </a:lnTo>
                    <a:lnTo>
                      <a:pt x="1967" y="6048"/>
                    </a:lnTo>
                    <a:lnTo>
                      <a:pt x="2093" y="6090"/>
                    </a:lnTo>
                    <a:lnTo>
                      <a:pt x="2386" y="6069"/>
                    </a:lnTo>
                    <a:lnTo>
                      <a:pt x="2490" y="6152"/>
                    </a:lnTo>
                    <a:lnTo>
                      <a:pt x="2721" y="6383"/>
                    </a:lnTo>
                    <a:lnTo>
                      <a:pt x="2867" y="6466"/>
                    </a:lnTo>
                    <a:lnTo>
                      <a:pt x="2951" y="6571"/>
                    </a:lnTo>
                    <a:lnTo>
                      <a:pt x="3055" y="6613"/>
                    </a:lnTo>
                    <a:lnTo>
                      <a:pt x="3244" y="6613"/>
                    </a:lnTo>
                    <a:lnTo>
                      <a:pt x="3369" y="6676"/>
                    </a:lnTo>
                    <a:lnTo>
                      <a:pt x="3537" y="6634"/>
                    </a:lnTo>
                    <a:lnTo>
                      <a:pt x="3641" y="6676"/>
                    </a:lnTo>
                    <a:lnTo>
                      <a:pt x="3850" y="6676"/>
                    </a:lnTo>
                    <a:lnTo>
                      <a:pt x="3997" y="6424"/>
                    </a:lnTo>
                    <a:lnTo>
                      <a:pt x="4060" y="6362"/>
                    </a:lnTo>
                    <a:lnTo>
                      <a:pt x="4164" y="6299"/>
                    </a:lnTo>
                    <a:lnTo>
                      <a:pt x="4269" y="6299"/>
                    </a:lnTo>
                    <a:lnTo>
                      <a:pt x="4311" y="6278"/>
                    </a:lnTo>
                    <a:lnTo>
                      <a:pt x="4583" y="6257"/>
                    </a:lnTo>
                    <a:lnTo>
                      <a:pt x="4645" y="6278"/>
                    </a:lnTo>
                    <a:lnTo>
                      <a:pt x="4729" y="6404"/>
                    </a:lnTo>
                    <a:lnTo>
                      <a:pt x="4834" y="6466"/>
                    </a:lnTo>
                    <a:lnTo>
                      <a:pt x="5043" y="6424"/>
                    </a:lnTo>
                    <a:lnTo>
                      <a:pt x="5210" y="6424"/>
                    </a:lnTo>
                    <a:lnTo>
                      <a:pt x="5252" y="6320"/>
                    </a:lnTo>
                    <a:lnTo>
                      <a:pt x="5441" y="6257"/>
                    </a:lnTo>
                    <a:lnTo>
                      <a:pt x="5629" y="6215"/>
                    </a:lnTo>
                    <a:lnTo>
                      <a:pt x="5775" y="6152"/>
                    </a:lnTo>
                    <a:lnTo>
                      <a:pt x="5880" y="6069"/>
                    </a:lnTo>
                    <a:lnTo>
                      <a:pt x="5943" y="5964"/>
                    </a:lnTo>
                    <a:lnTo>
                      <a:pt x="6068" y="5880"/>
                    </a:lnTo>
                    <a:lnTo>
                      <a:pt x="6173" y="5880"/>
                    </a:lnTo>
                    <a:lnTo>
                      <a:pt x="6278" y="5797"/>
                    </a:lnTo>
                    <a:lnTo>
                      <a:pt x="7010" y="5797"/>
                    </a:lnTo>
                    <a:lnTo>
                      <a:pt x="8788" y="4018"/>
                    </a:lnTo>
                    <a:lnTo>
                      <a:pt x="8056" y="4018"/>
                    </a:lnTo>
                    <a:lnTo>
                      <a:pt x="6361" y="3495"/>
                    </a:lnTo>
                    <a:lnTo>
                      <a:pt x="6215" y="3370"/>
                    </a:lnTo>
                    <a:lnTo>
                      <a:pt x="6006" y="3349"/>
                    </a:lnTo>
                    <a:lnTo>
                      <a:pt x="5943" y="3160"/>
                    </a:lnTo>
                    <a:lnTo>
                      <a:pt x="5964" y="3014"/>
                    </a:lnTo>
                    <a:lnTo>
                      <a:pt x="5796" y="2930"/>
                    </a:lnTo>
                    <a:lnTo>
                      <a:pt x="5692" y="2616"/>
                    </a:lnTo>
                    <a:lnTo>
                      <a:pt x="5650" y="2386"/>
                    </a:lnTo>
                    <a:lnTo>
                      <a:pt x="5692" y="2323"/>
                    </a:lnTo>
                    <a:lnTo>
                      <a:pt x="5587" y="2282"/>
                    </a:lnTo>
                    <a:lnTo>
                      <a:pt x="5441" y="2303"/>
                    </a:lnTo>
                    <a:lnTo>
                      <a:pt x="5315" y="2386"/>
                    </a:lnTo>
                    <a:lnTo>
                      <a:pt x="5106" y="2386"/>
                    </a:lnTo>
                    <a:lnTo>
                      <a:pt x="5022" y="2323"/>
                    </a:lnTo>
                    <a:lnTo>
                      <a:pt x="5127" y="2198"/>
                    </a:lnTo>
                    <a:lnTo>
                      <a:pt x="5127" y="2093"/>
                    </a:lnTo>
                    <a:lnTo>
                      <a:pt x="5169" y="1989"/>
                    </a:lnTo>
                    <a:lnTo>
                      <a:pt x="5169" y="1821"/>
                    </a:lnTo>
                    <a:lnTo>
                      <a:pt x="5210" y="1717"/>
                    </a:lnTo>
                    <a:lnTo>
                      <a:pt x="5252" y="1591"/>
                    </a:lnTo>
                    <a:lnTo>
                      <a:pt x="5357" y="1570"/>
                    </a:lnTo>
                    <a:lnTo>
                      <a:pt x="5210" y="1361"/>
                    </a:lnTo>
                    <a:lnTo>
                      <a:pt x="5127" y="1361"/>
                    </a:lnTo>
                    <a:lnTo>
                      <a:pt x="5106" y="1277"/>
                    </a:lnTo>
                    <a:lnTo>
                      <a:pt x="5064" y="1173"/>
                    </a:lnTo>
                    <a:lnTo>
                      <a:pt x="4959" y="1026"/>
                    </a:lnTo>
                    <a:lnTo>
                      <a:pt x="4855" y="984"/>
                    </a:lnTo>
                    <a:lnTo>
                      <a:pt x="4687" y="838"/>
                    </a:lnTo>
                    <a:lnTo>
                      <a:pt x="4541" y="733"/>
                    </a:lnTo>
                    <a:lnTo>
                      <a:pt x="4520" y="671"/>
                    </a:lnTo>
                    <a:lnTo>
                      <a:pt x="4415" y="671"/>
                    </a:lnTo>
                    <a:lnTo>
                      <a:pt x="4394" y="629"/>
                    </a:lnTo>
                    <a:lnTo>
                      <a:pt x="4227" y="629"/>
                    </a:lnTo>
                    <a:lnTo>
                      <a:pt x="4185" y="524"/>
                    </a:lnTo>
                    <a:lnTo>
                      <a:pt x="3976" y="336"/>
                    </a:lnTo>
                    <a:lnTo>
                      <a:pt x="3871" y="315"/>
                    </a:lnTo>
                    <a:lnTo>
                      <a:pt x="3788" y="231"/>
                    </a:lnTo>
                    <a:lnTo>
                      <a:pt x="3662" y="210"/>
                    </a:lnTo>
                    <a:lnTo>
                      <a:pt x="3578" y="231"/>
                    </a:lnTo>
                    <a:lnTo>
                      <a:pt x="3557" y="252"/>
                    </a:lnTo>
                    <a:lnTo>
                      <a:pt x="3369" y="106"/>
                    </a:lnTo>
                    <a:lnTo>
                      <a:pt x="3265" y="106"/>
                    </a:lnTo>
                    <a:lnTo>
                      <a:pt x="3223" y="147"/>
                    </a:lnTo>
                    <a:lnTo>
                      <a:pt x="3139" y="85"/>
                    </a:lnTo>
                    <a:lnTo>
                      <a:pt x="3034" y="106"/>
                    </a:lnTo>
                    <a:lnTo>
                      <a:pt x="2930" y="189"/>
                    </a:lnTo>
                    <a:lnTo>
                      <a:pt x="2825" y="189"/>
                    </a:lnTo>
                    <a:lnTo>
                      <a:pt x="2595" y="106"/>
                    </a:lnTo>
                    <a:lnTo>
                      <a:pt x="2553" y="43"/>
                    </a:lnTo>
                    <a:lnTo>
                      <a:pt x="251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9" name="Google Shape;3019;p66"/>
              <p:cNvSpPr/>
              <p:nvPr/>
            </p:nvSpPr>
            <p:spPr>
              <a:xfrm>
                <a:off x="4213550" y="2979100"/>
                <a:ext cx="96800" cy="85825"/>
              </a:xfrm>
              <a:custGeom>
                <a:avLst/>
                <a:gdLst/>
                <a:ahLst/>
                <a:cxnLst/>
                <a:rect l="l" t="t" r="r" b="b"/>
                <a:pathLst>
                  <a:path w="3872" h="3433" extrusionOk="0">
                    <a:moveTo>
                      <a:pt x="1151" y="1"/>
                    </a:moveTo>
                    <a:lnTo>
                      <a:pt x="1068" y="105"/>
                    </a:lnTo>
                    <a:lnTo>
                      <a:pt x="963" y="168"/>
                    </a:lnTo>
                    <a:lnTo>
                      <a:pt x="858" y="189"/>
                    </a:lnTo>
                    <a:lnTo>
                      <a:pt x="838" y="273"/>
                    </a:lnTo>
                    <a:lnTo>
                      <a:pt x="712" y="273"/>
                    </a:lnTo>
                    <a:lnTo>
                      <a:pt x="628" y="315"/>
                    </a:lnTo>
                    <a:lnTo>
                      <a:pt x="524" y="336"/>
                    </a:lnTo>
                    <a:lnTo>
                      <a:pt x="524" y="398"/>
                    </a:lnTo>
                    <a:lnTo>
                      <a:pt x="524" y="440"/>
                    </a:lnTo>
                    <a:lnTo>
                      <a:pt x="524" y="524"/>
                    </a:lnTo>
                    <a:lnTo>
                      <a:pt x="356" y="524"/>
                    </a:lnTo>
                    <a:lnTo>
                      <a:pt x="314" y="545"/>
                    </a:lnTo>
                    <a:lnTo>
                      <a:pt x="314" y="691"/>
                    </a:lnTo>
                    <a:lnTo>
                      <a:pt x="231" y="817"/>
                    </a:lnTo>
                    <a:lnTo>
                      <a:pt x="294" y="838"/>
                    </a:lnTo>
                    <a:lnTo>
                      <a:pt x="335" y="900"/>
                    </a:lnTo>
                    <a:lnTo>
                      <a:pt x="294" y="942"/>
                    </a:lnTo>
                    <a:lnTo>
                      <a:pt x="231" y="1131"/>
                    </a:lnTo>
                    <a:lnTo>
                      <a:pt x="189" y="1424"/>
                    </a:lnTo>
                    <a:lnTo>
                      <a:pt x="84" y="1549"/>
                    </a:lnTo>
                    <a:lnTo>
                      <a:pt x="84" y="1654"/>
                    </a:lnTo>
                    <a:lnTo>
                      <a:pt x="22" y="1737"/>
                    </a:lnTo>
                    <a:lnTo>
                      <a:pt x="1" y="1863"/>
                    </a:lnTo>
                    <a:lnTo>
                      <a:pt x="84" y="2093"/>
                    </a:lnTo>
                    <a:lnTo>
                      <a:pt x="105" y="2219"/>
                    </a:lnTo>
                    <a:lnTo>
                      <a:pt x="126" y="2219"/>
                    </a:lnTo>
                    <a:lnTo>
                      <a:pt x="210" y="2260"/>
                    </a:lnTo>
                    <a:lnTo>
                      <a:pt x="335" y="2281"/>
                    </a:lnTo>
                    <a:lnTo>
                      <a:pt x="356" y="2198"/>
                    </a:lnTo>
                    <a:lnTo>
                      <a:pt x="461" y="2198"/>
                    </a:lnTo>
                    <a:lnTo>
                      <a:pt x="628" y="1863"/>
                    </a:lnTo>
                    <a:lnTo>
                      <a:pt x="670" y="1905"/>
                    </a:lnTo>
                    <a:lnTo>
                      <a:pt x="712" y="1968"/>
                    </a:lnTo>
                    <a:lnTo>
                      <a:pt x="942" y="2051"/>
                    </a:lnTo>
                    <a:lnTo>
                      <a:pt x="1047" y="2051"/>
                    </a:lnTo>
                    <a:lnTo>
                      <a:pt x="1151" y="1968"/>
                    </a:lnTo>
                    <a:lnTo>
                      <a:pt x="1256" y="1947"/>
                    </a:lnTo>
                    <a:lnTo>
                      <a:pt x="1340" y="2009"/>
                    </a:lnTo>
                    <a:lnTo>
                      <a:pt x="1382" y="1968"/>
                    </a:lnTo>
                    <a:lnTo>
                      <a:pt x="1486" y="1968"/>
                    </a:lnTo>
                    <a:lnTo>
                      <a:pt x="1674" y="2114"/>
                    </a:lnTo>
                    <a:lnTo>
                      <a:pt x="1695" y="2093"/>
                    </a:lnTo>
                    <a:lnTo>
                      <a:pt x="1779" y="2072"/>
                    </a:lnTo>
                    <a:lnTo>
                      <a:pt x="1905" y="2093"/>
                    </a:lnTo>
                    <a:lnTo>
                      <a:pt x="1988" y="2177"/>
                    </a:lnTo>
                    <a:lnTo>
                      <a:pt x="2093" y="2198"/>
                    </a:lnTo>
                    <a:lnTo>
                      <a:pt x="2302" y="2386"/>
                    </a:lnTo>
                    <a:lnTo>
                      <a:pt x="2344" y="2491"/>
                    </a:lnTo>
                    <a:lnTo>
                      <a:pt x="2511" y="2491"/>
                    </a:lnTo>
                    <a:lnTo>
                      <a:pt x="2532" y="2533"/>
                    </a:lnTo>
                    <a:lnTo>
                      <a:pt x="2637" y="2533"/>
                    </a:lnTo>
                    <a:lnTo>
                      <a:pt x="2658" y="2595"/>
                    </a:lnTo>
                    <a:lnTo>
                      <a:pt x="2804" y="2700"/>
                    </a:lnTo>
                    <a:lnTo>
                      <a:pt x="2972" y="2846"/>
                    </a:lnTo>
                    <a:lnTo>
                      <a:pt x="3076" y="2888"/>
                    </a:lnTo>
                    <a:lnTo>
                      <a:pt x="3181" y="3035"/>
                    </a:lnTo>
                    <a:lnTo>
                      <a:pt x="3223" y="3139"/>
                    </a:lnTo>
                    <a:lnTo>
                      <a:pt x="3244" y="3223"/>
                    </a:lnTo>
                    <a:lnTo>
                      <a:pt x="3327" y="3223"/>
                    </a:lnTo>
                    <a:lnTo>
                      <a:pt x="3474" y="3432"/>
                    </a:lnTo>
                    <a:lnTo>
                      <a:pt x="3599" y="3369"/>
                    </a:lnTo>
                    <a:lnTo>
                      <a:pt x="3662" y="3328"/>
                    </a:lnTo>
                    <a:lnTo>
                      <a:pt x="3746" y="3307"/>
                    </a:lnTo>
                    <a:lnTo>
                      <a:pt x="3871" y="3202"/>
                    </a:lnTo>
                    <a:lnTo>
                      <a:pt x="3809" y="3160"/>
                    </a:lnTo>
                    <a:lnTo>
                      <a:pt x="3809" y="3139"/>
                    </a:lnTo>
                    <a:lnTo>
                      <a:pt x="3767" y="3202"/>
                    </a:lnTo>
                    <a:lnTo>
                      <a:pt x="3683" y="3139"/>
                    </a:lnTo>
                    <a:lnTo>
                      <a:pt x="3641" y="3139"/>
                    </a:lnTo>
                    <a:lnTo>
                      <a:pt x="3579" y="3035"/>
                    </a:lnTo>
                    <a:lnTo>
                      <a:pt x="3599" y="3014"/>
                    </a:lnTo>
                    <a:lnTo>
                      <a:pt x="3537" y="2909"/>
                    </a:lnTo>
                    <a:lnTo>
                      <a:pt x="3453" y="2888"/>
                    </a:lnTo>
                    <a:lnTo>
                      <a:pt x="3348" y="2637"/>
                    </a:lnTo>
                    <a:lnTo>
                      <a:pt x="3327" y="2595"/>
                    </a:lnTo>
                    <a:lnTo>
                      <a:pt x="3327" y="2616"/>
                    </a:lnTo>
                    <a:lnTo>
                      <a:pt x="3265" y="2616"/>
                    </a:lnTo>
                    <a:lnTo>
                      <a:pt x="3181" y="2512"/>
                    </a:lnTo>
                    <a:lnTo>
                      <a:pt x="3055" y="2470"/>
                    </a:lnTo>
                    <a:lnTo>
                      <a:pt x="2972" y="2323"/>
                    </a:lnTo>
                    <a:lnTo>
                      <a:pt x="2804" y="2093"/>
                    </a:lnTo>
                    <a:lnTo>
                      <a:pt x="2742" y="2051"/>
                    </a:lnTo>
                    <a:lnTo>
                      <a:pt x="2595" y="2009"/>
                    </a:lnTo>
                    <a:lnTo>
                      <a:pt x="2532" y="1947"/>
                    </a:lnTo>
                    <a:lnTo>
                      <a:pt x="2428" y="1800"/>
                    </a:lnTo>
                    <a:lnTo>
                      <a:pt x="2344" y="1842"/>
                    </a:lnTo>
                    <a:lnTo>
                      <a:pt x="2218" y="1842"/>
                    </a:lnTo>
                    <a:lnTo>
                      <a:pt x="2177" y="1863"/>
                    </a:lnTo>
                    <a:lnTo>
                      <a:pt x="2114" y="1800"/>
                    </a:lnTo>
                    <a:lnTo>
                      <a:pt x="2009" y="1654"/>
                    </a:lnTo>
                    <a:lnTo>
                      <a:pt x="2072" y="1633"/>
                    </a:lnTo>
                    <a:lnTo>
                      <a:pt x="1967" y="1465"/>
                    </a:lnTo>
                    <a:lnTo>
                      <a:pt x="1905" y="1486"/>
                    </a:lnTo>
                    <a:lnTo>
                      <a:pt x="1905" y="1591"/>
                    </a:lnTo>
                    <a:lnTo>
                      <a:pt x="1926" y="1591"/>
                    </a:lnTo>
                    <a:lnTo>
                      <a:pt x="1926" y="1758"/>
                    </a:lnTo>
                    <a:lnTo>
                      <a:pt x="1821" y="1737"/>
                    </a:lnTo>
                    <a:lnTo>
                      <a:pt x="1800" y="1549"/>
                    </a:lnTo>
                    <a:lnTo>
                      <a:pt x="1758" y="1444"/>
                    </a:lnTo>
                    <a:lnTo>
                      <a:pt x="1674" y="1424"/>
                    </a:lnTo>
                    <a:lnTo>
                      <a:pt x="1674" y="1361"/>
                    </a:lnTo>
                    <a:lnTo>
                      <a:pt x="1654" y="1214"/>
                    </a:lnTo>
                    <a:lnTo>
                      <a:pt x="1591" y="1172"/>
                    </a:lnTo>
                    <a:lnTo>
                      <a:pt x="1507" y="754"/>
                    </a:lnTo>
                    <a:lnTo>
                      <a:pt x="1277" y="126"/>
                    </a:lnTo>
                    <a:lnTo>
                      <a:pt x="115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0" name="Google Shape;3020;p66"/>
              <p:cNvSpPr/>
              <p:nvPr/>
            </p:nvSpPr>
            <p:spPr>
              <a:xfrm>
                <a:off x="4292025" y="3059150"/>
                <a:ext cx="21975" cy="26175"/>
              </a:xfrm>
              <a:custGeom>
                <a:avLst/>
                <a:gdLst/>
                <a:ahLst/>
                <a:cxnLst/>
                <a:rect l="l" t="t" r="r" b="b"/>
                <a:pathLst>
                  <a:path w="879" h="1047" extrusionOk="0">
                    <a:moveTo>
                      <a:pt x="732" y="0"/>
                    </a:moveTo>
                    <a:lnTo>
                      <a:pt x="607" y="105"/>
                    </a:lnTo>
                    <a:lnTo>
                      <a:pt x="523" y="126"/>
                    </a:lnTo>
                    <a:lnTo>
                      <a:pt x="460" y="167"/>
                    </a:lnTo>
                    <a:lnTo>
                      <a:pt x="230" y="251"/>
                    </a:lnTo>
                    <a:lnTo>
                      <a:pt x="188" y="377"/>
                    </a:lnTo>
                    <a:lnTo>
                      <a:pt x="147" y="481"/>
                    </a:lnTo>
                    <a:lnTo>
                      <a:pt x="147" y="649"/>
                    </a:lnTo>
                    <a:lnTo>
                      <a:pt x="105" y="753"/>
                    </a:lnTo>
                    <a:lnTo>
                      <a:pt x="105" y="858"/>
                    </a:lnTo>
                    <a:lnTo>
                      <a:pt x="0" y="983"/>
                    </a:lnTo>
                    <a:lnTo>
                      <a:pt x="84" y="1046"/>
                    </a:lnTo>
                    <a:lnTo>
                      <a:pt x="293" y="1046"/>
                    </a:lnTo>
                    <a:lnTo>
                      <a:pt x="419" y="963"/>
                    </a:lnTo>
                    <a:lnTo>
                      <a:pt x="565" y="942"/>
                    </a:lnTo>
                    <a:lnTo>
                      <a:pt x="670" y="983"/>
                    </a:lnTo>
                    <a:lnTo>
                      <a:pt x="670" y="963"/>
                    </a:lnTo>
                    <a:lnTo>
                      <a:pt x="837" y="732"/>
                    </a:lnTo>
                    <a:lnTo>
                      <a:pt x="816" y="670"/>
                    </a:lnTo>
                    <a:lnTo>
                      <a:pt x="649" y="670"/>
                    </a:lnTo>
                    <a:lnTo>
                      <a:pt x="565" y="732"/>
                    </a:lnTo>
                    <a:lnTo>
                      <a:pt x="523" y="691"/>
                    </a:lnTo>
                    <a:lnTo>
                      <a:pt x="460" y="628"/>
                    </a:lnTo>
                    <a:lnTo>
                      <a:pt x="565" y="628"/>
                    </a:lnTo>
                    <a:lnTo>
                      <a:pt x="649" y="544"/>
                    </a:lnTo>
                    <a:lnTo>
                      <a:pt x="732" y="544"/>
                    </a:lnTo>
                    <a:lnTo>
                      <a:pt x="837" y="419"/>
                    </a:lnTo>
                    <a:lnTo>
                      <a:pt x="879" y="377"/>
                    </a:lnTo>
                    <a:lnTo>
                      <a:pt x="858" y="230"/>
                    </a:lnTo>
                    <a:lnTo>
                      <a:pt x="879" y="147"/>
                    </a:lnTo>
                    <a:lnTo>
                      <a:pt x="858" y="147"/>
                    </a:lnTo>
                    <a:lnTo>
                      <a:pt x="732" y="21"/>
                    </a:lnTo>
                    <a:lnTo>
                      <a:pt x="73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1" name="Google Shape;3021;p66"/>
              <p:cNvSpPr/>
              <p:nvPr/>
            </p:nvSpPr>
            <p:spPr>
              <a:xfrm>
                <a:off x="4282600" y="3069600"/>
                <a:ext cx="148050" cy="196175"/>
              </a:xfrm>
              <a:custGeom>
                <a:avLst/>
                <a:gdLst/>
                <a:ahLst/>
                <a:cxnLst/>
                <a:rect l="l" t="t" r="r" b="b"/>
                <a:pathLst>
                  <a:path w="5922" h="7847" extrusionOk="0">
                    <a:moveTo>
                      <a:pt x="5587" y="1"/>
                    </a:moveTo>
                    <a:lnTo>
                      <a:pt x="5587" y="21"/>
                    </a:lnTo>
                    <a:lnTo>
                      <a:pt x="5545" y="21"/>
                    </a:lnTo>
                    <a:lnTo>
                      <a:pt x="5482" y="105"/>
                    </a:lnTo>
                    <a:lnTo>
                      <a:pt x="5441" y="210"/>
                    </a:lnTo>
                    <a:lnTo>
                      <a:pt x="5420" y="168"/>
                    </a:lnTo>
                    <a:lnTo>
                      <a:pt x="5315" y="273"/>
                    </a:lnTo>
                    <a:lnTo>
                      <a:pt x="5127" y="314"/>
                    </a:lnTo>
                    <a:lnTo>
                      <a:pt x="5127" y="335"/>
                    </a:lnTo>
                    <a:lnTo>
                      <a:pt x="5085" y="314"/>
                    </a:lnTo>
                    <a:lnTo>
                      <a:pt x="4897" y="335"/>
                    </a:lnTo>
                    <a:lnTo>
                      <a:pt x="4792" y="419"/>
                    </a:lnTo>
                    <a:lnTo>
                      <a:pt x="4499" y="461"/>
                    </a:lnTo>
                    <a:lnTo>
                      <a:pt x="4457" y="461"/>
                    </a:lnTo>
                    <a:lnTo>
                      <a:pt x="4394" y="440"/>
                    </a:lnTo>
                    <a:lnTo>
                      <a:pt x="4227" y="440"/>
                    </a:lnTo>
                    <a:lnTo>
                      <a:pt x="4060" y="524"/>
                    </a:lnTo>
                    <a:lnTo>
                      <a:pt x="3913" y="524"/>
                    </a:lnTo>
                    <a:lnTo>
                      <a:pt x="3830" y="545"/>
                    </a:lnTo>
                    <a:lnTo>
                      <a:pt x="3704" y="482"/>
                    </a:lnTo>
                    <a:lnTo>
                      <a:pt x="3599" y="524"/>
                    </a:lnTo>
                    <a:lnTo>
                      <a:pt x="3244" y="733"/>
                    </a:lnTo>
                    <a:lnTo>
                      <a:pt x="3076" y="754"/>
                    </a:lnTo>
                    <a:lnTo>
                      <a:pt x="2972" y="691"/>
                    </a:lnTo>
                    <a:lnTo>
                      <a:pt x="2909" y="733"/>
                    </a:lnTo>
                    <a:lnTo>
                      <a:pt x="2762" y="733"/>
                    </a:lnTo>
                    <a:lnTo>
                      <a:pt x="2700" y="691"/>
                    </a:lnTo>
                    <a:lnTo>
                      <a:pt x="2658" y="691"/>
                    </a:lnTo>
                    <a:lnTo>
                      <a:pt x="2469" y="858"/>
                    </a:lnTo>
                    <a:lnTo>
                      <a:pt x="2365" y="858"/>
                    </a:lnTo>
                    <a:lnTo>
                      <a:pt x="2239" y="942"/>
                    </a:lnTo>
                    <a:lnTo>
                      <a:pt x="2177" y="1005"/>
                    </a:lnTo>
                    <a:lnTo>
                      <a:pt x="1988" y="1047"/>
                    </a:lnTo>
                    <a:lnTo>
                      <a:pt x="1863" y="984"/>
                    </a:lnTo>
                    <a:lnTo>
                      <a:pt x="1716" y="858"/>
                    </a:lnTo>
                    <a:lnTo>
                      <a:pt x="1653" y="858"/>
                    </a:lnTo>
                    <a:lnTo>
                      <a:pt x="1633" y="754"/>
                    </a:lnTo>
                    <a:lnTo>
                      <a:pt x="1256" y="377"/>
                    </a:lnTo>
                    <a:lnTo>
                      <a:pt x="1235" y="356"/>
                    </a:lnTo>
                    <a:lnTo>
                      <a:pt x="1214" y="314"/>
                    </a:lnTo>
                    <a:lnTo>
                      <a:pt x="1047" y="545"/>
                    </a:lnTo>
                    <a:lnTo>
                      <a:pt x="1005" y="628"/>
                    </a:lnTo>
                    <a:lnTo>
                      <a:pt x="1047" y="858"/>
                    </a:lnTo>
                    <a:lnTo>
                      <a:pt x="1151" y="1172"/>
                    </a:lnTo>
                    <a:lnTo>
                      <a:pt x="1319" y="1256"/>
                    </a:lnTo>
                    <a:lnTo>
                      <a:pt x="1298" y="1402"/>
                    </a:lnTo>
                    <a:lnTo>
                      <a:pt x="1361" y="1591"/>
                    </a:lnTo>
                    <a:lnTo>
                      <a:pt x="1570" y="1612"/>
                    </a:lnTo>
                    <a:lnTo>
                      <a:pt x="1716" y="1737"/>
                    </a:lnTo>
                    <a:lnTo>
                      <a:pt x="3411" y="2260"/>
                    </a:lnTo>
                    <a:lnTo>
                      <a:pt x="4143" y="2260"/>
                    </a:lnTo>
                    <a:lnTo>
                      <a:pt x="2365" y="4039"/>
                    </a:lnTo>
                    <a:lnTo>
                      <a:pt x="1633" y="4039"/>
                    </a:lnTo>
                    <a:lnTo>
                      <a:pt x="1528" y="4122"/>
                    </a:lnTo>
                    <a:lnTo>
                      <a:pt x="1423" y="4122"/>
                    </a:lnTo>
                    <a:lnTo>
                      <a:pt x="1298" y="4206"/>
                    </a:lnTo>
                    <a:lnTo>
                      <a:pt x="1235" y="4311"/>
                    </a:lnTo>
                    <a:lnTo>
                      <a:pt x="1130" y="4394"/>
                    </a:lnTo>
                    <a:lnTo>
                      <a:pt x="984" y="4457"/>
                    </a:lnTo>
                    <a:lnTo>
                      <a:pt x="796" y="4499"/>
                    </a:lnTo>
                    <a:lnTo>
                      <a:pt x="607" y="4562"/>
                    </a:lnTo>
                    <a:lnTo>
                      <a:pt x="565" y="4666"/>
                    </a:lnTo>
                    <a:lnTo>
                      <a:pt x="0" y="5169"/>
                    </a:lnTo>
                    <a:lnTo>
                      <a:pt x="0" y="7449"/>
                    </a:lnTo>
                    <a:lnTo>
                      <a:pt x="419" y="7847"/>
                    </a:lnTo>
                    <a:lnTo>
                      <a:pt x="419" y="7805"/>
                    </a:lnTo>
                    <a:lnTo>
                      <a:pt x="900" y="7261"/>
                    </a:lnTo>
                    <a:lnTo>
                      <a:pt x="942" y="7156"/>
                    </a:lnTo>
                    <a:lnTo>
                      <a:pt x="1089" y="7031"/>
                    </a:lnTo>
                    <a:lnTo>
                      <a:pt x="1193" y="7010"/>
                    </a:lnTo>
                    <a:lnTo>
                      <a:pt x="1235" y="6926"/>
                    </a:lnTo>
                    <a:lnTo>
                      <a:pt x="1298" y="6905"/>
                    </a:lnTo>
                    <a:lnTo>
                      <a:pt x="1633" y="6529"/>
                    </a:lnTo>
                    <a:lnTo>
                      <a:pt x="1716" y="6508"/>
                    </a:lnTo>
                    <a:lnTo>
                      <a:pt x="2093" y="6089"/>
                    </a:lnTo>
                    <a:lnTo>
                      <a:pt x="2302" y="5922"/>
                    </a:lnTo>
                    <a:lnTo>
                      <a:pt x="2469" y="5817"/>
                    </a:lnTo>
                    <a:lnTo>
                      <a:pt x="2658" y="5796"/>
                    </a:lnTo>
                    <a:lnTo>
                      <a:pt x="2930" y="5566"/>
                    </a:lnTo>
                    <a:lnTo>
                      <a:pt x="3558" y="4980"/>
                    </a:lnTo>
                    <a:lnTo>
                      <a:pt x="3871" y="4625"/>
                    </a:lnTo>
                    <a:lnTo>
                      <a:pt x="4060" y="4436"/>
                    </a:lnTo>
                    <a:lnTo>
                      <a:pt x="4081" y="4311"/>
                    </a:lnTo>
                    <a:lnTo>
                      <a:pt x="4478" y="3788"/>
                    </a:lnTo>
                    <a:lnTo>
                      <a:pt x="4478" y="3683"/>
                    </a:lnTo>
                    <a:lnTo>
                      <a:pt x="4687" y="3390"/>
                    </a:lnTo>
                    <a:lnTo>
                      <a:pt x="4708" y="3202"/>
                    </a:lnTo>
                    <a:lnTo>
                      <a:pt x="5022" y="2574"/>
                    </a:lnTo>
                    <a:lnTo>
                      <a:pt x="5106" y="2532"/>
                    </a:lnTo>
                    <a:lnTo>
                      <a:pt x="5064" y="2449"/>
                    </a:lnTo>
                    <a:lnTo>
                      <a:pt x="5064" y="2365"/>
                    </a:lnTo>
                    <a:lnTo>
                      <a:pt x="5190" y="2239"/>
                    </a:lnTo>
                    <a:lnTo>
                      <a:pt x="5231" y="2239"/>
                    </a:lnTo>
                    <a:lnTo>
                      <a:pt x="5315" y="2135"/>
                    </a:lnTo>
                    <a:lnTo>
                      <a:pt x="5441" y="1842"/>
                    </a:lnTo>
                    <a:lnTo>
                      <a:pt x="5650" y="1591"/>
                    </a:lnTo>
                    <a:lnTo>
                      <a:pt x="5650" y="1423"/>
                    </a:lnTo>
                    <a:lnTo>
                      <a:pt x="5692" y="1381"/>
                    </a:lnTo>
                    <a:lnTo>
                      <a:pt x="5713" y="1214"/>
                    </a:lnTo>
                    <a:lnTo>
                      <a:pt x="5650" y="1151"/>
                    </a:lnTo>
                    <a:lnTo>
                      <a:pt x="5734" y="1005"/>
                    </a:lnTo>
                    <a:lnTo>
                      <a:pt x="5796" y="984"/>
                    </a:lnTo>
                    <a:lnTo>
                      <a:pt x="5859" y="984"/>
                    </a:lnTo>
                    <a:lnTo>
                      <a:pt x="5901" y="1005"/>
                    </a:lnTo>
                    <a:lnTo>
                      <a:pt x="5922" y="1005"/>
                    </a:lnTo>
                    <a:lnTo>
                      <a:pt x="5901" y="942"/>
                    </a:lnTo>
                    <a:lnTo>
                      <a:pt x="5838" y="942"/>
                    </a:lnTo>
                    <a:lnTo>
                      <a:pt x="5859" y="963"/>
                    </a:lnTo>
                    <a:lnTo>
                      <a:pt x="5796" y="963"/>
                    </a:lnTo>
                    <a:lnTo>
                      <a:pt x="5817" y="879"/>
                    </a:lnTo>
                    <a:lnTo>
                      <a:pt x="5817" y="775"/>
                    </a:lnTo>
                    <a:lnTo>
                      <a:pt x="5754" y="691"/>
                    </a:lnTo>
                    <a:lnTo>
                      <a:pt x="5817" y="586"/>
                    </a:lnTo>
                    <a:lnTo>
                      <a:pt x="5859" y="545"/>
                    </a:lnTo>
                    <a:lnTo>
                      <a:pt x="5859" y="482"/>
                    </a:lnTo>
                    <a:lnTo>
                      <a:pt x="5796" y="482"/>
                    </a:lnTo>
                    <a:lnTo>
                      <a:pt x="5754" y="440"/>
                    </a:lnTo>
                    <a:lnTo>
                      <a:pt x="5796" y="377"/>
                    </a:lnTo>
                    <a:lnTo>
                      <a:pt x="5796" y="314"/>
                    </a:lnTo>
                    <a:lnTo>
                      <a:pt x="5838" y="210"/>
                    </a:lnTo>
                    <a:lnTo>
                      <a:pt x="5901" y="126"/>
                    </a:lnTo>
                    <a:lnTo>
                      <a:pt x="5859" y="105"/>
                    </a:lnTo>
                    <a:lnTo>
                      <a:pt x="5796" y="105"/>
                    </a:lnTo>
                    <a:lnTo>
                      <a:pt x="5650" y="42"/>
                    </a:lnTo>
                    <a:lnTo>
                      <a:pt x="558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2" name="Google Shape;3022;p66"/>
              <p:cNvSpPr/>
              <p:nvPr/>
            </p:nvSpPr>
            <p:spPr>
              <a:xfrm>
                <a:off x="4175375" y="3163750"/>
                <a:ext cx="121375" cy="147025"/>
              </a:xfrm>
              <a:custGeom>
                <a:avLst/>
                <a:gdLst/>
                <a:ahLst/>
                <a:cxnLst/>
                <a:rect l="l" t="t" r="r" b="b"/>
                <a:pathLst>
                  <a:path w="4855" h="5881" extrusionOk="0">
                    <a:moveTo>
                      <a:pt x="984" y="1"/>
                    </a:moveTo>
                    <a:lnTo>
                      <a:pt x="942" y="43"/>
                    </a:lnTo>
                    <a:lnTo>
                      <a:pt x="732" y="252"/>
                    </a:lnTo>
                    <a:lnTo>
                      <a:pt x="607" y="461"/>
                    </a:lnTo>
                    <a:lnTo>
                      <a:pt x="565" y="461"/>
                    </a:lnTo>
                    <a:lnTo>
                      <a:pt x="460" y="566"/>
                    </a:lnTo>
                    <a:lnTo>
                      <a:pt x="398" y="628"/>
                    </a:lnTo>
                    <a:lnTo>
                      <a:pt x="356" y="649"/>
                    </a:lnTo>
                    <a:lnTo>
                      <a:pt x="272" y="754"/>
                    </a:lnTo>
                    <a:lnTo>
                      <a:pt x="293" y="733"/>
                    </a:lnTo>
                    <a:lnTo>
                      <a:pt x="356" y="796"/>
                    </a:lnTo>
                    <a:lnTo>
                      <a:pt x="377" y="963"/>
                    </a:lnTo>
                    <a:lnTo>
                      <a:pt x="419" y="984"/>
                    </a:lnTo>
                    <a:lnTo>
                      <a:pt x="419" y="1089"/>
                    </a:lnTo>
                    <a:lnTo>
                      <a:pt x="502" y="1089"/>
                    </a:lnTo>
                    <a:lnTo>
                      <a:pt x="523" y="1214"/>
                    </a:lnTo>
                    <a:lnTo>
                      <a:pt x="523" y="1361"/>
                    </a:lnTo>
                    <a:lnTo>
                      <a:pt x="670" y="1486"/>
                    </a:lnTo>
                    <a:lnTo>
                      <a:pt x="732" y="1633"/>
                    </a:lnTo>
                    <a:lnTo>
                      <a:pt x="816" y="1696"/>
                    </a:lnTo>
                    <a:lnTo>
                      <a:pt x="900" y="1737"/>
                    </a:lnTo>
                    <a:lnTo>
                      <a:pt x="837" y="1800"/>
                    </a:lnTo>
                    <a:lnTo>
                      <a:pt x="921" y="1884"/>
                    </a:lnTo>
                    <a:lnTo>
                      <a:pt x="942" y="2009"/>
                    </a:lnTo>
                    <a:lnTo>
                      <a:pt x="942" y="2114"/>
                    </a:lnTo>
                    <a:lnTo>
                      <a:pt x="816" y="2261"/>
                    </a:lnTo>
                    <a:lnTo>
                      <a:pt x="816" y="2365"/>
                    </a:lnTo>
                    <a:lnTo>
                      <a:pt x="774" y="2512"/>
                    </a:lnTo>
                    <a:lnTo>
                      <a:pt x="565" y="2512"/>
                    </a:lnTo>
                    <a:lnTo>
                      <a:pt x="565" y="2553"/>
                    </a:lnTo>
                    <a:lnTo>
                      <a:pt x="502" y="2616"/>
                    </a:lnTo>
                    <a:lnTo>
                      <a:pt x="460" y="2721"/>
                    </a:lnTo>
                    <a:lnTo>
                      <a:pt x="377" y="2784"/>
                    </a:lnTo>
                    <a:lnTo>
                      <a:pt x="293" y="2930"/>
                    </a:lnTo>
                    <a:lnTo>
                      <a:pt x="188" y="3056"/>
                    </a:lnTo>
                    <a:lnTo>
                      <a:pt x="168" y="3202"/>
                    </a:lnTo>
                    <a:lnTo>
                      <a:pt x="0" y="3767"/>
                    </a:lnTo>
                    <a:lnTo>
                      <a:pt x="188" y="3767"/>
                    </a:lnTo>
                    <a:lnTo>
                      <a:pt x="2281" y="4981"/>
                    </a:lnTo>
                    <a:lnTo>
                      <a:pt x="2406" y="5169"/>
                    </a:lnTo>
                    <a:lnTo>
                      <a:pt x="2385" y="5253"/>
                    </a:lnTo>
                    <a:lnTo>
                      <a:pt x="2406" y="5294"/>
                    </a:lnTo>
                    <a:lnTo>
                      <a:pt x="2469" y="5378"/>
                    </a:lnTo>
                    <a:lnTo>
                      <a:pt x="3181" y="5880"/>
                    </a:lnTo>
                    <a:lnTo>
                      <a:pt x="3222" y="5880"/>
                    </a:lnTo>
                    <a:lnTo>
                      <a:pt x="3327" y="5818"/>
                    </a:lnTo>
                    <a:lnTo>
                      <a:pt x="3536" y="5546"/>
                    </a:lnTo>
                    <a:lnTo>
                      <a:pt x="3641" y="5357"/>
                    </a:lnTo>
                    <a:lnTo>
                      <a:pt x="3641" y="5232"/>
                    </a:lnTo>
                    <a:lnTo>
                      <a:pt x="3725" y="5085"/>
                    </a:lnTo>
                    <a:lnTo>
                      <a:pt x="3829" y="4939"/>
                    </a:lnTo>
                    <a:lnTo>
                      <a:pt x="3808" y="4918"/>
                    </a:lnTo>
                    <a:lnTo>
                      <a:pt x="3808" y="4855"/>
                    </a:lnTo>
                    <a:lnTo>
                      <a:pt x="3871" y="4750"/>
                    </a:lnTo>
                    <a:lnTo>
                      <a:pt x="3871" y="4730"/>
                    </a:lnTo>
                    <a:lnTo>
                      <a:pt x="3955" y="4709"/>
                    </a:lnTo>
                    <a:lnTo>
                      <a:pt x="4122" y="4709"/>
                    </a:lnTo>
                    <a:lnTo>
                      <a:pt x="4227" y="4541"/>
                    </a:lnTo>
                    <a:lnTo>
                      <a:pt x="4436" y="4458"/>
                    </a:lnTo>
                    <a:lnTo>
                      <a:pt x="4394" y="4416"/>
                    </a:lnTo>
                    <a:lnTo>
                      <a:pt x="4457" y="4332"/>
                    </a:lnTo>
                    <a:lnTo>
                      <a:pt x="4499" y="4332"/>
                    </a:lnTo>
                    <a:lnTo>
                      <a:pt x="4687" y="4102"/>
                    </a:lnTo>
                    <a:lnTo>
                      <a:pt x="4708" y="4081"/>
                    </a:lnTo>
                    <a:lnTo>
                      <a:pt x="4289" y="3683"/>
                    </a:lnTo>
                    <a:lnTo>
                      <a:pt x="4289" y="1403"/>
                    </a:lnTo>
                    <a:lnTo>
                      <a:pt x="4854" y="900"/>
                    </a:lnTo>
                    <a:lnTo>
                      <a:pt x="4687" y="900"/>
                    </a:lnTo>
                    <a:lnTo>
                      <a:pt x="4478" y="942"/>
                    </a:lnTo>
                    <a:lnTo>
                      <a:pt x="4373" y="880"/>
                    </a:lnTo>
                    <a:lnTo>
                      <a:pt x="4289" y="754"/>
                    </a:lnTo>
                    <a:lnTo>
                      <a:pt x="4227" y="733"/>
                    </a:lnTo>
                    <a:lnTo>
                      <a:pt x="3955" y="754"/>
                    </a:lnTo>
                    <a:lnTo>
                      <a:pt x="3913" y="775"/>
                    </a:lnTo>
                    <a:lnTo>
                      <a:pt x="3808" y="775"/>
                    </a:lnTo>
                    <a:lnTo>
                      <a:pt x="3704" y="838"/>
                    </a:lnTo>
                    <a:lnTo>
                      <a:pt x="3641" y="900"/>
                    </a:lnTo>
                    <a:lnTo>
                      <a:pt x="3494" y="1152"/>
                    </a:lnTo>
                    <a:lnTo>
                      <a:pt x="3285" y="1152"/>
                    </a:lnTo>
                    <a:lnTo>
                      <a:pt x="3181" y="1110"/>
                    </a:lnTo>
                    <a:lnTo>
                      <a:pt x="3013" y="1152"/>
                    </a:lnTo>
                    <a:lnTo>
                      <a:pt x="2888" y="1089"/>
                    </a:lnTo>
                    <a:lnTo>
                      <a:pt x="2699" y="1089"/>
                    </a:lnTo>
                    <a:lnTo>
                      <a:pt x="2595" y="1047"/>
                    </a:lnTo>
                    <a:lnTo>
                      <a:pt x="2511" y="942"/>
                    </a:lnTo>
                    <a:lnTo>
                      <a:pt x="2365" y="859"/>
                    </a:lnTo>
                    <a:lnTo>
                      <a:pt x="2134" y="628"/>
                    </a:lnTo>
                    <a:lnTo>
                      <a:pt x="2030" y="545"/>
                    </a:lnTo>
                    <a:lnTo>
                      <a:pt x="1737" y="566"/>
                    </a:lnTo>
                    <a:lnTo>
                      <a:pt x="1611" y="524"/>
                    </a:lnTo>
                    <a:lnTo>
                      <a:pt x="1465" y="566"/>
                    </a:lnTo>
                    <a:lnTo>
                      <a:pt x="1339" y="545"/>
                    </a:lnTo>
                    <a:lnTo>
                      <a:pt x="1256" y="440"/>
                    </a:lnTo>
                    <a:lnTo>
                      <a:pt x="1256" y="105"/>
                    </a:lnTo>
                    <a:lnTo>
                      <a:pt x="1151" y="64"/>
                    </a:lnTo>
                    <a:lnTo>
                      <a:pt x="1046" y="105"/>
                    </a:lnTo>
                    <a:lnTo>
                      <a:pt x="98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3" name="Google Shape;3023;p66"/>
              <p:cNvSpPr/>
              <p:nvPr/>
            </p:nvSpPr>
            <p:spPr>
              <a:xfrm>
                <a:off x="4145025" y="3258950"/>
                <a:ext cx="110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440" h="1" extrusionOk="0">
                    <a:moveTo>
                      <a:pt x="1" y="1"/>
                    </a:moveTo>
                    <a:lnTo>
                      <a:pt x="210" y="1"/>
                    </a:lnTo>
                    <a:lnTo>
                      <a:pt x="440" y="1"/>
                    </a:lnTo>
                    <a:lnTo>
                      <a:pt x="2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4" name="Google Shape;3024;p66"/>
              <p:cNvSpPr/>
              <p:nvPr/>
            </p:nvSpPr>
            <p:spPr>
              <a:xfrm>
                <a:off x="4115200" y="3182075"/>
                <a:ext cx="83725" cy="82675"/>
              </a:xfrm>
              <a:custGeom>
                <a:avLst/>
                <a:gdLst/>
                <a:ahLst/>
                <a:cxnLst/>
                <a:rect l="l" t="t" r="r" b="b"/>
                <a:pathLst>
                  <a:path w="3349" h="3307" extrusionOk="0">
                    <a:moveTo>
                      <a:pt x="2700" y="0"/>
                    </a:moveTo>
                    <a:lnTo>
                      <a:pt x="2679" y="21"/>
                    </a:lnTo>
                    <a:lnTo>
                      <a:pt x="2554" y="105"/>
                    </a:lnTo>
                    <a:lnTo>
                      <a:pt x="2491" y="209"/>
                    </a:lnTo>
                    <a:lnTo>
                      <a:pt x="2365" y="251"/>
                    </a:lnTo>
                    <a:lnTo>
                      <a:pt x="2240" y="209"/>
                    </a:lnTo>
                    <a:lnTo>
                      <a:pt x="2031" y="230"/>
                    </a:lnTo>
                    <a:lnTo>
                      <a:pt x="1884" y="272"/>
                    </a:lnTo>
                    <a:lnTo>
                      <a:pt x="1779" y="272"/>
                    </a:lnTo>
                    <a:lnTo>
                      <a:pt x="1759" y="314"/>
                    </a:lnTo>
                    <a:lnTo>
                      <a:pt x="1675" y="272"/>
                    </a:lnTo>
                    <a:lnTo>
                      <a:pt x="1612" y="356"/>
                    </a:lnTo>
                    <a:lnTo>
                      <a:pt x="1612" y="440"/>
                    </a:lnTo>
                    <a:lnTo>
                      <a:pt x="1549" y="440"/>
                    </a:lnTo>
                    <a:lnTo>
                      <a:pt x="1403" y="419"/>
                    </a:lnTo>
                    <a:lnTo>
                      <a:pt x="1403" y="314"/>
                    </a:lnTo>
                    <a:lnTo>
                      <a:pt x="1298" y="272"/>
                    </a:lnTo>
                    <a:lnTo>
                      <a:pt x="1215" y="314"/>
                    </a:lnTo>
                    <a:lnTo>
                      <a:pt x="1047" y="251"/>
                    </a:lnTo>
                    <a:lnTo>
                      <a:pt x="942" y="209"/>
                    </a:lnTo>
                    <a:lnTo>
                      <a:pt x="880" y="272"/>
                    </a:lnTo>
                    <a:lnTo>
                      <a:pt x="880" y="356"/>
                    </a:lnTo>
                    <a:lnTo>
                      <a:pt x="901" y="419"/>
                    </a:lnTo>
                    <a:lnTo>
                      <a:pt x="880" y="440"/>
                    </a:lnTo>
                    <a:lnTo>
                      <a:pt x="838" y="544"/>
                    </a:lnTo>
                    <a:lnTo>
                      <a:pt x="796" y="628"/>
                    </a:lnTo>
                    <a:lnTo>
                      <a:pt x="796" y="774"/>
                    </a:lnTo>
                    <a:lnTo>
                      <a:pt x="775" y="984"/>
                    </a:lnTo>
                    <a:lnTo>
                      <a:pt x="733" y="1109"/>
                    </a:lnTo>
                    <a:lnTo>
                      <a:pt x="817" y="1172"/>
                    </a:lnTo>
                    <a:lnTo>
                      <a:pt x="880" y="1256"/>
                    </a:lnTo>
                    <a:lnTo>
                      <a:pt x="922" y="1318"/>
                    </a:lnTo>
                    <a:lnTo>
                      <a:pt x="901" y="1402"/>
                    </a:lnTo>
                    <a:lnTo>
                      <a:pt x="608" y="1800"/>
                    </a:lnTo>
                    <a:lnTo>
                      <a:pt x="419" y="2009"/>
                    </a:lnTo>
                    <a:lnTo>
                      <a:pt x="378" y="2092"/>
                    </a:lnTo>
                    <a:lnTo>
                      <a:pt x="147" y="2511"/>
                    </a:lnTo>
                    <a:lnTo>
                      <a:pt x="106" y="2553"/>
                    </a:lnTo>
                    <a:lnTo>
                      <a:pt x="106" y="2720"/>
                    </a:lnTo>
                    <a:lnTo>
                      <a:pt x="85" y="2929"/>
                    </a:lnTo>
                    <a:lnTo>
                      <a:pt x="1" y="3139"/>
                    </a:lnTo>
                    <a:lnTo>
                      <a:pt x="43" y="3264"/>
                    </a:lnTo>
                    <a:lnTo>
                      <a:pt x="1" y="3285"/>
                    </a:lnTo>
                    <a:lnTo>
                      <a:pt x="43" y="3306"/>
                    </a:lnTo>
                    <a:lnTo>
                      <a:pt x="106" y="3285"/>
                    </a:lnTo>
                    <a:lnTo>
                      <a:pt x="210" y="3201"/>
                    </a:lnTo>
                    <a:lnTo>
                      <a:pt x="273" y="3243"/>
                    </a:lnTo>
                    <a:lnTo>
                      <a:pt x="315" y="3285"/>
                    </a:lnTo>
                    <a:lnTo>
                      <a:pt x="398" y="3285"/>
                    </a:lnTo>
                    <a:lnTo>
                      <a:pt x="461" y="3243"/>
                    </a:lnTo>
                    <a:lnTo>
                      <a:pt x="461" y="3160"/>
                    </a:lnTo>
                    <a:lnTo>
                      <a:pt x="566" y="3160"/>
                    </a:lnTo>
                    <a:lnTo>
                      <a:pt x="566" y="3180"/>
                    </a:lnTo>
                    <a:lnTo>
                      <a:pt x="608" y="3139"/>
                    </a:lnTo>
                    <a:lnTo>
                      <a:pt x="670" y="3139"/>
                    </a:lnTo>
                    <a:lnTo>
                      <a:pt x="712" y="3076"/>
                    </a:lnTo>
                    <a:lnTo>
                      <a:pt x="1633" y="3076"/>
                    </a:lnTo>
                    <a:lnTo>
                      <a:pt x="2407" y="3034"/>
                    </a:lnTo>
                    <a:lnTo>
                      <a:pt x="2575" y="2469"/>
                    </a:lnTo>
                    <a:lnTo>
                      <a:pt x="2595" y="2323"/>
                    </a:lnTo>
                    <a:lnTo>
                      <a:pt x="2700" y="2197"/>
                    </a:lnTo>
                    <a:lnTo>
                      <a:pt x="2784" y="2051"/>
                    </a:lnTo>
                    <a:lnTo>
                      <a:pt x="2867" y="1988"/>
                    </a:lnTo>
                    <a:lnTo>
                      <a:pt x="2909" y="1883"/>
                    </a:lnTo>
                    <a:lnTo>
                      <a:pt x="2972" y="1820"/>
                    </a:lnTo>
                    <a:lnTo>
                      <a:pt x="2972" y="1779"/>
                    </a:lnTo>
                    <a:lnTo>
                      <a:pt x="3181" y="1779"/>
                    </a:lnTo>
                    <a:lnTo>
                      <a:pt x="3223" y="1632"/>
                    </a:lnTo>
                    <a:lnTo>
                      <a:pt x="3223" y="1528"/>
                    </a:lnTo>
                    <a:lnTo>
                      <a:pt x="3349" y="1381"/>
                    </a:lnTo>
                    <a:lnTo>
                      <a:pt x="3349" y="1276"/>
                    </a:lnTo>
                    <a:lnTo>
                      <a:pt x="3328" y="1151"/>
                    </a:lnTo>
                    <a:lnTo>
                      <a:pt x="3244" y="1067"/>
                    </a:lnTo>
                    <a:lnTo>
                      <a:pt x="3307" y="1004"/>
                    </a:lnTo>
                    <a:lnTo>
                      <a:pt x="3223" y="963"/>
                    </a:lnTo>
                    <a:lnTo>
                      <a:pt x="3139" y="900"/>
                    </a:lnTo>
                    <a:lnTo>
                      <a:pt x="3077" y="753"/>
                    </a:lnTo>
                    <a:lnTo>
                      <a:pt x="2930" y="628"/>
                    </a:lnTo>
                    <a:lnTo>
                      <a:pt x="2930" y="481"/>
                    </a:lnTo>
                    <a:lnTo>
                      <a:pt x="2909" y="356"/>
                    </a:lnTo>
                    <a:lnTo>
                      <a:pt x="2826" y="356"/>
                    </a:lnTo>
                    <a:lnTo>
                      <a:pt x="2826" y="251"/>
                    </a:lnTo>
                    <a:lnTo>
                      <a:pt x="2784" y="230"/>
                    </a:lnTo>
                    <a:lnTo>
                      <a:pt x="2763" y="63"/>
                    </a:lnTo>
                    <a:lnTo>
                      <a:pt x="270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5" name="Google Shape;3025;p66"/>
              <p:cNvSpPr/>
              <p:nvPr/>
            </p:nvSpPr>
            <p:spPr>
              <a:xfrm>
                <a:off x="3898125" y="3081625"/>
                <a:ext cx="188350" cy="127150"/>
              </a:xfrm>
              <a:custGeom>
                <a:avLst/>
                <a:gdLst/>
                <a:ahLst/>
                <a:cxnLst/>
                <a:rect l="l" t="t" r="r" b="b"/>
                <a:pathLst>
                  <a:path w="7534" h="5086" extrusionOk="0">
                    <a:moveTo>
                      <a:pt x="4750" y="1"/>
                    </a:moveTo>
                    <a:lnTo>
                      <a:pt x="4708" y="64"/>
                    </a:lnTo>
                    <a:lnTo>
                      <a:pt x="4583" y="147"/>
                    </a:lnTo>
                    <a:lnTo>
                      <a:pt x="4499" y="84"/>
                    </a:lnTo>
                    <a:lnTo>
                      <a:pt x="4374" y="84"/>
                    </a:lnTo>
                    <a:lnTo>
                      <a:pt x="4269" y="168"/>
                    </a:lnTo>
                    <a:lnTo>
                      <a:pt x="4123" y="252"/>
                    </a:lnTo>
                    <a:lnTo>
                      <a:pt x="4081" y="315"/>
                    </a:lnTo>
                    <a:lnTo>
                      <a:pt x="4123" y="398"/>
                    </a:lnTo>
                    <a:lnTo>
                      <a:pt x="4039" y="419"/>
                    </a:lnTo>
                    <a:lnTo>
                      <a:pt x="3934" y="587"/>
                    </a:lnTo>
                    <a:lnTo>
                      <a:pt x="3872" y="587"/>
                    </a:lnTo>
                    <a:lnTo>
                      <a:pt x="3830" y="566"/>
                    </a:lnTo>
                    <a:lnTo>
                      <a:pt x="3746" y="670"/>
                    </a:lnTo>
                    <a:lnTo>
                      <a:pt x="3746" y="733"/>
                    </a:lnTo>
                    <a:lnTo>
                      <a:pt x="3662" y="796"/>
                    </a:lnTo>
                    <a:lnTo>
                      <a:pt x="3641" y="900"/>
                    </a:lnTo>
                    <a:lnTo>
                      <a:pt x="3662" y="984"/>
                    </a:lnTo>
                    <a:lnTo>
                      <a:pt x="3641" y="1089"/>
                    </a:lnTo>
                    <a:lnTo>
                      <a:pt x="3537" y="1131"/>
                    </a:lnTo>
                    <a:lnTo>
                      <a:pt x="3432" y="1214"/>
                    </a:lnTo>
                    <a:lnTo>
                      <a:pt x="3202" y="1235"/>
                    </a:lnTo>
                    <a:lnTo>
                      <a:pt x="3035" y="1256"/>
                    </a:lnTo>
                    <a:lnTo>
                      <a:pt x="2909" y="1235"/>
                    </a:lnTo>
                    <a:lnTo>
                      <a:pt x="2804" y="1193"/>
                    </a:lnTo>
                    <a:lnTo>
                      <a:pt x="2679" y="1214"/>
                    </a:lnTo>
                    <a:lnTo>
                      <a:pt x="2595" y="1193"/>
                    </a:lnTo>
                    <a:lnTo>
                      <a:pt x="2511" y="1235"/>
                    </a:lnTo>
                    <a:lnTo>
                      <a:pt x="2491" y="1340"/>
                    </a:lnTo>
                    <a:lnTo>
                      <a:pt x="2595" y="1445"/>
                    </a:lnTo>
                    <a:lnTo>
                      <a:pt x="2658" y="1445"/>
                    </a:lnTo>
                    <a:lnTo>
                      <a:pt x="2679" y="1528"/>
                    </a:lnTo>
                    <a:lnTo>
                      <a:pt x="2511" y="1633"/>
                    </a:lnTo>
                    <a:lnTo>
                      <a:pt x="2449" y="1737"/>
                    </a:lnTo>
                    <a:lnTo>
                      <a:pt x="2281" y="1737"/>
                    </a:lnTo>
                    <a:lnTo>
                      <a:pt x="1947" y="1821"/>
                    </a:lnTo>
                    <a:lnTo>
                      <a:pt x="1821" y="1926"/>
                    </a:lnTo>
                    <a:lnTo>
                      <a:pt x="1633" y="1968"/>
                    </a:lnTo>
                    <a:lnTo>
                      <a:pt x="1507" y="2072"/>
                    </a:lnTo>
                    <a:lnTo>
                      <a:pt x="1403" y="2093"/>
                    </a:lnTo>
                    <a:lnTo>
                      <a:pt x="1340" y="2051"/>
                    </a:lnTo>
                    <a:lnTo>
                      <a:pt x="1298" y="1926"/>
                    </a:lnTo>
                    <a:lnTo>
                      <a:pt x="1235" y="1863"/>
                    </a:lnTo>
                    <a:lnTo>
                      <a:pt x="1151" y="1926"/>
                    </a:lnTo>
                    <a:lnTo>
                      <a:pt x="1151" y="2051"/>
                    </a:lnTo>
                    <a:lnTo>
                      <a:pt x="1110" y="2177"/>
                    </a:lnTo>
                    <a:lnTo>
                      <a:pt x="942" y="2177"/>
                    </a:lnTo>
                    <a:lnTo>
                      <a:pt x="838" y="2198"/>
                    </a:lnTo>
                    <a:lnTo>
                      <a:pt x="733" y="2198"/>
                    </a:lnTo>
                    <a:lnTo>
                      <a:pt x="712" y="2072"/>
                    </a:lnTo>
                    <a:lnTo>
                      <a:pt x="670" y="2030"/>
                    </a:lnTo>
                    <a:lnTo>
                      <a:pt x="670" y="2051"/>
                    </a:lnTo>
                    <a:lnTo>
                      <a:pt x="566" y="2198"/>
                    </a:lnTo>
                    <a:lnTo>
                      <a:pt x="461" y="2240"/>
                    </a:lnTo>
                    <a:lnTo>
                      <a:pt x="398" y="2365"/>
                    </a:lnTo>
                    <a:lnTo>
                      <a:pt x="294" y="2553"/>
                    </a:lnTo>
                    <a:lnTo>
                      <a:pt x="252" y="2679"/>
                    </a:lnTo>
                    <a:lnTo>
                      <a:pt x="147" y="2867"/>
                    </a:lnTo>
                    <a:lnTo>
                      <a:pt x="63" y="2867"/>
                    </a:lnTo>
                    <a:lnTo>
                      <a:pt x="1" y="2930"/>
                    </a:lnTo>
                    <a:lnTo>
                      <a:pt x="42" y="3077"/>
                    </a:lnTo>
                    <a:lnTo>
                      <a:pt x="84" y="3223"/>
                    </a:lnTo>
                    <a:lnTo>
                      <a:pt x="63" y="3349"/>
                    </a:lnTo>
                    <a:lnTo>
                      <a:pt x="84" y="3516"/>
                    </a:lnTo>
                    <a:lnTo>
                      <a:pt x="105" y="3641"/>
                    </a:lnTo>
                    <a:lnTo>
                      <a:pt x="105" y="3872"/>
                    </a:lnTo>
                    <a:lnTo>
                      <a:pt x="168" y="3934"/>
                    </a:lnTo>
                    <a:lnTo>
                      <a:pt x="314" y="4018"/>
                    </a:lnTo>
                    <a:lnTo>
                      <a:pt x="419" y="4123"/>
                    </a:lnTo>
                    <a:lnTo>
                      <a:pt x="461" y="4248"/>
                    </a:lnTo>
                    <a:lnTo>
                      <a:pt x="607" y="4458"/>
                    </a:lnTo>
                    <a:lnTo>
                      <a:pt x="691" y="4604"/>
                    </a:lnTo>
                    <a:lnTo>
                      <a:pt x="775" y="4688"/>
                    </a:lnTo>
                    <a:lnTo>
                      <a:pt x="942" y="4813"/>
                    </a:lnTo>
                    <a:lnTo>
                      <a:pt x="942" y="4960"/>
                    </a:lnTo>
                    <a:lnTo>
                      <a:pt x="942" y="5022"/>
                    </a:lnTo>
                    <a:lnTo>
                      <a:pt x="984" y="5085"/>
                    </a:lnTo>
                    <a:lnTo>
                      <a:pt x="1005" y="5085"/>
                    </a:lnTo>
                    <a:lnTo>
                      <a:pt x="1256" y="4667"/>
                    </a:lnTo>
                    <a:lnTo>
                      <a:pt x="1403" y="4499"/>
                    </a:lnTo>
                    <a:lnTo>
                      <a:pt x="1507" y="4478"/>
                    </a:lnTo>
                    <a:lnTo>
                      <a:pt x="1549" y="4437"/>
                    </a:lnTo>
                    <a:lnTo>
                      <a:pt x="1779" y="4332"/>
                    </a:lnTo>
                    <a:lnTo>
                      <a:pt x="1884" y="4353"/>
                    </a:lnTo>
                    <a:lnTo>
                      <a:pt x="1947" y="4290"/>
                    </a:lnTo>
                    <a:lnTo>
                      <a:pt x="2135" y="4290"/>
                    </a:lnTo>
                    <a:lnTo>
                      <a:pt x="2156" y="4353"/>
                    </a:lnTo>
                    <a:lnTo>
                      <a:pt x="2260" y="4395"/>
                    </a:lnTo>
                    <a:lnTo>
                      <a:pt x="2302" y="4374"/>
                    </a:lnTo>
                    <a:lnTo>
                      <a:pt x="2386" y="4353"/>
                    </a:lnTo>
                    <a:lnTo>
                      <a:pt x="2386" y="4269"/>
                    </a:lnTo>
                    <a:lnTo>
                      <a:pt x="2407" y="4185"/>
                    </a:lnTo>
                    <a:lnTo>
                      <a:pt x="2470" y="4144"/>
                    </a:lnTo>
                    <a:lnTo>
                      <a:pt x="2365" y="4018"/>
                    </a:lnTo>
                    <a:lnTo>
                      <a:pt x="2365" y="3955"/>
                    </a:lnTo>
                    <a:lnTo>
                      <a:pt x="2449" y="3955"/>
                    </a:lnTo>
                    <a:lnTo>
                      <a:pt x="2491" y="3913"/>
                    </a:lnTo>
                    <a:lnTo>
                      <a:pt x="2491" y="3851"/>
                    </a:lnTo>
                    <a:lnTo>
                      <a:pt x="2553" y="3767"/>
                    </a:lnTo>
                    <a:lnTo>
                      <a:pt x="2553" y="3704"/>
                    </a:lnTo>
                    <a:lnTo>
                      <a:pt x="2595" y="3662"/>
                    </a:lnTo>
                    <a:lnTo>
                      <a:pt x="2679" y="3662"/>
                    </a:lnTo>
                    <a:lnTo>
                      <a:pt x="2763" y="3558"/>
                    </a:lnTo>
                    <a:lnTo>
                      <a:pt x="2867" y="3600"/>
                    </a:lnTo>
                    <a:lnTo>
                      <a:pt x="2867" y="3537"/>
                    </a:lnTo>
                    <a:lnTo>
                      <a:pt x="2930" y="3537"/>
                    </a:lnTo>
                    <a:lnTo>
                      <a:pt x="3014" y="3600"/>
                    </a:lnTo>
                    <a:lnTo>
                      <a:pt x="3076" y="3621"/>
                    </a:lnTo>
                    <a:lnTo>
                      <a:pt x="3244" y="3746"/>
                    </a:lnTo>
                    <a:lnTo>
                      <a:pt x="3327" y="3767"/>
                    </a:lnTo>
                    <a:lnTo>
                      <a:pt x="3495" y="3913"/>
                    </a:lnTo>
                    <a:lnTo>
                      <a:pt x="3516" y="3955"/>
                    </a:lnTo>
                    <a:lnTo>
                      <a:pt x="3641" y="3934"/>
                    </a:lnTo>
                    <a:lnTo>
                      <a:pt x="3767" y="4018"/>
                    </a:lnTo>
                    <a:lnTo>
                      <a:pt x="3913" y="4018"/>
                    </a:lnTo>
                    <a:lnTo>
                      <a:pt x="3976" y="4039"/>
                    </a:lnTo>
                    <a:lnTo>
                      <a:pt x="4060" y="3976"/>
                    </a:lnTo>
                    <a:lnTo>
                      <a:pt x="4144" y="3976"/>
                    </a:lnTo>
                    <a:lnTo>
                      <a:pt x="4248" y="4039"/>
                    </a:lnTo>
                    <a:lnTo>
                      <a:pt x="4374" y="4060"/>
                    </a:lnTo>
                    <a:lnTo>
                      <a:pt x="4436" y="4081"/>
                    </a:lnTo>
                    <a:lnTo>
                      <a:pt x="4562" y="4060"/>
                    </a:lnTo>
                    <a:lnTo>
                      <a:pt x="4583" y="4018"/>
                    </a:lnTo>
                    <a:lnTo>
                      <a:pt x="4541" y="3955"/>
                    </a:lnTo>
                    <a:lnTo>
                      <a:pt x="4499" y="3913"/>
                    </a:lnTo>
                    <a:lnTo>
                      <a:pt x="4604" y="3809"/>
                    </a:lnTo>
                    <a:lnTo>
                      <a:pt x="4688" y="3704"/>
                    </a:lnTo>
                    <a:lnTo>
                      <a:pt x="4792" y="3704"/>
                    </a:lnTo>
                    <a:lnTo>
                      <a:pt x="4897" y="3725"/>
                    </a:lnTo>
                    <a:lnTo>
                      <a:pt x="4980" y="3809"/>
                    </a:lnTo>
                    <a:lnTo>
                      <a:pt x="5064" y="3767"/>
                    </a:lnTo>
                    <a:lnTo>
                      <a:pt x="5294" y="3746"/>
                    </a:lnTo>
                    <a:lnTo>
                      <a:pt x="5336" y="3704"/>
                    </a:lnTo>
                    <a:lnTo>
                      <a:pt x="5420" y="3641"/>
                    </a:lnTo>
                    <a:lnTo>
                      <a:pt x="5650" y="3537"/>
                    </a:lnTo>
                    <a:lnTo>
                      <a:pt x="5734" y="3558"/>
                    </a:lnTo>
                    <a:lnTo>
                      <a:pt x="5755" y="3600"/>
                    </a:lnTo>
                    <a:lnTo>
                      <a:pt x="5796" y="3600"/>
                    </a:lnTo>
                    <a:lnTo>
                      <a:pt x="5817" y="3662"/>
                    </a:lnTo>
                    <a:lnTo>
                      <a:pt x="5859" y="3662"/>
                    </a:lnTo>
                    <a:lnTo>
                      <a:pt x="5943" y="3621"/>
                    </a:lnTo>
                    <a:lnTo>
                      <a:pt x="6068" y="3621"/>
                    </a:lnTo>
                    <a:lnTo>
                      <a:pt x="6152" y="3600"/>
                    </a:lnTo>
                    <a:lnTo>
                      <a:pt x="6236" y="3600"/>
                    </a:lnTo>
                    <a:lnTo>
                      <a:pt x="6320" y="3495"/>
                    </a:lnTo>
                    <a:lnTo>
                      <a:pt x="6278" y="3453"/>
                    </a:lnTo>
                    <a:lnTo>
                      <a:pt x="6278" y="3411"/>
                    </a:lnTo>
                    <a:lnTo>
                      <a:pt x="6361" y="3411"/>
                    </a:lnTo>
                    <a:lnTo>
                      <a:pt x="6445" y="3453"/>
                    </a:lnTo>
                    <a:lnTo>
                      <a:pt x="6633" y="3453"/>
                    </a:lnTo>
                    <a:lnTo>
                      <a:pt x="6675" y="3495"/>
                    </a:lnTo>
                    <a:lnTo>
                      <a:pt x="6759" y="3516"/>
                    </a:lnTo>
                    <a:lnTo>
                      <a:pt x="6843" y="3558"/>
                    </a:lnTo>
                    <a:lnTo>
                      <a:pt x="7073" y="3558"/>
                    </a:lnTo>
                    <a:lnTo>
                      <a:pt x="7094" y="3600"/>
                    </a:lnTo>
                    <a:lnTo>
                      <a:pt x="7282" y="3516"/>
                    </a:lnTo>
                    <a:lnTo>
                      <a:pt x="7408" y="3516"/>
                    </a:lnTo>
                    <a:lnTo>
                      <a:pt x="7512" y="3558"/>
                    </a:lnTo>
                    <a:lnTo>
                      <a:pt x="7533" y="3600"/>
                    </a:lnTo>
                    <a:lnTo>
                      <a:pt x="7533" y="3558"/>
                    </a:lnTo>
                    <a:lnTo>
                      <a:pt x="7491" y="3495"/>
                    </a:lnTo>
                    <a:lnTo>
                      <a:pt x="7387" y="3432"/>
                    </a:lnTo>
                    <a:lnTo>
                      <a:pt x="7303" y="3390"/>
                    </a:lnTo>
                    <a:lnTo>
                      <a:pt x="7303" y="3202"/>
                    </a:lnTo>
                    <a:lnTo>
                      <a:pt x="7303" y="3139"/>
                    </a:lnTo>
                    <a:lnTo>
                      <a:pt x="7219" y="3077"/>
                    </a:lnTo>
                    <a:lnTo>
                      <a:pt x="7010" y="3035"/>
                    </a:lnTo>
                    <a:lnTo>
                      <a:pt x="6968" y="2972"/>
                    </a:lnTo>
                    <a:lnTo>
                      <a:pt x="6989" y="2867"/>
                    </a:lnTo>
                    <a:lnTo>
                      <a:pt x="6947" y="2805"/>
                    </a:lnTo>
                    <a:lnTo>
                      <a:pt x="6843" y="2784"/>
                    </a:lnTo>
                    <a:lnTo>
                      <a:pt x="6780" y="2721"/>
                    </a:lnTo>
                    <a:lnTo>
                      <a:pt x="6759" y="2553"/>
                    </a:lnTo>
                    <a:lnTo>
                      <a:pt x="6738" y="2491"/>
                    </a:lnTo>
                    <a:lnTo>
                      <a:pt x="6550" y="2365"/>
                    </a:lnTo>
                    <a:lnTo>
                      <a:pt x="6487" y="2386"/>
                    </a:lnTo>
                    <a:lnTo>
                      <a:pt x="6382" y="2344"/>
                    </a:lnTo>
                    <a:lnTo>
                      <a:pt x="6361" y="2365"/>
                    </a:lnTo>
                    <a:lnTo>
                      <a:pt x="6257" y="2344"/>
                    </a:lnTo>
                    <a:lnTo>
                      <a:pt x="6131" y="2240"/>
                    </a:lnTo>
                    <a:lnTo>
                      <a:pt x="6173" y="2177"/>
                    </a:lnTo>
                    <a:lnTo>
                      <a:pt x="6215" y="2135"/>
                    </a:lnTo>
                    <a:lnTo>
                      <a:pt x="6278" y="2072"/>
                    </a:lnTo>
                    <a:lnTo>
                      <a:pt x="6320" y="1989"/>
                    </a:lnTo>
                    <a:lnTo>
                      <a:pt x="6257" y="1926"/>
                    </a:lnTo>
                    <a:lnTo>
                      <a:pt x="6152" y="1926"/>
                    </a:lnTo>
                    <a:lnTo>
                      <a:pt x="6048" y="1863"/>
                    </a:lnTo>
                    <a:lnTo>
                      <a:pt x="6006" y="1779"/>
                    </a:lnTo>
                    <a:lnTo>
                      <a:pt x="5922" y="1737"/>
                    </a:lnTo>
                    <a:lnTo>
                      <a:pt x="5817" y="1737"/>
                    </a:lnTo>
                    <a:lnTo>
                      <a:pt x="5692" y="1654"/>
                    </a:lnTo>
                    <a:lnTo>
                      <a:pt x="5608" y="1612"/>
                    </a:lnTo>
                    <a:lnTo>
                      <a:pt x="5587" y="1465"/>
                    </a:lnTo>
                    <a:lnTo>
                      <a:pt x="5629" y="1403"/>
                    </a:lnTo>
                    <a:lnTo>
                      <a:pt x="5545" y="1361"/>
                    </a:lnTo>
                    <a:lnTo>
                      <a:pt x="5399" y="1361"/>
                    </a:lnTo>
                    <a:lnTo>
                      <a:pt x="5336" y="1424"/>
                    </a:lnTo>
                    <a:lnTo>
                      <a:pt x="5211" y="1424"/>
                    </a:lnTo>
                    <a:lnTo>
                      <a:pt x="5106" y="1340"/>
                    </a:lnTo>
                    <a:lnTo>
                      <a:pt x="5106" y="1152"/>
                    </a:lnTo>
                    <a:lnTo>
                      <a:pt x="5169" y="1047"/>
                    </a:lnTo>
                    <a:lnTo>
                      <a:pt x="5190" y="1005"/>
                    </a:lnTo>
                    <a:lnTo>
                      <a:pt x="5211" y="880"/>
                    </a:lnTo>
                    <a:lnTo>
                      <a:pt x="5190" y="796"/>
                    </a:lnTo>
                    <a:lnTo>
                      <a:pt x="5085" y="566"/>
                    </a:lnTo>
                    <a:lnTo>
                      <a:pt x="4918" y="377"/>
                    </a:lnTo>
                    <a:lnTo>
                      <a:pt x="4897" y="294"/>
                    </a:lnTo>
                    <a:lnTo>
                      <a:pt x="4771" y="189"/>
                    </a:lnTo>
                    <a:lnTo>
                      <a:pt x="4813" y="168"/>
                    </a:lnTo>
                    <a:lnTo>
                      <a:pt x="4813" y="84"/>
                    </a:lnTo>
                    <a:lnTo>
                      <a:pt x="475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6" name="Google Shape;3026;p66"/>
              <p:cNvSpPr/>
              <p:nvPr/>
            </p:nvSpPr>
            <p:spPr>
              <a:xfrm>
                <a:off x="3821225" y="2747900"/>
                <a:ext cx="223400" cy="207700"/>
              </a:xfrm>
              <a:custGeom>
                <a:avLst/>
                <a:gdLst/>
                <a:ahLst/>
                <a:cxnLst/>
                <a:rect l="l" t="t" r="r" b="b"/>
                <a:pathLst>
                  <a:path w="8936" h="8308" extrusionOk="0">
                    <a:moveTo>
                      <a:pt x="1068" y="1"/>
                    </a:moveTo>
                    <a:lnTo>
                      <a:pt x="1047" y="42"/>
                    </a:lnTo>
                    <a:lnTo>
                      <a:pt x="1089" y="252"/>
                    </a:lnTo>
                    <a:lnTo>
                      <a:pt x="1152" y="314"/>
                    </a:lnTo>
                    <a:lnTo>
                      <a:pt x="1026" y="482"/>
                    </a:lnTo>
                    <a:lnTo>
                      <a:pt x="670" y="691"/>
                    </a:lnTo>
                    <a:lnTo>
                      <a:pt x="670" y="775"/>
                    </a:lnTo>
                    <a:lnTo>
                      <a:pt x="566" y="900"/>
                    </a:lnTo>
                    <a:lnTo>
                      <a:pt x="440" y="900"/>
                    </a:lnTo>
                    <a:lnTo>
                      <a:pt x="357" y="963"/>
                    </a:lnTo>
                    <a:lnTo>
                      <a:pt x="357" y="1047"/>
                    </a:lnTo>
                    <a:lnTo>
                      <a:pt x="336" y="1109"/>
                    </a:lnTo>
                    <a:lnTo>
                      <a:pt x="398" y="1298"/>
                    </a:lnTo>
                    <a:lnTo>
                      <a:pt x="398" y="1423"/>
                    </a:lnTo>
                    <a:lnTo>
                      <a:pt x="357" y="1465"/>
                    </a:lnTo>
                    <a:lnTo>
                      <a:pt x="357" y="1507"/>
                    </a:lnTo>
                    <a:lnTo>
                      <a:pt x="336" y="1570"/>
                    </a:lnTo>
                    <a:lnTo>
                      <a:pt x="294" y="1674"/>
                    </a:lnTo>
                    <a:lnTo>
                      <a:pt x="189" y="1716"/>
                    </a:lnTo>
                    <a:lnTo>
                      <a:pt x="147" y="1737"/>
                    </a:lnTo>
                    <a:lnTo>
                      <a:pt x="85" y="1737"/>
                    </a:lnTo>
                    <a:lnTo>
                      <a:pt x="22" y="1800"/>
                    </a:lnTo>
                    <a:lnTo>
                      <a:pt x="22" y="2009"/>
                    </a:lnTo>
                    <a:lnTo>
                      <a:pt x="85" y="2030"/>
                    </a:lnTo>
                    <a:lnTo>
                      <a:pt x="147" y="2156"/>
                    </a:lnTo>
                    <a:lnTo>
                      <a:pt x="147" y="2553"/>
                    </a:lnTo>
                    <a:lnTo>
                      <a:pt x="189" y="2762"/>
                    </a:lnTo>
                    <a:lnTo>
                      <a:pt x="189" y="2825"/>
                    </a:lnTo>
                    <a:lnTo>
                      <a:pt x="189" y="3139"/>
                    </a:lnTo>
                    <a:lnTo>
                      <a:pt x="252" y="3286"/>
                    </a:lnTo>
                    <a:lnTo>
                      <a:pt x="210" y="3599"/>
                    </a:lnTo>
                    <a:lnTo>
                      <a:pt x="189" y="3662"/>
                    </a:lnTo>
                    <a:lnTo>
                      <a:pt x="231" y="3788"/>
                    </a:lnTo>
                    <a:lnTo>
                      <a:pt x="252" y="3997"/>
                    </a:lnTo>
                    <a:lnTo>
                      <a:pt x="210" y="4081"/>
                    </a:lnTo>
                    <a:lnTo>
                      <a:pt x="85" y="4185"/>
                    </a:lnTo>
                    <a:lnTo>
                      <a:pt x="43" y="4227"/>
                    </a:lnTo>
                    <a:lnTo>
                      <a:pt x="1" y="4290"/>
                    </a:lnTo>
                    <a:lnTo>
                      <a:pt x="85" y="4353"/>
                    </a:lnTo>
                    <a:lnTo>
                      <a:pt x="210" y="4541"/>
                    </a:lnTo>
                    <a:lnTo>
                      <a:pt x="315" y="4771"/>
                    </a:lnTo>
                    <a:lnTo>
                      <a:pt x="357" y="4813"/>
                    </a:lnTo>
                    <a:lnTo>
                      <a:pt x="398" y="4938"/>
                    </a:lnTo>
                    <a:lnTo>
                      <a:pt x="357" y="5022"/>
                    </a:lnTo>
                    <a:lnTo>
                      <a:pt x="398" y="5169"/>
                    </a:lnTo>
                    <a:lnTo>
                      <a:pt x="440" y="5252"/>
                    </a:lnTo>
                    <a:lnTo>
                      <a:pt x="461" y="5357"/>
                    </a:lnTo>
                    <a:lnTo>
                      <a:pt x="545" y="5441"/>
                    </a:lnTo>
                    <a:lnTo>
                      <a:pt x="984" y="5441"/>
                    </a:lnTo>
                    <a:lnTo>
                      <a:pt x="1089" y="5503"/>
                    </a:lnTo>
                    <a:lnTo>
                      <a:pt x="1173" y="5650"/>
                    </a:lnTo>
                    <a:lnTo>
                      <a:pt x="1277" y="5880"/>
                    </a:lnTo>
                    <a:lnTo>
                      <a:pt x="1340" y="5922"/>
                    </a:lnTo>
                    <a:lnTo>
                      <a:pt x="1403" y="6006"/>
                    </a:lnTo>
                    <a:lnTo>
                      <a:pt x="1486" y="6089"/>
                    </a:lnTo>
                    <a:lnTo>
                      <a:pt x="2491" y="6319"/>
                    </a:lnTo>
                    <a:lnTo>
                      <a:pt x="2595" y="6424"/>
                    </a:lnTo>
                    <a:lnTo>
                      <a:pt x="3118" y="6215"/>
                    </a:lnTo>
                    <a:lnTo>
                      <a:pt x="3746" y="5964"/>
                    </a:lnTo>
                    <a:lnTo>
                      <a:pt x="8391" y="8307"/>
                    </a:lnTo>
                    <a:lnTo>
                      <a:pt x="8391" y="8098"/>
                    </a:lnTo>
                    <a:lnTo>
                      <a:pt x="8935" y="8056"/>
                    </a:lnTo>
                    <a:lnTo>
                      <a:pt x="8705" y="2344"/>
                    </a:lnTo>
                    <a:lnTo>
                      <a:pt x="8621" y="2051"/>
                    </a:lnTo>
                    <a:lnTo>
                      <a:pt x="8580" y="1905"/>
                    </a:lnTo>
                    <a:lnTo>
                      <a:pt x="8621" y="1716"/>
                    </a:lnTo>
                    <a:lnTo>
                      <a:pt x="8705" y="1507"/>
                    </a:lnTo>
                    <a:lnTo>
                      <a:pt x="8705" y="1381"/>
                    </a:lnTo>
                    <a:lnTo>
                      <a:pt x="8663" y="1214"/>
                    </a:lnTo>
                    <a:lnTo>
                      <a:pt x="8705" y="984"/>
                    </a:lnTo>
                    <a:lnTo>
                      <a:pt x="8726" y="879"/>
                    </a:lnTo>
                    <a:lnTo>
                      <a:pt x="8684" y="733"/>
                    </a:lnTo>
                    <a:lnTo>
                      <a:pt x="8600" y="649"/>
                    </a:lnTo>
                    <a:lnTo>
                      <a:pt x="8496" y="628"/>
                    </a:lnTo>
                    <a:lnTo>
                      <a:pt x="8391" y="649"/>
                    </a:lnTo>
                    <a:lnTo>
                      <a:pt x="7994" y="586"/>
                    </a:lnTo>
                    <a:lnTo>
                      <a:pt x="7931" y="524"/>
                    </a:lnTo>
                    <a:lnTo>
                      <a:pt x="7764" y="524"/>
                    </a:lnTo>
                    <a:lnTo>
                      <a:pt x="7575" y="461"/>
                    </a:lnTo>
                    <a:lnTo>
                      <a:pt x="7533" y="377"/>
                    </a:lnTo>
                    <a:lnTo>
                      <a:pt x="7575" y="356"/>
                    </a:lnTo>
                    <a:lnTo>
                      <a:pt x="7554" y="314"/>
                    </a:lnTo>
                    <a:lnTo>
                      <a:pt x="7324" y="168"/>
                    </a:lnTo>
                    <a:lnTo>
                      <a:pt x="7199" y="168"/>
                    </a:lnTo>
                    <a:lnTo>
                      <a:pt x="7010" y="126"/>
                    </a:lnTo>
                    <a:lnTo>
                      <a:pt x="6948" y="105"/>
                    </a:lnTo>
                    <a:lnTo>
                      <a:pt x="6885" y="147"/>
                    </a:lnTo>
                    <a:lnTo>
                      <a:pt x="6780" y="63"/>
                    </a:lnTo>
                    <a:lnTo>
                      <a:pt x="6717" y="63"/>
                    </a:lnTo>
                    <a:lnTo>
                      <a:pt x="6529" y="168"/>
                    </a:lnTo>
                    <a:lnTo>
                      <a:pt x="6257" y="210"/>
                    </a:lnTo>
                    <a:lnTo>
                      <a:pt x="6006" y="314"/>
                    </a:lnTo>
                    <a:lnTo>
                      <a:pt x="5880" y="440"/>
                    </a:lnTo>
                    <a:lnTo>
                      <a:pt x="5839" y="586"/>
                    </a:lnTo>
                    <a:lnTo>
                      <a:pt x="5776" y="670"/>
                    </a:lnTo>
                    <a:lnTo>
                      <a:pt x="5755" y="963"/>
                    </a:lnTo>
                    <a:lnTo>
                      <a:pt x="5859" y="1109"/>
                    </a:lnTo>
                    <a:lnTo>
                      <a:pt x="5943" y="1361"/>
                    </a:lnTo>
                    <a:lnTo>
                      <a:pt x="5880" y="1486"/>
                    </a:lnTo>
                    <a:lnTo>
                      <a:pt x="5734" y="1633"/>
                    </a:lnTo>
                    <a:lnTo>
                      <a:pt x="5692" y="1695"/>
                    </a:lnTo>
                    <a:lnTo>
                      <a:pt x="5525" y="1842"/>
                    </a:lnTo>
                    <a:lnTo>
                      <a:pt x="5378" y="1905"/>
                    </a:lnTo>
                    <a:lnTo>
                      <a:pt x="5148" y="1800"/>
                    </a:lnTo>
                    <a:lnTo>
                      <a:pt x="4918" y="1612"/>
                    </a:lnTo>
                    <a:lnTo>
                      <a:pt x="4730" y="1486"/>
                    </a:lnTo>
                    <a:lnTo>
                      <a:pt x="4479" y="1319"/>
                    </a:lnTo>
                    <a:lnTo>
                      <a:pt x="4060" y="1172"/>
                    </a:lnTo>
                    <a:lnTo>
                      <a:pt x="3872" y="1151"/>
                    </a:lnTo>
                    <a:lnTo>
                      <a:pt x="3788" y="1172"/>
                    </a:lnTo>
                    <a:lnTo>
                      <a:pt x="3579" y="1172"/>
                    </a:lnTo>
                    <a:lnTo>
                      <a:pt x="3390" y="1068"/>
                    </a:lnTo>
                    <a:lnTo>
                      <a:pt x="3223" y="733"/>
                    </a:lnTo>
                    <a:lnTo>
                      <a:pt x="3223" y="545"/>
                    </a:lnTo>
                    <a:lnTo>
                      <a:pt x="3056" y="356"/>
                    </a:lnTo>
                    <a:lnTo>
                      <a:pt x="2700" y="314"/>
                    </a:lnTo>
                    <a:lnTo>
                      <a:pt x="2512" y="168"/>
                    </a:lnTo>
                    <a:lnTo>
                      <a:pt x="2198" y="168"/>
                    </a:lnTo>
                    <a:lnTo>
                      <a:pt x="2010" y="105"/>
                    </a:lnTo>
                    <a:lnTo>
                      <a:pt x="1591" y="168"/>
                    </a:lnTo>
                    <a:lnTo>
                      <a:pt x="1298" y="126"/>
                    </a:lnTo>
                    <a:lnTo>
                      <a:pt x="1194" y="21"/>
                    </a:lnTo>
                    <a:lnTo>
                      <a:pt x="106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7" name="Google Shape;3027;p66"/>
              <p:cNvSpPr/>
              <p:nvPr/>
            </p:nvSpPr>
            <p:spPr>
              <a:xfrm>
                <a:off x="3792975" y="2679900"/>
                <a:ext cx="57050" cy="111450"/>
              </a:xfrm>
              <a:custGeom>
                <a:avLst/>
                <a:gdLst/>
                <a:ahLst/>
                <a:cxnLst/>
                <a:rect l="l" t="t" r="r" b="b"/>
                <a:pathLst>
                  <a:path w="2282" h="4458" extrusionOk="0">
                    <a:moveTo>
                      <a:pt x="1235" y="0"/>
                    </a:moveTo>
                    <a:lnTo>
                      <a:pt x="1110" y="21"/>
                    </a:lnTo>
                    <a:lnTo>
                      <a:pt x="1110" y="105"/>
                    </a:lnTo>
                    <a:lnTo>
                      <a:pt x="1026" y="21"/>
                    </a:lnTo>
                    <a:lnTo>
                      <a:pt x="859" y="42"/>
                    </a:lnTo>
                    <a:lnTo>
                      <a:pt x="650" y="147"/>
                    </a:lnTo>
                    <a:lnTo>
                      <a:pt x="524" y="272"/>
                    </a:lnTo>
                    <a:lnTo>
                      <a:pt x="503" y="356"/>
                    </a:lnTo>
                    <a:lnTo>
                      <a:pt x="524" y="440"/>
                    </a:lnTo>
                    <a:lnTo>
                      <a:pt x="503" y="586"/>
                    </a:lnTo>
                    <a:lnTo>
                      <a:pt x="503" y="775"/>
                    </a:lnTo>
                    <a:lnTo>
                      <a:pt x="399" y="1047"/>
                    </a:lnTo>
                    <a:lnTo>
                      <a:pt x="440" y="1193"/>
                    </a:lnTo>
                    <a:lnTo>
                      <a:pt x="503" y="1298"/>
                    </a:lnTo>
                    <a:lnTo>
                      <a:pt x="524" y="1319"/>
                    </a:lnTo>
                    <a:lnTo>
                      <a:pt x="482" y="1381"/>
                    </a:lnTo>
                    <a:lnTo>
                      <a:pt x="419" y="1465"/>
                    </a:lnTo>
                    <a:lnTo>
                      <a:pt x="503" y="1528"/>
                    </a:lnTo>
                    <a:lnTo>
                      <a:pt x="440" y="1591"/>
                    </a:lnTo>
                    <a:lnTo>
                      <a:pt x="419" y="1800"/>
                    </a:lnTo>
                    <a:lnTo>
                      <a:pt x="336" y="1842"/>
                    </a:lnTo>
                    <a:lnTo>
                      <a:pt x="294" y="1925"/>
                    </a:lnTo>
                    <a:lnTo>
                      <a:pt x="210" y="1946"/>
                    </a:lnTo>
                    <a:lnTo>
                      <a:pt x="85" y="2114"/>
                    </a:lnTo>
                    <a:lnTo>
                      <a:pt x="1" y="2365"/>
                    </a:lnTo>
                    <a:lnTo>
                      <a:pt x="64" y="2407"/>
                    </a:lnTo>
                    <a:lnTo>
                      <a:pt x="106" y="2553"/>
                    </a:lnTo>
                    <a:lnTo>
                      <a:pt x="85" y="2616"/>
                    </a:lnTo>
                    <a:lnTo>
                      <a:pt x="168" y="2741"/>
                    </a:lnTo>
                    <a:lnTo>
                      <a:pt x="210" y="2741"/>
                    </a:lnTo>
                    <a:lnTo>
                      <a:pt x="399" y="2888"/>
                    </a:lnTo>
                    <a:lnTo>
                      <a:pt x="419" y="3034"/>
                    </a:lnTo>
                    <a:lnTo>
                      <a:pt x="545" y="3076"/>
                    </a:lnTo>
                    <a:lnTo>
                      <a:pt x="608" y="3139"/>
                    </a:lnTo>
                    <a:lnTo>
                      <a:pt x="712" y="3160"/>
                    </a:lnTo>
                    <a:lnTo>
                      <a:pt x="838" y="3306"/>
                    </a:lnTo>
                    <a:lnTo>
                      <a:pt x="1215" y="4457"/>
                    </a:lnTo>
                    <a:lnTo>
                      <a:pt x="1277" y="4457"/>
                    </a:lnTo>
                    <a:lnTo>
                      <a:pt x="1319" y="4436"/>
                    </a:lnTo>
                    <a:lnTo>
                      <a:pt x="1424" y="4394"/>
                    </a:lnTo>
                    <a:lnTo>
                      <a:pt x="1466" y="4290"/>
                    </a:lnTo>
                    <a:lnTo>
                      <a:pt x="1487" y="4227"/>
                    </a:lnTo>
                    <a:lnTo>
                      <a:pt x="1487" y="4185"/>
                    </a:lnTo>
                    <a:lnTo>
                      <a:pt x="1528" y="4143"/>
                    </a:lnTo>
                    <a:lnTo>
                      <a:pt x="1528" y="4018"/>
                    </a:lnTo>
                    <a:lnTo>
                      <a:pt x="1466" y="3829"/>
                    </a:lnTo>
                    <a:lnTo>
                      <a:pt x="1487" y="3767"/>
                    </a:lnTo>
                    <a:lnTo>
                      <a:pt x="1487" y="3683"/>
                    </a:lnTo>
                    <a:lnTo>
                      <a:pt x="1570" y="3620"/>
                    </a:lnTo>
                    <a:lnTo>
                      <a:pt x="1696" y="3620"/>
                    </a:lnTo>
                    <a:lnTo>
                      <a:pt x="1800" y="3495"/>
                    </a:lnTo>
                    <a:lnTo>
                      <a:pt x="1800" y="3411"/>
                    </a:lnTo>
                    <a:lnTo>
                      <a:pt x="2156" y="3202"/>
                    </a:lnTo>
                    <a:lnTo>
                      <a:pt x="2282" y="3034"/>
                    </a:lnTo>
                    <a:lnTo>
                      <a:pt x="2219" y="2972"/>
                    </a:lnTo>
                    <a:lnTo>
                      <a:pt x="2177" y="2762"/>
                    </a:lnTo>
                    <a:lnTo>
                      <a:pt x="2198" y="2721"/>
                    </a:lnTo>
                    <a:lnTo>
                      <a:pt x="2156" y="2679"/>
                    </a:lnTo>
                    <a:lnTo>
                      <a:pt x="1968" y="2574"/>
                    </a:lnTo>
                    <a:lnTo>
                      <a:pt x="1947" y="2532"/>
                    </a:lnTo>
                    <a:lnTo>
                      <a:pt x="1947" y="2448"/>
                    </a:lnTo>
                    <a:lnTo>
                      <a:pt x="1863" y="2407"/>
                    </a:lnTo>
                    <a:lnTo>
                      <a:pt x="1842" y="2428"/>
                    </a:lnTo>
                    <a:lnTo>
                      <a:pt x="1842" y="2469"/>
                    </a:lnTo>
                    <a:lnTo>
                      <a:pt x="1779" y="2511"/>
                    </a:lnTo>
                    <a:lnTo>
                      <a:pt x="1696" y="2469"/>
                    </a:lnTo>
                    <a:lnTo>
                      <a:pt x="1675" y="2365"/>
                    </a:lnTo>
                    <a:lnTo>
                      <a:pt x="1591" y="2407"/>
                    </a:lnTo>
                    <a:lnTo>
                      <a:pt x="1424" y="2260"/>
                    </a:lnTo>
                    <a:lnTo>
                      <a:pt x="1340" y="2114"/>
                    </a:lnTo>
                    <a:lnTo>
                      <a:pt x="1382" y="1925"/>
                    </a:lnTo>
                    <a:lnTo>
                      <a:pt x="1675" y="1737"/>
                    </a:lnTo>
                    <a:lnTo>
                      <a:pt x="1842" y="1570"/>
                    </a:lnTo>
                    <a:lnTo>
                      <a:pt x="1884" y="1507"/>
                    </a:lnTo>
                    <a:lnTo>
                      <a:pt x="1842" y="1465"/>
                    </a:lnTo>
                    <a:lnTo>
                      <a:pt x="1884" y="1381"/>
                    </a:lnTo>
                    <a:lnTo>
                      <a:pt x="1863" y="1298"/>
                    </a:lnTo>
                    <a:lnTo>
                      <a:pt x="1842" y="1277"/>
                    </a:lnTo>
                    <a:lnTo>
                      <a:pt x="1842" y="1088"/>
                    </a:lnTo>
                    <a:lnTo>
                      <a:pt x="1654" y="1005"/>
                    </a:lnTo>
                    <a:lnTo>
                      <a:pt x="1528" y="837"/>
                    </a:lnTo>
                    <a:lnTo>
                      <a:pt x="1549" y="670"/>
                    </a:lnTo>
                    <a:lnTo>
                      <a:pt x="1675" y="586"/>
                    </a:lnTo>
                    <a:lnTo>
                      <a:pt x="1696" y="482"/>
                    </a:lnTo>
                    <a:lnTo>
                      <a:pt x="1800" y="314"/>
                    </a:lnTo>
                    <a:lnTo>
                      <a:pt x="1800" y="210"/>
                    </a:lnTo>
                    <a:lnTo>
                      <a:pt x="1759" y="147"/>
                    </a:lnTo>
                    <a:lnTo>
                      <a:pt x="1549" y="335"/>
                    </a:lnTo>
                    <a:lnTo>
                      <a:pt x="1487" y="419"/>
                    </a:lnTo>
                    <a:lnTo>
                      <a:pt x="1424" y="377"/>
                    </a:lnTo>
                    <a:lnTo>
                      <a:pt x="1340" y="168"/>
                    </a:lnTo>
                    <a:lnTo>
                      <a:pt x="1277" y="168"/>
                    </a:lnTo>
                    <a:lnTo>
                      <a:pt x="1277" y="63"/>
                    </a:lnTo>
                    <a:lnTo>
                      <a:pt x="123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8" name="Google Shape;3028;p66"/>
              <p:cNvSpPr/>
              <p:nvPr/>
            </p:nvSpPr>
            <p:spPr>
              <a:xfrm>
                <a:off x="3568575" y="2683550"/>
                <a:ext cx="289825" cy="280400"/>
              </a:xfrm>
              <a:custGeom>
                <a:avLst/>
                <a:gdLst/>
                <a:ahLst/>
                <a:cxnLst/>
                <a:rect l="l" t="t" r="r" b="b"/>
                <a:pathLst>
                  <a:path w="11593" h="11216" extrusionOk="0">
                    <a:moveTo>
                      <a:pt x="8307" y="1"/>
                    </a:moveTo>
                    <a:lnTo>
                      <a:pt x="8161" y="22"/>
                    </a:lnTo>
                    <a:lnTo>
                      <a:pt x="8140" y="106"/>
                    </a:lnTo>
                    <a:lnTo>
                      <a:pt x="8035" y="126"/>
                    </a:lnTo>
                    <a:lnTo>
                      <a:pt x="7994" y="210"/>
                    </a:lnTo>
                    <a:lnTo>
                      <a:pt x="7910" y="189"/>
                    </a:lnTo>
                    <a:lnTo>
                      <a:pt x="7805" y="189"/>
                    </a:lnTo>
                    <a:lnTo>
                      <a:pt x="7701" y="294"/>
                    </a:lnTo>
                    <a:lnTo>
                      <a:pt x="7575" y="294"/>
                    </a:lnTo>
                    <a:lnTo>
                      <a:pt x="7491" y="168"/>
                    </a:lnTo>
                    <a:lnTo>
                      <a:pt x="7324" y="168"/>
                    </a:lnTo>
                    <a:lnTo>
                      <a:pt x="7261" y="126"/>
                    </a:lnTo>
                    <a:lnTo>
                      <a:pt x="7115" y="168"/>
                    </a:lnTo>
                    <a:lnTo>
                      <a:pt x="6989" y="126"/>
                    </a:lnTo>
                    <a:lnTo>
                      <a:pt x="6947" y="168"/>
                    </a:lnTo>
                    <a:lnTo>
                      <a:pt x="6843" y="106"/>
                    </a:lnTo>
                    <a:lnTo>
                      <a:pt x="6759" y="126"/>
                    </a:lnTo>
                    <a:lnTo>
                      <a:pt x="6696" y="273"/>
                    </a:lnTo>
                    <a:lnTo>
                      <a:pt x="6571" y="273"/>
                    </a:lnTo>
                    <a:lnTo>
                      <a:pt x="6466" y="210"/>
                    </a:lnTo>
                    <a:lnTo>
                      <a:pt x="6320" y="336"/>
                    </a:lnTo>
                    <a:lnTo>
                      <a:pt x="6236" y="336"/>
                    </a:lnTo>
                    <a:lnTo>
                      <a:pt x="6110" y="273"/>
                    </a:lnTo>
                    <a:lnTo>
                      <a:pt x="5964" y="315"/>
                    </a:lnTo>
                    <a:lnTo>
                      <a:pt x="5629" y="315"/>
                    </a:lnTo>
                    <a:lnTo>
                      <a:pt x="5336" y="524"/>
                    </a:lnTo>
                    <a:lnTo>
                      <a:pt x="5190" y="545"/>
                    </a:lnTo>
                    <a:lnTo>
                      <a:pt x="5106" y="545"/>
                    </a:lnTo>
                    <a:lnTo>
                      <a:pt x="4981" y="629"/>
                    </a:lnTo>
                    <a:lnTo>
                      <a:pt x="4960" y="712"/>
                    </a:lnTo>
                    <a:lnTo>
                      <a:pt x="4897" y="817"/>
                    </a:lnTo>
                    <a:lnTo>
                      <a:pt x="4813" y="817"/>
                    </a:lnTo>
                    <a:lnTo>
                      <a:pt x="4792" y="796"/>
                    </a:lnTo>
                    <a:lnTo>
                      <a:pt x="4709" y="796"/>
                    </a:lnTo>
                    <a:lnTo>
                      <a:pt x="4646" y="817"/>
                    </a:lnTo>
                    <a:lnTo>
                      <a:pt x="4604" y="859"/>
                    </a:lnTo>
                    <a:lnTo>
                      <a:pt x="4457" y="901"/>
                    </a:lnTo>
                    <a:lnTo>
                      <a:pt x="4332" y="942"/>
                    </a:lnTo>
                    <a:lnTo>
                      <a:pt x="4248" y="1026"/>
                    </a:lnTo>
                    <a:lnTo>
                      <a:pt x="4227" y="1068"/>
                    </a:lnTo>
                    <a:lnTo>
                      <a:pt x="4123" y="1214"/>
                    </a:lnTo>
                    <a:lnTo>
                      <a:pt x="3934" y="1256"/>
                    </a:lnTo>
                    <a:lnTo>
                      <a:pt x="3767" y="1256"/>
                    </a:lnTo>
                    <a:lnTo>
                      <a:pt x="3830" y="1340"/>
                    </a:lnTo>
                    <a:lnTo>
                      <a:pt x="3851" y="1382"/>
                    </a:lnTo>
                    <a:lnTo>
                      <a:pt x="3913" y="1486"/>
                    </a:lnTo>
                    <a:lnTo>
                      <a:pt x="3934" y="1591"/>
                    </a:lnTo>
                    <a:lnTo>
                      <a:pt x="3955" y="1633"/>
                    </a:lnTo>
                    <a:lnTo>
                      <a:pt x="3955" y="1800"/>
                    </a:lnTo>
                    <a:lnTo>
                      <a:pt x="3955" y="2051"/>
                    </a:lnTo>
                    <a:lnTo>
                      <a:pt x="3976" y="2114"/>
                    </a:lnTo>
                    <a:lnTo>
                      <a:pt x="4039" y="2575"/>
                    </a:lnTo>
                    <a:lnTo>
                      <a:pt x="4123" y="2721"/>
                    </a:lnTo>
                    <a:lnTo>
                      <a:pt x="4144" y="2847"/>
                    </a:lnTo>
                    <a:lnTo>
                      <a:pt x="4227" y="2847"/>
                    </a:lnTo>
                    <a:lnTo>
                      <a:pt x="4269" y="2909"/>
                    </a:lnTo>
                    <a:lnTo>
                      <a:pt x="4353" y="2930"/>
                    </a:lnTo>
                    <a:lnTo>
                      <a:pt x="4395" y="2951"/>
                    </a:lnTo>
                    <a:lnTo>
                      <a:pt x="4332" y="3119"/>
                    </a:lnTo>
                    <a:lnTo>
                      <a:pt x="4353" y="3160"/>
                    </a:lnTo>
                    <a:lnTo>
                      <a:pt x="4269" y="3265"/>
                    </a:lnTo>
                    <a:lnTo>
                      <a:pt x="3600" y="3265"/>
                    </a:lnTo>
                    <a:lnTo>
                      <a:pt x="3453" y="3307"/>
                    </a:lnTo>
                    <a:lnTo>
                      <a:pt x="3307" y="3516"/>
                    </a:lnTo>
                    <a:lnTo>
                      <a:pt x="3202" y="3621"/>
                    </a:lnTo>
                    <a:lnTo>
                      <a:pt x="3118" y="3746"/>
                    </a:lnTo>
                    <a:lnTo>
                      <a:pt x="3139" y="3935"/>
                    </a:lnTo>
                    <a:lnTo>
                      <a:pt x="3097" y="4060"/>
                    </a:lnTo>
                    <a:lnTo>
                      <a:pt x="2700" y="4311"/>
                    </a:lnTo>
                    <a:lnTo>
                      <a:pt x="2072" y="4688"/>
                    </a:lnTo>
                    <a:lnTo>
                      <a:pt x="1612" y="4939"/>
                    </a:lnTo>
                    <a:lnTo>
                      <a:pt x="1361" y="5002"/>
                    </a:lnTo>
                    <a:lnTo>
                      <a:pt x="1152" y="5002"/>
                    </a:lnTo>
                    <a:lnTo>
                      <a:pt x="1047" y="5043"/>
                    </a:lnTo>
                    <a:lnTo>
                      <a:pt x="880" y="5043"/>
                    </a:lnTo>
                    <a:lnTo>
                      <a:pt x="587" y="5106"/>
                    </a:lnTo>
                    <a:lnTo>
                      <a:pt x="398" y="5211"/>
                    </a:lnTo>
                    <a:lnTo>
                      <a:pt x="294" y="5357"/>
                    </a:lnTo>
                    <a:lnTo>
                      <a:pt x="43" y="5546"/>
                    </a:lnTo>
                    <a:lnTo>
                      <a:pt x="43" y="6048"/>
                    </a:lnTo>
                    <a:lnTo>
                      <a:pt x="1" y="6194"/>
                    </a:lnTo>
                    <a:lnTo>
                      <a:pt x="2093" y="7617"/>
                    </a:lnTo>
                    <a:lnTo>
                      <a:pt x="5901" y="10128"/>
                    </a:lnTo>
                    <a:lnTo>
                      <a:pt x="5943" y="10379"/>
                    </a:lnTo>
                    <a:lnTo>
                      <a:pt x="6069" y="10484"/>
                    </a:lnTo>
                    <a:lnTo>
                      <a:pt x="6278" y="10484"/>
                    </a:lnTo>
                    <a:lnTo>
                      <a:pt x="6445" y="10546"/>
                    </a:lnTo>
                    <a:lnTo>
                      <a:pt x="6550" y="10672"/>
                    </a:lnTo>
                    <a:lnTo>
                      <a:pt x="6696" y="10735"/>
                    </a:lnTo>
                    <a:lnTo>
                      <a:pt x="6801" y="10797"/>
                    </a:lnTo>
                    <a:lnTo>
                      <a:pt x="6801" y="10902"/>
                    </a:lnTo>
                    <a:lnTo>
                      <a:pt x="6738" y="11090"/>
                    </a:lnTo>
                    <a:lnTo>
                      <a:pt x="6780" y="11174"/>
                    </a:lnTo>
                    <a:lnTo>
                      <a:pt x="6906" y="11216"/>
                    </a:lnTo>
                    <a:lnTo>
                      <a:pt x="7178" y="11195"/>
                    </a:lnTo>
                    <a:lnTo>
                      <a:pt x="7408" y="11111"/>
                    </a:lnTo>
                    <a:lnTo>
                      <a:pt x="8266" y="10902"/>
                    </a:lnTo>
                    <a:lnTo>
                      <a:pt x="8998" y="10253"/>
                    </a:lnTo>
                    <a:lnTo>
                      <a:pt x="11592" y="8663"/>
                    </a:lnTo>
                    <a:lnTo>
                      <a:pt x="11509" y="8580"/>
                    </a:lnTo>
                    <a:lnTo>
                      <a:pt x="11446" y="8496"/>
                    </a:lnTo>
                    <a:lnTo>
                      <a:pt x="11383" y="8454"/>
                    </a:lnTo>
                    <a:lnTo>
                      <a:pt x="11279" y="8224"/>
                    </a:lnTo>
                    <a:lnTo>
                      <a:pt x="11195" y="8077"/>
                    </a:lnTo>
                    <a:lnTo>
                      <a:pt x="11090" y="8015"/>
                    </a:lnTo>
                    <a:lnTo>
                      <a:pt x="10651" y="8015"/>
                    </a:lnTo>
                    <a:lnTo>
                      <a:pt x="10567" y="7931"/>
                    </a:lnTo>
                    <a:lnTo>
                      <a:pt x="10546" y="7826"/>
                    </a:lnTo>
                    <a:lnTo>
                      <a:pt x="10504" y="7743"/>
                    </a:lnTo>
                    <a:lnTo>
                      <a:pt x="10463" y="7596"/>
                    </a:lnTo>
                    <a:lnTo>
                      <a:pt x="10504" y="7512"/>
                    </a:lnTo>
                    <a:lnTo>
                      <a:pt x="10463" y="7387"/>
                    </a:lnTo>
                    <a:lnTo>
                      <a:pt x="10421" y="7345"/>
                    </a:lnTo>
                    <a:lnTo>
                      <a:pt x="10316" y="7115"/>
                    </a:lnTo>
                    <a:lnTo>
                      <a:pt x="10191" y="6927"/>
                    </a:lnTo>
                    <a:lnTo>
                      <a:pt x="10107" y="6864"/>
                    </a:lnTo>
                    <a:lnTo>
                      <a:pt x="10149" y="6801"/>
                    </a:lnTo>
                    <a:lnTo>
                      <a:pt x="10191" y="6759"/>
                    </a:lnTo>
                    <a:lnTo>
                      <a:pt x="10316" y="6655"/>
                    </a:lnTo>
                    <a:lnTo>
                      <a:pt x="10358" y="6571"/>
                    </a:lnTo>
                    <a:lnTo>
                      <a:pt x="10337" y="6362"/>
                    </a:lnTo>
                    <a:lnTo>
                      <a:pt x="10295" y="6236"/>
                    </a:lnTo>
                    <a:lnTo>
                      <a:pt x="10316" y="6173"/>
                    </a:lnTo>
                    <a:lnTo>
                      <a:pt x="10358" y="5860"/>
                    </a:lnTo>
                    <a:lnTo>
                      <a:pt x="10295" y="5713"/>
                    </a:lnTo>
                    <a:lnTo>
                      <a:pt x="10295" y="5399"/>
                    </a:lnTo>
                    <a:lnTo>
                      <a:pt x="10295" y="5336"/>
                    </a:lnTo>
                    <a:lnTo>
                      <a:pt x="10253" y="5127"/>
                    </a:lnTo>
                    <a:lnTo>
                      <a:pt x="10253" y="4730"/>
                    </a:lnTo>
                    <a:lnTo>
                      <a:pt x="10191" y="4604"/>
                    </a:lnTo>
                    <a:lnTo>
                      <a:pt x="10128" y="4583"/>
                    </a:lnTo>
                    <a:lnTo>
                      <a:pt x="10128" y="4374"/>
                    </a:lnTo>
                    <a:lnTo>
                      <a:pt x="10191" y="4311"/>
                    </a:lnTo>
                    <a:lnTo>
                      <a:pt x="9814" y="3160"/>
                    </a:lnTo>
                    <a:lnTo>
                      <a:pt x="9688" y="3014"/>
                    </a:lnTo>
                    <a:lnTo>
                      <a:pt x="9584" y="2993"/>
                    </a:lnTo>
                    <a:lnTo>
                      <a:pt x="9521" y="2930"/>
                    </a:lnTo>
                    <a:lnTo>
                      <a:pt x="9395" y="2888"/>
                    </a:lnTo>
                    <a:lnTo>
                      <a:pt x="9375" y="2742"/>
                    </a:lnTo>
                    <a:lnTo>
                      <a:pt x="9186" y="2595"/>
                    </a:lnTo>
                    <a:lnTo>
                      <a:pt x="9144" y="2595"/>
                    </a:lnTo>
                    <a:lnTo>
                      <a:pt x="9061" y="2470"/>
                    </a:lnTo>
                    <a:lnTo>
                      <a:pt x="9082" y="2407"/>
                    </a:lnTo>
                    <a:lnTo>
                      <a:pt x="9040" y="2261"/>
                    </a:lnTo>
                    <a:lnTo>
                      <a:pt x="8977" y="2219"/>
                    </a:lnTo>
                    <a:lnTo>
                      <a:pt x="9061" y="1968"/>
                    </a:lnTo>
                    <a:lnTo>
                      <a:pt x="9186" y="1800"/>
                    </a:lnTo>
                    <a:lnTo>
                      <a:pt x="9270" y="1779"/>
                    </a:lnTo>
                    <a:lnTo>
                      <a:pt x="9312" y="1696"/>
                    </a:lnTo>
                    <a:lnTo>
                      <a:pt x="9395" y="1654"/>
                    </a:lnTo>
                    <a:lnTo>
                      <a:pt x="9416" y="1445"/>
                    </a:lnTo>
                    <a:lnTo>
                      <a:pt x="9479" y="1382"/>
                    </a:lnTo>
                    <a:lnTo>
                      <a:pt x="9395" y="1319"/>
                    </a:lnTo>
                    <a:lnTo>
                      <a:pt x="9458" y="1235"/>
                    </a:lnTo>
                    <a:lnTo>
                      <a:pt x="9500" y="1173"/>
                    </a:lnTo>
                    <a:lnTo>
                      <a:pt x="9479" y="1152"/>
                    </a:lnTo>
                    <a:lnTo>
                      <a:pt x="9416" y="1047"/>
                    </a:lnTo>
                    <a:lnTo>
                      <a:pt x="9375" y="901"/>
                    </a:lnTo>
                    <a:lnTo>
                      <a:pt x="9479" y="629"/>
                    </a:lnTo>
                    <a:lnTo>
                      <a:pt x="9479" y="440"/>
                    </a:lnTo>
                    <a:lnTo>
                      <a:pt x="9500" y="294"/>
                    </a:lnTo>
                    <a:lnTo>
                      <a:pt x="9479" y="210"/>
                    </a:lnTo>
                    <a:lnTo>
                      <a:pt x="9500" y="126"/>
                    </a:lnTo>
                    <a:lnTo>
                      <a:pt x="9479" y="106"/>
                    </a:lnTo>
                    <a:lnTo>
                      <a:pt x="9291" y="126"/>
                    </a:lnTo>
                    <a:lnTo>
                      <a:pt x="9207" y="106"/>
                    </a:lnTo>
                    <a:lnTo>
                      <a:pt x="8977" y="189"/>
                    </a:lnTo>
                    <a:lnTo>
                      <a:pt x="8851" y="85"/>
                    </a:lnTo>
                    <a:lnTo>
                      <a:pt x="8684" y="22"/>
                    </a:lnTo>
                    <a:lnTo>
                      <a:pt x="8684" y="85"/>
                    </a:lnTo>
                    <a:lnTo>
                      <a:pt x="8579" y="189"/>
                    </a:lnTo>
                    <a:lnTo>
                      <a:pt x="8370" y="168"/>
                    </a:lnTo>
                    <a:lnTo>
                      <a:pt x="8370" y="64"/>
                    </a:lnTo>
                    <a:lnTo>
                      <a:pt x="830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9" name="Google Shape;3029;p66"/>
              <p:cNvSpPr/>
              <p:nvPr/>
            </p:nvSpPr>
            <p:spPr>
              <a:xfrm>
                <a:off x="3511050" y="2702400"/>
                <a:ext cx="167400" cy="132350"/>
              </a:xfrm>
              <a:custGeom>
                <a:avLst/>
                <a:gdLst/>
                <a:ahLst/>
                <a:cxnLst/>
                <a:rect l="l" t="t" r="r" b="b"/>
                <a:pathLst>
                  <a:path w="6696" h="5294" extrusionOk="0">
                    <a:moveTo>
                      <a:pt x="4269" y="0"/>
                    </a:moveTo>
                    <a:lnTo>
                      <a:pt x="4164" y="42"/>
                    </a:lnTo>
                    <a:lnTo>
                      <a:pt x="4122" y="84"/>
                    </a:lnTo>
                    <a:lnTo>
                      <a:pt x="4038" y="84"/>
                    </a:lnTo>
                    <a:lnTo>
                      <a:pt x="3913" y="188"/>
                    </a:lnTo>
                    <a:lnTo>
                      <a:pt x="3871" y="502"/>
                    </a:lnTo>
                    <a:lnTo>
                      <a:pt x="3766" y="691"/>
                    </a:lnTo>
                    <a:lnTo>
                      <a:pt x="3745" y="921"/>
                    </a:lnTo>
                    <a:lnTo>
                      <a:pt x="3662" y="1046"/>
                    </a:lnTo>
                    <a:lnTo>
                      <a:pt x="3411" y="1318"/>
                    </a:lnTo>
                    <a:lnTo>
                      <a:pt x="3327" y="1318"/>
                    </a:lnTo>
                    <a:lnTo>
                      <a:pt x="3222" y="1402"/>
                    </a:lnTo>
                    <a:lnTo>
                      <a:pt x="2992" y="1465"/>
                    </a:lnTo>
                    <a:lnTo>
                      <a:pt x="2825" y="1632"/>
                    </a:lnTo>
                    <a:lnTo>
                      <a:pt x="2783" y="1632"/>
                    </a:lnTo>
                    <a:lnTo>
                      <a:pt x="2553" y="1779"/>
                    </a:lnTo>
                    <a:lnTo>
                      <a:pt x="2406" y="1841"/>
                    </a:lnTo>
                    <a:lnTo>
                      <a:pt x="2344" y="1967"/>
                    </a:lnTo>
                    <a:lnTo>
                      <a:pt x="2072" y="2155"/>
                    </a:lnTo>
                    <a:lnTo>
                      <a:pt x="2155" y="2365"/>
                    </a:lnTo>
                    <a:lnTo>
                      <a:pt x="2155" y="2490"/>
                    </a:lnTo>
                    <a:lnTo>
                      <a:pt x="1925" y="2699"/>
                    </a:lnTo>
                    <a:lnTo>
                      <a:pt x="1758" y="3013"/>
                    </a:lnTo>
                    <a:lnTo>
                      <a:pt x="1758" y="3118"/>
                    </a:lnTo>
                    <a:lnTo>
                      <a:pt x="1862" y="3327"/>
                    </a:lnTo>
                    <a:lnTo>
                      <a:pt x="1779" y="3536"/>
                    </a:lnTo>
                    <a:lnTo>
                      <a:pt x="1841" y="3599"/>
                    </a:lnTo>
                    <a:lnTo>
                      <a:pt x="1883" y="3662"/>
                    </a:lnTo>
                    <a:lnTo>
                      <a:pt x="1862" y="3829"/>
                    </a:lnTo>
                    <a:lnTo>
                      <a:pt x="1507" y="4248"/>
                    </a:lnTo>
                    <a:lnTo>
                      <a:pt x="1444" y="4394"/>
                    </a:lnTo>
                    <a:lnTo>
                      <a:pt x="1297" y="4582"/>
                    </a:lnTo>
                    <a:lnTo>
                      <a:pt x="1109" y="4603"/>
                    </a:lnTo>
                    <a:lnTo>
                      <a:pt x="712" y="4959"/>
                    </a:lnTo>
                    <a:lnTo>
                      <a:pt x="147" y="5064"/>
                    </a:lnTo>
                    <a:lnTo>
                      <a:pt x="0" y="5273"/>
                    </a:lnTo>
                    <a:lnTo>
                      <a:pt x="2344" y="5294"/>
                    </a:lnTo>
                    <a:lnTo>
                      <a:pt x="2344" y="4792"/>
                    </a:lnTo>
                    <a:lnTo>
                      <a:pt x="2595" y="4603"/>
                    </a:lnTo>
                    <a:lnTo>
                      <a:pt x="2699" y="4457"/>
                    </a:lnTo>
                    <a:lnTo>
                      <a:pt x="2888" y="4352"/>
                    </a:lnTo>
                    <a:lnTo>
                      <a:pt x="3181" y="4289"/>
                    </a:lnTo>
                    <a:lnTo>
                      <a:pt x="3348" y="4289"/>
                    </a:lnTo>
                    <a:lnTo>
                      <a:pt x="3453" y="4248"/>
                    </a:lnTo>
                    <a:lnTo>
                      <a:pt x="3662" y="4248"/>
                    </a:lnTo>
                    <a:lnTo>
                      <a:pt x="3913" y="4185"/>
                    </a:lnTo>
                    <a:lnTo>
                      <a:pt x="4373" y="3934"/>
                    </a:lnTo>
                    <a:lnTo>
                      <a:pt x="5001" y="3557"/>
                    </a:lnTo>
                    <a:lnTo>
                      <a:pt x="5398" y="3306"/>
                    </a:lnTo>
                    <a:lnTo>
                      <a:pt x="5440" y="3181"/>
                    </a:lnTo>
                    <a:lnTo>
                      <a:pt x="5419" y="2992"/>
                    </a:lnTo>
                    <a:lnTo>
                      <a:pt x="5503" y="2867"/>
                    </a:lnTo>
                    <a:lnTo>
                      <a:pt x="5608" y="2762"/>
                    </a:lnTo>
                    <a:lnTo>
                      <a:pt x="5754" y="2553"/>
                    </a:lnTo>
                    <a:lnTo>
                      <a:pt x="5901" y="2511"/>
                    </a:lnTo>
                    <a:lnTo>
                      <a:pt x="6570" y="2511"/>
                    </a:lnTo>
                    <a:lnTo>
                      <a:pt x="6654" y="2406"/>
                    </a:lnTo>
                    <a:lnTo>
                      <a:pt x="6633" y="2365"/>
                    </a:lnTo>
                    <a:lnTo>
                      <a:pt x="6696" y="2197"/>
                    </a:lnTo>
                    <a:lnTo>
                      <a:pt x="6654" y="2176"/>
                    </a:lnTo>
                    <a:lnTo>
                      <a:pt x="6570" y="2155"/>
                    </a:lnTo>
                    <a:lnTo>
                      <a:pt x="6528" y="2093"/>
                    </a:lnTo>
                    <a:lnTo>
                      <a:pt x="6445" y="2093"/>
                    </a:lnTo>
                    <a:lnTo>
                      <a:pt x="6424" y="1967"/>
                    </a:lnTo>
                    <a:lnTo>
                      <a:pt x="6340" y="1821"/>
                    </a:lnTo>
                    <a:lnTo>
                      <a:pt x="6277" y="1360"/>
                    </a:lnTo>
                    <a:lnTo>
                      <a:pt x="6256" y="1297"/>
                    </a:lnTo>
                    <a:lnTo>
                      <a:pt x="6256" y="1046"/>
                    </a:lnTo>
                    <a:lnTo>
                      <a:pt x="6256" y="879"/>
                    </a:lnTo>
                    <a:lnTo>
                      <a:pt x="6235" y="837"/>
                    </a:lnTo>
                    <a:lnTo>
                      <a:pt x="6214" y="732"/>
                    </a:lnTo>
                    <a:lnTo>
                      <a:pt x="6152" y="628"/>
                    </a:lnTo>
                    <a:lnTo>
                      <a:pt x="6131" y="586"/>
                    </a:lnTo>
                    <a:lnTo>
                      <a:pt x="6068" y="502"/>
                    </a:lnTo>
                    <a:lnTo>
                      <a:pt x="6005" y="523"/>
                    </a:lnTo>
                    <a:lnTo>
                      <a:pt x="5691" y="502"/>
                    </a:lnTo>
                    <a:lnTo>
                      <a:pt x="5608" y="419"/>
                    </a:lnTo>
                    <a:lnTo>
                      <a:pt x="5587" y="314"/>
                    </a:lnTo>
                    <a:lnTo>
                      <a:pt x="5524" y="293"/>
                    </a:lnTo>
                    <a:lnTo>
                      <a:pt x="5419" y="398"/>
                    </a:lnTo>
                    <a:lnTo>
                      <a:pt x="5231" y="460"/>
                    </a:lnTo>
                    <a:lnTo>
                      <a:pt x="5064" y="398"/>
                    </a:lnTo>
                    <a:lnTo>
                      <a:pt x="4959" y="398"/>
                    </a:lnTo>
                    <a:lnTo>
                      <a:pt x="4854" y="460"/>
                    </a:lnTo>
                    <a:lnTo>
                      <a:pt x="4666" y="481"/>
                    </a:lnTo>
                    <a:lnTo>
                      <a:pt x="4541" y="460"/>
                    </a:lnTo>
                    <a:lnTo>
                      <a:pt x="4373" y="293"/>
                    </a:lnTo>
                    <a:lnTo>
                      <a:pt x="4331" y="251"/>
                    </a:lnTo>
                    <a:lnTo>
                      <a:pt x="4290" y="147"/>
                    </a:lnTo>
                    <a:lnTo>
                      <a:pt x="4290" y="84"/>
                    </a:lnTo>
                    <a:lnTo>
                      <a:pt x="4290" y="42"/>
                    </a:lnTo>
                    <a:lnTo>
                      <a:pt x="426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0" name="Google Shape;3030;p66"/>
              <p:cNvSpPr/>
              <p:nvPr/>
            </p:nvSpPr>
            <p:spPr>
              <a:xfrm>
                <a:off x="3450875" y="2834200"/>
                <a:ext cx="118775" cy="95225"/>
              </a:xfrm>
              <a:custGeom>
                <a:avLst/>
                <a:gdLst/>
                <a:ahLst/>
                <a:cxnLst/>
                <a:rect l="l" t="t" r="r" b="b"/>
                <a:pathLst>
                  <a:path w="4751" h="3809" extrusionOk="0">
                    <a:moveTo>
                      <a:pt x="2407" y="1"/>
                    </a:moveTo>
                    <a:lnTo>
                      <a:pt x="2177" y="315"/>
                    </a:lnTo>
                    <a:lnTo>
                      <a:pt x="2177" y="524"/>
                    </a:lnTo>
                    <a:lnTo>
                      <a:pt x="2072" y="545"/>
                    </a:lnTo>
                    <a:lnTo>
                      <a:pt x="1675" y="754"/>
                    </a:lnTo>
                    <a:lnTo>
                      <a:pt x="1633" y="859"/>
                    </a:lnTo>
                    <a:lnTo>
                      <a:pt x="1466" y="942"/>
                    </a:lnTo>
                    <a:lnTo>
                      <a:pt x="1528" y="1089"/>
                    </a:lnTo>
                    <a:lnTo>
                      <a:pt x="1194" y="1612"/>
                    </a:lnTo>
                    <a:lnTo>
                      <a:pt x="1152" y="1779"/>
                    </a:lnTo>
                    <a:lnTo>
                      <a:pt x="901" y="2030"/>
                    </a:lnTo>
                    <a:lnTo>
                      <a:pt x="796" y="2093"/>
                    </a:lnTo>
                    <a:lnTo>
                      <a:pt x="671" y="2365"/>
                    </a:lnTo>
                    <a:lnTo>
                      <a:pt x="671" y="2470"/>
                    </a:lnTo>
                    <a:lnTo>
                      <a:pt x="461" y="2763"/>
                    </a:lnTo>
                    <a:lnTo>
                      <a:pt x="419" y="2847"/>
                    </a:lnTo>
                    <a:lnTo>
                      <a:pt x="503" y="2888"/>
                    </a:lnTo>
                    <a:lnTo>
                      <a:pt x="398" y="2930"/>
                    </a:lnTo>
                    <a:lnTo>
                      <a:pt x="210" y="3265"/>
                    </a:lnTo>
                    <a:lnTo>
                      <a:pt x="147" y="3286"/>
                    </a:lnTo>
                    <a:lnTo>
                      <a:pt x="64" y="3370"/>
                    </a:lnTo>
                    <a:lnTo>
                      <a:pt x="85" y="3495"/>
                    </a:lnTo>
                    <a:lnTo>
                      <a:pt x="1" y="3621"/>
                    </a:lnTo>
                    <a:lnTo>
                      <a:pt x="43" y="3809"/>
                    </a:lnTo>
                    <a:lnTo>
                      <a:pt x="2344" y="3809"/>
                    </a:lnTo>
                    <a:lnTo>
                      <a:pt x="2303" y="2742"/>
                    </a:lnTo>
                    <a:lnTo>
                      <a:pt x="2386" y="2575"/>
                    </a:lnTo>
                    <a:lnTo>
                      <a:pt x="2512" y="2512"/>
                    </a:lnTo>
                    <a:lnTo>
                      <a:pt x="2658" y="2470"/>
                    </a:lnTo>
                    <a:lnTo>
                      <a:pt x="2867" y="2470"/>
                    </a:lnTo>
                    <a:lnTo>
                      <a:pt x="2888" y="963"/>
                    </a:lnTo>
                    <a:lnTo>
                      <a:pt x="4709" y="984"/>
                    </a:lnTo>
                    <a:lnTo>
                      <a:pt x="4709" y="168"/>
                    </a:lnTo>
                    <a:lnTo>
                      <a:pt x="4751" y="22"/>
                    </a:lnTo>
                    <a:lnTo>
                      <a:pt x="240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1" name="Google Shape;3031;p66"/>
              <p:cNvSpPr/>
              <p:nvPr/>
            </p:nvSpPr>
            <p:spPr>
              <a:xfrm>
                <a:off x="3450375" y="2838400"/>
                <a:ext cx="170550" cy="187800"/>
              </a:xfrm>
              <a:custGeom>
                <a:avLst/>
                <a:gdLst/>
                <a:ahLst/>
                <a:cxnLst/>
                <a:rect l="l" t="t" r="r" b="b"/>
                <a:pathLst>
                  <a:path w="6822" h="7512" extrusionOk="0">
                    <a:moveTo>
                      <a:pt x="4729" y="0"/>
                    </a:moveTo>
                    <a:lnTo>
                      <a:pt x="4729" y="816"/>
                    </a:lnTo>
                    <a:lnTo>
                      <a:pt x="2908" y="795"/>
                    </a:lnTo>
                    <a:lnTo>
                      <a:pt x="2887" y="2302"/>
                    </a:lnTo>
                    <a:lnTo>
                      <a:pt x="2678" y="2302"/>
                    </a:lnTo>
                    <a:lnTo>
                      <a:pt x="2532" y="2344"/>
                    </a:lnTo>
                    <a:lnTo>
                      <a:pt x="2406" y="2407"/>
                    </a:lnTo>
                    <a:lnTo>
                      <a:pt x="2323" y="2574"/>
                    </a:lnTo>
                    <a:lnTo>
                      <a:pt x="2364" y="3641"/>
                    </a:lnTo>
                    <a:lnTo>
                      <a:pt x="63" y="3641"/>
                    </a:lnTo>
                    <a:lnTo>
                      <a:pt x="63" y="3662"/>
                    </a:lnTo>
                    <a:lnTo>
                      <a:pt x="0" y="3808"/>
                    </a:lnTo>
                    <a:lnTo>
                      <a:pt x="0" y="4039"/>
                    </a:lnTo>
                    <a:lnTo>
                      <a:pt x="126" y="3871"/>
                    </a:lnTo>
                    <a:lnTo>
                      <a:pt x="188" y="4018"/>
                    </a:lnTo>
                    <a:lnTo>
                      <a:pt x="209" y="4039"/>
                    </a:lnTo>
                    <a:lnTo>
                      <a:pt x="293" y="3976"/>
                    </a:lnTo>
                    <a:lnTo>
                      <a:pt x="439" y="4248"/>
                    </a:lnTo>
                    <a:lnTo>
                      <a:pt x="398" y="4331"/>
                    </a:lnTo>
                    <a:lnTo>
                      <a:pt x="418" y="4436"/>
                    </a:lnTo>
                    <a:lnTo>
                      <a:pt x="398" y="4645"/>
                    </a:lnTo>
                    <a:lnTo>
                      <a:pt x="314" y="4645"/>
                    </a:lnTo>
                    <a:lnTo>
                      <a:pt x="230" y="4687"/>
                    </a:lnTo>
                    <a:lnTo>
                      <a:pt x="418" y="4917"/>
                    </a:lnTo>
                    <a:lnTo>
                      <a:pt x="523" y="5524"/>
                    </a:lnTo>
                    <a:lnTo>
                      <a:pt x="481" y="5943"/>
                    </a:lnTo>
                    <a:lnTo>
                      <a:pt x="335" y="6131"/>
                    </a:lnTo>
                    <a:lnTo>
                      <a:pt x="272" y="6487"/>
                    </a:lnTo>
                    <a:lnTo>
                      <a:pt x="209" y="6738"/>
                    </a:lnTo>
                    <a:lnTo>
                      <a:pt x="314" y="6654"/>
                    </a:lnTo>
                    <a:lnTo>
                      <a:pt x="398" y="6654"/>
                    </a:lnTo>
                    <a:lnTo>
                      <a:pt x="523" y="6549"/>
                    </a:lnTo>
                    <a:lnTo>
                      <a:pt x="837" y="6487"/>
                    </a:lnTo>
                    <a:lnTo>
                      <a:pt x="1130" y="6382"/>
                    </a:lnTo>
                    <a:lnTo>
                      <a:pt x="1235" y="6382"/>
                    </a:lnTo>
                    <a:lnTo>
                      <a:pt x="1486" y="6466"/>
                    </a:lnTo>
                    <a:lnTo>
                      <a:pt x="1653" y="6487"/>
                    </a:lnTo>
                    <a:lnTo>
                      <a:pt x="1779" y="6654"/>
                    </a:lnTo>
                    <a:lnTo>
                      <a:pt x="1779" y="6738"/>
                    </a:lnTo>
                    <a:lnTo>
                      <a:pt x="1862" y="6759"/>
                    </a:lnTo>
                    <a:lnTo>
                      <a:pt x="1946" y="6696"/>
                    </a:lnTo>
                    <a:lnTo>
                      <a:pt x="1988" y="6738"/>
                    </a:lnTo>
                    <a:lnTo>
                      <a:pt x="2071" y="6738"/>
                    </a:lnTo>
                    <a:lnTo>
                      <a:pt x="2113" y="6780"/>
                    </a:lnTo>
                    <a:lnTo>
                      <a:pt x="2155" y="6905"/>
                    </a:lnTo>
                    <a:lnTo>
                      <a:pt x="2281" y="7010"/>
                    </a:lnTo>
                    <a:lnTo>
                      <a:pt x="2281" y="7156"/>
                    </a:lnTo>
                    <a:lnTo>
                      <a:pt x="2406" y="7177"/>
                    </a:lnTo>
                    <a:lnTo>
                      <a:pt x="2427" y="7303"/>
                    </a:lnTo>
                    <a:lnTo>
                      <a:pt x="2532" y="7324"/>
                    </a:lnTo>
                    <a:lnTo>
                      <a:pt x="2699" y="7428"/>
                    </a:lnTo>
                    <a:lnTo>
                      <a:pt x="2720" y="7512"/>
                    </a:lnTo>
                    <a:lnTo>
                      <a:pt x="2846" y="7407"/>
                    </a:lnTo>
                    <a:lnTo>
                      <a:pt x="3034" y="7407"/>
                    </a:lnTo>
                    <a:lnTo>
                      <a:pt x="3097" y="7261"/>
                    </a:lnTo>
                    <a:lnTo>
                      <a:pt x="3097" y="7177"/>
                    </a:lnTo>
                    <a:lnTo>
                      <a:pt x="3097" y="6947"/>
                    </a:lnTo>
                    <a:lnTo>
                      <a:pt x="3264" y="6884"/>
                    </a:lnTo>
                    <a:lnTo>
                      <a:pt x="3411" y="6884"/>
                    </a:lnTo>
                    <a:lnTo>
                      <a:pt x="3431" y="7052"/>
                    </a:lnTo>
                    <a:lnTo>
                      <a:pt x="3515" y="7219"/>
                    </a:lnTo>
                    <a:lnTo>
                      <a:pt x="3578" y="7282"/>
                    </a:lnTo>
                    <a:lnTo>
                      <a:pt x="3724" y="6989"/>
                    </a:lnTo>
                    <a:lnTo>
                      <a:pt x="3996" y="6863"/>
                    </a:lnTo>
                    <a:lnTo>
                      <a:pt x="4143" y="6905"/>
                    </a:lnTo>
                    <a:lnTo>
                      <a:pt x="4164" y="7093"/>
                    </a:lnTo>
                    <a:lnTo>
                      <a:pt x="4206" y="7156"/>
                    </a:lnTo>
                    <a:lnTo>
                      <a:pt x="4310" y="7052"/>
                    </a:lnTo>
                    <a:lnTo>
                      <a:pt x="4394" y="7052"/>
                    </a:lnTo>
                    <a:lnTo>
                      <a:pt x="4457" y="7114"/>
                    </a:lnTo>
                    <a:lnTo>
                      <a:pt x="4520" y="7156"/>
                    </a:lnTo>
                    <a:lnTo>
                      <a:pt x="6570" y="7156"/>
                    </a:lnTo>
                    <a:lnTo>
                      <a:pt x="6758" y="6633"/>
                    </a:lnTo>
                    <a:lnTo>
                      <a:pt x="6570" y="6528"/>
                    </a:lnTo>
                    <a:lnTo>
                      <a:pt x="6131" y="1423"/>
                    </a:lnTo>
                    <a:lnTo>
                      <a:pt x="6821" y="1423"/>
                    </a:lnTo>
                    <a:lnTo>
                      <a:pt x="472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2" name="Google Shape;3032;p66"/>
              <p:cNvSpPr/>
              <p:nvPr/>
            </p:nvSpPr>
            <p:spPr>
              <a:xfrm>
                <a:off x="3518375" y="2873975"/>
                <a:ext cx="235400" cy="218150"/>
              </a:xfrm>
              <a:custGeom>
                <a:avLst/>
                <a:gdLst/>
                <a:ahLst/>
                <a:cxnLst/>
                <a:rect l="l" t="t" r="r" b="b"/>
                <a:pathLst>
                  <a:path w="9416" h="8726" extrusionOk="0">
                    <a:moveTo>
                      <a:pt x="3411" y="0"/>
                    </a:moveTo>
                    <a:lnTo>
                      <a:pt x="3850" y="5105"/>
                    </a:lnTo>
                    <a:lnTo>
                      <a:pt x="4038" y="5210"/>
                    </a:lnTo>
                    <a:lnTo>
                      <a:pt x="3850" y="5733"/>
                    </a:lnTo>
                    <a:lnTo>
                      <a:pt x="1800" y="5733"/>
                    </a:lnTo>
                    <a:lnTo>
                      <a:pt x="1737" y="5691"/>
                    </a:lnTo>
                    <a:lnTo>
                      <a:pt x="1674" y="5629"/>
                    </a:lnTo>
                    <a:lnTo>
                      <a:pt x="1590" y="5629"/>
                    </a:lnTo>
                    <a:lnTo>
                      <a:pt x="1486" y="5733"/>
                    </a:lnTo>
                    <a:lnTo>
                      <a:pt x="1444" y="5670"/>
                    </a:lnTo>
                    <a:lnTo>
                      <a:pt x="1423" y="5482"/>
                    </a:lnTo>
                    <a:lnTo>
                      <a:pt x="1276" y="5440"/>
                    </a:lnTo>
                    <a:lnTo>
                      <a:pt x="1004" y="5566"/>
                    </a:lnTo>
                    <a:lnTo>
                      <a:pt x="858" y="5859"/>
                    </a:lnTo>
                    <a:lnTo>
                      <a:pt x="795" y="5796"/>
                    </a:lnTo>
                    <a:lnTo>
                      <a:pt x="711" y="5629"/>
                    </a:lnTo>
                    <a:lnTo>
                      <a:pt x="691" y="5461"/>
                    </a:lnTo>
                    <a:lnTo>
                      <a:pt x="544" y="5461"/>
                    </a:lnTo>
                    <a:lnTo>
                      <a:pt x="377" y="5524"/>
                    </a:lnTo>
                    <a:lnTo>
                      <a:pt x="377" y="5754"/>
                    </a:lnTo>
                    <a:lnTo>
                      <a:pt x="377" y="5838"/>
                    </a:lnTo>
                    <a:lnTo>
                      <a:pt x="314" y="5984"/>
                    </a:lnTo>
                    <a:lnTo>
                      <a:pt x="126" y="5984"/>
                    </a:lnTo>
                    <a:lnTo>
                      <a:pt x="0" y="6089"/>
                    </a:lnTo>
                    <a:lnTo>
                      <a:pt x="84" y="6173"/>
                    </a:lnTo>
                    <a:lnTo>
                      <a:pt x="84" y="6277"/>
                    </a:lnTo>
                    <a:lnTo>
                      <a:pt x="105" y="6361"/>
                    </a:lnTo>
                    <a:lnTo>
                      <a:pt x="63" y="6591"/>
                    </a:lnTo>
                    <a:lnTo>
                      <a:pt x="84" y="6675"/>
                    </a:lnTo>
                    <a:lnTo>
                      <a:pt x="209" y="6800"/>
                    </a:lnTo>
                    <a:lnTo>
                      <a:pt x="272" y="6926"/>
                    </a:lnTo>
                    <a:lnTo>
                      <a:pt x="335" y="7010"/>
                    </a:lnTo>
                    <a:lnTo>
                      <a:pt x="398" y="6989"/>
                    </a:lnTo>
                    <a:lnTo>
                      <a:pt x="481" y="7030"/>
                    </a:lnTo>
                    <a:lnTo>
                      <a:pt x="502" y="7114"/>
                    </a:lnTo>
                    <a:lnTo>
                      <a:pt x="586" y="7219"/>
                    </a:lnTo>
                    <a:lnTo>
                      <a:pt x="586" y="7261"/>
                    </a:lnTo>
                    <a:lnTo>
                      <a:pt x="523" y="7344"/>
                    </a:lnTo>
                    <a:lnTo>
                      <a:pt x="544" y="7428"/>
                    </a:lnTo>
                    <a:lnTo>
                      <a:pt x="691" y="7512"/>
                    </a:lnTo>
                    <a:lnTo>
                      <a:pt x="691" y="7616"/>
                    </a:lnTo>
                    <a:lnTo>
                      <a:pt x="649" y="7679"/>
                    </a:lnTo>
                    <a:lnTo>
                      <a:pt x="732" y="7721"/>
                    </a:lnTo>
                    <a:lnTo>
                      <a:pt x="837" y="7658"/>
                    </a:lnTo>
                    <a:lnTo>
                      <a:pt x="921" y="7679"/>
                    </a:lnTo>
                    <a:lnTo>
                      <a:pt x="1046" y="7784"/>
                    </a:lnTo>
                    <a:lnTo>
                      <a:pt x="1214" y="7784"/>
                    </a:lnTo>
                    <a:lnTo>
                      <a:pt x="1318" y="7721"/>
                    </a:lnTo>
                    <a:lnTo>
                      <a:pt x="1381" y="7679"/>
                    </a:lnTo>
                    <a:lnTo>
                      <a:pt x="1486" y="7533"/>
                    </a:lnTo>
                    <a:lnTo>
                      <a:pt x="1632" y="7533"/>
                    </a:lnTo>
                    <a:lnTo>
                      <a:pt x="1779" y="7616"/>
                    </a:lnTo>
                    <a:lnTo>
                      <a:pt x="1800" y="7554"/>
                    </a:lnTo>
                    <a:lnTo>
                      <a:pt x="1904" y="7533"/>
                    </a:lnTo>
                    <a:lnTo>
                      <a:pt x="1946" y="7574"/>
                    </a:lnTo>
                    <a:lnTo>
                      <a:pt x="2072" y="7679"/>
                    </a:lnTo>
                    <a:lnTo>
                      <a:pt x="2113" y="7826"/>
                    </a:lnTo>
                    <a:lnTo>
                      <a:pt x="2092" y="7972"/>
                    </a:lnTo>
                    <a:lnTo>
                      <a:pt x="2155" y="8035"/>
                    </a:lnTo>
                    <a:lnTo>
                      <a:pt x="2281" y="8056"/>
                    </a:lnTo>
                    <a:lnTo>
                      <a:pt x="2281" y="8098"/>
                    </a:lnTo>
                    <a:lnTo>
                      <a:pt x="2176" y="8265"/>
                    </a:lnTo>
                    <a:lnTo>
                      <a:pt x="2113" y="8411"/>
                    </a:lnTo>
                    <a:lnTo>
                      <a:pt x="2113" y="8411"/>
                    </a:lnTo>
                    <a:lnTo>
                      <a:pt x="2218" y="8390"/>
                    </a:lnTo>
                    <a:lnTo>
                      <a:pt x="2281" y="8307"/>
                    </a:lnTo>
                    <a:lnTo>
                      <a:pt x="2364" y="8307"/>
                    </a:lnTo>
                    <a:lnTo>
                      <a:pt x="2364" y="8411"/>
                    </a:lnTo>
                    <a:lnTo>
                      <a:pt x="2385" y="8495"/>
                    </a:lnTo>
                    <a:lnTo>
                      <a:pt x="2385" y="8558"/>
                    </a:lnTo>
                    <a:lnTo>
                      <a:pt x="2532" y="8579"/>
                    </a:lnTo>
                    <a:lnTo>
                      <a:pt x="2595" y="8621"/>
                    </a:lnTo>
                    <a:lnTo>
                      <a:pt x="2595" y="8704"/>
                    </a:lnTo>
                    <a:lnTo>
                      <a:pt x="2783" y="8600"/>
                    </a:lnTo>
                    <a:lnTo>
                      <a:pt x="2846" y="8600"/>
                    </a:lnTo>
                    <a:lnTo>
                      <a:pt x="2992" y="8683"/>
                    </a:lnTo>
                    <a:lnTo>
                      <a:pt x="3222" y="8683"/>
                    </a:lnTo>
                    <a:lnTo>
                      <a:pt x="3264" y="8662"/>
                    </a:lnTo>
                    <a:lnTo>
                      <a:pt x="3264" y="8600"/>
                    </a:lnTo>
                    <a:lnTo>
                      <a:pt x="3452" y="8558"/>
                    </a:lnTo>
                    <a:lnTo>
                      <a:pt x="3620" y="8579"/>
                    </a:lnTo>
                    <a:lnTo>
                      <a:pt x="3578" y="8621"/>
                    </a:lnTo>
                    <a:lnTo>
                      <a:pt x="3620" y="8683"/>
                    </a:lnTo>
                    <a:lnTo>
                      <a:pt x="3787" y="8725"/>
                    </a:lnTo>
                    <a:lnTo>
                      <a:pt x="3892" y="8579"/>
                    </a:lnTo>
                    <a:lnTo>
                      <a:pt x="3976" y="8516"/>
                    </a:lnTo>
                    <a:lnTo>
                      <a:pt x="3997" y="8390"/>
                    </a:lnTo>
                    <a:lnTo>
                      <a:pt x="3976" y="8307"/>
                    </a:lnTo>
                    <a:lnTo>
                      <a:pt x="3976" y="8181"/>
                    </a:lnTo>
                    <a:lnTo>
                      <a:pt x="4080" y="8160"/>
                    </a:lnTo>
                    <a:lnTo>
                      <a:pt x="4059" y="7993"/>
                    </a:lnTo>
                    <a:lnTo>
                      <a:pt x="4038" y="7888"/>
                    </a:lnTo>
                    <a:lnTo>
                      <a:pt x="4143" y="7826"/>
                    </a:lnTo>
                    <a:lnTo>
                      <a:pt x="4269" y="7679"/>
                    </a:lnTo>
                    <a:lnTo>
                      <a:pt x="4457" y="7407"/>
                    </a:lnTo>
                    <a:lnTo>
                      <a:pt x="4561" y="7219"/>
                    </a:lnTo>
                    <a:lnTo>
                      <a:pt x="4582" y="7135"/>
                    </a:lnTo>
                    <a:lnTo>
                      <a:pt x="4708" y="6926"/>
                    </a:lnTo>
                    <a:lnTo>
                      <a:pt x="4792" y="6905"/>
                    </a:lnTo>
                    <a:lnTo>
                      <a:pt x="4813" y="6821"/>
                    </a:lnTo>
                    <a:lnTo>
                      <a:pt x="4980" y="6800"/>
                    </a:lnTo>
                    <a:lnTo>
                      <a:pt x="5043" y="6821"/>
                    </a:lnTo>
                    <a:lnTo>
                      <a:pt x="5336" y="6738"/>
                    </a:lnTo>
                    <a:lnTo>
                      <a:pt x="5398" y="6612"/>
                    </a:lnTo>
                    <a:lnTo>
                      <a:pt x="5712" y="6403"/>
                    </a:lnTo>
                    <a:lnTo>
                      <a:pt x="6152" y="6173"/>
                    </a:lnTo>
                    <a:lnTo>
                      <a:pt x="6277" y="6047"/>
                    </a:lnTo>
                    <a:lnTo>
                      <a:pt x="6465" y="5942"/>
                    </a:lnTo>
                    <a:lnTo>
                      <a:pt x="6758" y="5901"/>
                    </a:lnTo>
                    <a:lnTo>
                      <a:pt x="6884" y="5880"/>
                    </a:lnTo>
                    <a:lnTo>
                      <a:pt x="7072" y="5942"/>
                    </a:lnTo>
                    <a:lnTo>
                      <a:pt x="7177" y="5942"/>
                    </a:lnTo>
                    <a:lnTo>
                      <a:pt x="7198" y="5984"/>
                    </a:lnTo>
                    <a:lnTo>
                      <a:pt x="7219" y="5963"/>
                    </a:lnTo>
                    <a:lnTo>
                      <a:pt x="7344" y="5984"/>
                    </a:lnTo>
                    <a:lnTo>
                      <a:pt x="7742" y="5963"/>
                    </a:lnTo>
                    <a:lnTo>
                      <a:pt x="7867" y="5963"/>
                    </a:lnTo>
                    <a:lnTo>
                      <a:pt x="8035" y="5880"/>
                    </a:lnTo>
                    <a:lnTo>
                      <a:pt x="8390" y="5880"/>
                    </a:lnTo>
                    <a:lnTo>
                      <a:pt x="8558" y="5775"/>
                    </a:lnTo>
                    <a:lnTo>
                      <a:pt x="8746" y="5775"/>
                    </a:lnTo>
                    <a:lnTo>
                      <a:pt x="8893" y="5670"/>
                    </a:lnTo>
                    <a:lnTo>
                      <a:pt x="9186" y="5524"/>
                    </a:lnTo>
                    <a:lnTo>
                      <a:pt x="9227" y="5377"/>
                    </a:lnTo>
                    <a:lnTo>
                      <a:pt x="9269" y="5210"/>
                    </a:lnTo>
                    <a:lnTo>
                      <a:pt x="9332" y="5126"/>
                    </a:lnTo>
                    <a:lnTo>
                      <a:pt x="9395" y="4624"/>
                    </a:lnTo>
                    <a:lnTo>
                      <a:pt x="9416" y="3494"/>
                    </a:lnTo>
                    <a:lnTo>
                      <a:pt x="9186" y="3578"/>
                    </a:lnTo>
                    <a:lnTo>
                      <a:pt x="8914" y="3599"/>
                    </a:lnTo>
                    <a:lnTo>
                      <a:pt x="8788" y="3557"/>
                    </a:lnTo>
                    <a:lnTo>
                      <a:pt x="8746" y="3473"/>
                    </a:lnTo>
                    <a:lnTo>
                      <a:pt x="8809" y="3285"/>
                    </a:lnTo>
                    <a:lnTo>
                      <a:pt x="8809" y="3180"/>
                    </a:lnTo>
                    <a:lnTo>
                      <a:pt x="8704" y="3118"/>
                    </a:lnTo>
                    <a:lnTo>
                      <a:pt x="8558" y="3055"/>
                    </a:lnTo>
                    <a:lnTo>
                      <a:pt x="8453" y="2929"/>
                    </a:lnTo>
                    <a:lnTo>
                      <a:pt x="8286" y="2867"/>
                    </a:lnTo>
                    <a:lnTo>
                      <a:pt x="8077" y="2867"/>
                    </a:lnTo>
                    <a:lnTo>
                      <a:pt x="7951" y="2762"/>
                    </a:lnTo>
                    <a:lnTo>
                      <a:pt x="7909" y="2511"/>
                    </a:lnTo>
                    <a:lnTo>
                      <a:pt x="410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3" name="Google Shape;3033;p66"/>
              <p:cNvSpPr/>
              <p:nvPr/>
            </p:nvSpPr>
            <p:spPr>
              <a:xfrm>
                <a:off x="3617750" y="3020950"/>
                <a:ext cx="108825" cy="79025"/>
              </a:xfrm>
              <a:custGeom>
                <a:avLst/>
                <a:gdLst/>
                <a:ahLst/>
                <a:cxnLst/>
                <a:rect l="l" t="t" r="r" b="b"/>
                <a:pathLst>
                  <a:path w="4353" h="3161" extrusionOk="0">
                    <a:moveTo>
                      <a:pt x="2909" y="1"/>
                    </a:moveTo>
                    <a:lnTo>
                      <a:pt x="2783" y="22"/>
                    </a:lnTo>
                    <a:lnTo>
                      <a:pt x="2490" y="63"/>
                    </a:lnTo>
                    <a:lnTo>
                      <a:pt x="2302" y="168"/>
                    </a:lnTo>
                    <a:lnTo>
                      <a:pt x="2177" y="294"/>
                    </a:lnTo>
                    <a:lnTo>
                      <a:pt x="1737" y="524"/>
                    </a:lnTo>
                    <a:lnTo>
                      <a:pt x="1423" y="733"/>
                    </a:lnTo>
                    <a:lnTo>
                      <a:pt x="1361" y="859"/>
                    </a:lnTo>
                    <a:lnTo>
                      <a:pt x="1068" y="942"/>
                    </a:lnTo>
                    <a:lnTo>
                      <a:pt x="1005" y="921"/>
                    </a:lnTo>
                    <a:lnTo>
                      <a:pt x="838" y="942"/>
                    </a:lnTo>
                    <a:lnTo>
                      <a:pt x="817" y="1026"/>
                    </a:lnTo>
                    <a:lnTo>
                      <a:pt x="733" y="1047"/>
                    </a:lnTo>
                    <a:lnTo>
                      <a:pt x="607" y="1256"/>
                    </a:lnTo>
                    <a:lnTo>
                      <a:pt x="586" y="1340"/>
                    </a:lnTo>
                    <a:lnTo>
                      <a:pt x="482" y="1528"/>
                    </a:lnTo>
                    <a:lnTo>
                      <a:pt x="294" y="1800"/>
                    </a:lnTo>
                    <a:lnTo>
                      <a:pt x="168" y="1947"/>
                    </a:lnTo>
                    <a:lnTo>
                      <a:pt x="63" y="2009"/>
                    </a:lnTo>
                    <a:lnTo>
                      <a:pt x="84" y="2114"/>
                    </a:lnTo>
                    <a:lnTo>
                      <a:pt x="105" y="2281"/>
                    </a:lnTo>
                    <a:lnTo>
                      <a:pt x="1" y="2302"/>
                    </a:lnTo>
                    <a:lnTo>
                      <a:pt x="1" y="2428"/>
                    </a:lnTo>
                    <a:lnTo>
                      <a:pt x="22" y="2511"/>
                    </a:lnTo>
                    <a:lnTo>
                      <a:pt x="1" y="2637"/>
                    </a:lnTo>
                    <a:lnTo>
                      <a:pt x="22" y="2637"/>
                    </a:lnTo>
                    <a:lnTo>
                      <a:pt x="189" y="2783"/>
                    </a:lnTo>
                    <a:lnTo>
                      <a:pt x="398" y="2888"/>
                    </a:lnTo>
                    <a:lnTo>
                      <a:pt x="503" y="2888"/>
                    </a:lnTo>
                    <a:lnTo>
                      <a:pt x="545" y="2930"/>
                    </a:lnTo>
                    <a:lnTo>
                      <a:pt x="649" y="2930"/>
                    </a:lnTo>
                    <a:lnTo>
                      <a:pt x="754" y="2993"/>
                    </a:lnTo>
                    <a:lnTo>
                      <a:pt x="838" y="3097"/>
                    </a:lnTo>
                    <a:lnTo>
                      <a:pt x="1026" y="3160"/>
                    </a:lnTo>
                    <a:lnTo>
                      <a:pt x="1151" y="3139"/>
                    </a:lnTo>
                    <a:lnTo>
                      <a:pt x="1256" y="3055"/>
                    </a:lnTo>
                    <a:lnTo>
                      <a:pt x="1340" y="3055"/>
                    </a:lnTo>
                    <a:lnTo>
                      <a:pt x="1423" y="3139"/>
                    </a:lnTo>
                    <a:lnTo>
                      <a:pt x="1549" y="3139"/>
                    </a:lnTo>
                    <a:lnTo>
                      <a:pt x="1549" y="2993"/>
                    </a:lnTo>
                    <a:lnTo>
                      <a:pt x="1465" y="2825"/>
                    </a:lnTo>
                    <a:lnTo>
                      <a:pt x="1423" y="2783"/>
                    </a:lnTo>
                    <a:lnTo>
                      <a:pt x="1361" y="2595"/>
                    </a:lnTo>
                    <a:lnTo>
                      <a:pt x="1382" y="2470"/>
                    </a:lnTo>
                    <a:lnTo>
                      <a:pt x="1591" y="2428"/>
                    </a:lnTo>
                    <a:lnTo>
                      <a:pt x="2365" y="2428"/>
                    </a:lnTo>
                    <a:lnTo>
                      <a:pt x="2574" y="2386"/>
                    </a:lnTo>
                    <a:lnTo>
                      <a:pt x="2721" y="2386"/>
                    </a:lnTo>
                    <a:lnTo>
                      <a:pt x="2846" y="2323"/>
                    </a:lnTo>
                    <a:lnTo>
                      <a:pt x="2930" y="2323"/>
                    </a:lnTo>
                    <a:lnTo>
                      <a:pt x="3537" y="2491"/>
                    </a:lnTo>
                    <a:lnTo>
                      <a:pt x="3558" y="2428"/>
                    </a:lnTo>
                    <a:lnTo>
                      <a:pt x="3683" y="2386"/>
                    </a:lnTo>
                    <a:lnTo>
                      <a:pt x="3683" y="2281"/>
                    </a:lnTo>
                    <a:lnTo>
                      <a:pt x="3767" y="2198"/>
                    </a:lnTo>
                    <a:lnTo>
                      <a:pt x="3767" y="2093"/>
                    </a:lnTo>
                    <a:lnTo>
                      <a:pt x="3871" y="2051"/>
                    </a:lnTo>
                    <a:lnTo>
                      <a:pt x="3955" y="2072"/>
                    </a:lnTo>
                    <a:lnTo>
                      <a:pt x="4143" y="1967"/>
                    </a:lnTo>
                    <a:lnTo>
                      <a:pt x="4206" y="1967"/>
                    </a:lnTo>
                    <a:lnTo>
                      <a:pt x="4353" y="1800"/>
                    </a:lnTo>
                    <a:lnTo>
                      <a:pt x="4353" y="1737"/>
                    </a:lnTo>
                    <a:lnTo>
                      <a:pt x="4311" y="1737"/>
                    </a:lnTo>
                    <a:lnTo>
                      <a:pt x="4185" y="1570"/>
                    </a:lnTo>
                    <a:lnTo>
                      <a:pt x="4248" y="1465"/>
                    </a:lnTo>
                    <a:lnTo>
                      <a:pt x="4248" y="1361"/>
                    </a:lnTo>
                    <a:lnTo>
                      <a:pt x="4185" y="1319"/>
                    </a:lnTo>
                    <a:lnTo>
                      <a:pt x="4185" y="1256"/>
                    </a:lnTo>
                    <a:lnTo>
                      <a:pt x="4102" y="1214"/>
                    </a:lnTo>
                    <a:lnTo>
                      <a:pt x="3871" y="1340"/>
                    </a:lnTo>
                    <a:lnTo>
                      <a:pt x="3662" y="1214"/>
                    </a:lnTo>
                    <a:lnTo>
                      <a:pt x="3662" y="963"/>
                    </a:lnTo>
                    <a:lnTo>
                      <a:pt x="3118" y="607"/>
                    </a:lnTo>
                    <a:lnTo>
                      <a:pt x="3118" y="419"/>
                    </a:lnTo>
                    <a:lnTo>
                      <a:pt x="3202" y="314"/>
                    </a:lnTo>
                    <a:lnTo>
                      <a:pt x="3202" y="168"/>
                    </a:lnTo>
                    <a:lnTo>
                      <a:pt x="3223" y="105"/>
                    </a:lnTo>
                    <a:lnTo>
                      <a:pt x="3202" y="63"/>
                    </a:lnTo>
                    <a:lnTo>
                      <a:pt x="3097" y="63"/>
                    </a:lnTo>
                    <a:lnTo>
                      <a:pt x="290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4" name="Google Shape;3034;p66"/>
              <p:cNvSpPr/>
              <p:nvPr/>
            </p:nvSpPr>
            <p:spPr>
              <a:xfrm>
                <a:off x="3442525" y="2997925"/>
                <a:ext cx="93125" cy="68050"/>
              </a:xfrm>
              <a:custGeom>
                <a:avLst/>
                <a:gdLst/>
                <a:ahLst/>
                <a:cxnLst/>
                <a:rect l="l" t="t" r="r" b="b"/>
                <a:pathLst>
                  <a:path w="3725" h="2722" extrusionOk="0">
                    <a:moveTo>
                      <a:pt x="1444" y="1"/>
                    </a:moveTo>
                    <a:lnTo>
                      <a:pt x="1151" y="106"/>
                    </a:lnTo>
                    <a:lnTo>
                      <a:pt x="837" y="168"/>
                    </a:lnTo>
                    <a:lnTo>
                      <a:pt x="712" y="273"/>
                    </a:lnTo>
                    <a:lnTo>
                      <a:pt x="628" y="273"/>
                    </a:lnTo>
                    <a:lnTo>
                      <a:pt x="523" y="357"/>
                    </a:lnTo>
                    <a:lnTo>
                      <a:pt x="502" y="524"/>
                    </a:lnTo>
                    <a:lnTo>
                      <a:pt x="377" y="817"/>
                    </a:lnTo>
                    <a:lnTo>
                      <a:pt x="0" y="1131"/>
                    </a:lnTo>
                    <a:lnTo>
                      <a:pt x="188" y="1298"/>
                    </a:lnTo>
                    <a:lnTo>
                      <a:pt x="314" y="1528"/>
                    </a:lnTo>
                    <a:lnTo>
                      <a:pt x="419" y="1528"/>
                    </a:lnTo>
                    <a:lnTo>
                      <a:pt x="419" y="1654"/>
                    </a:lnTo>
                    <a:lnTo>
                      <a:pt x="398" y="1654"/>
                    </a:lnTo>
                    <a:lnTo>
                      <a:pt x="523" y="1759"/>
                    </a:lnTo>
                    <a:lnTo>
                      <a:pt x="440" y="1821"/>
                    </a:lnTo>
                    <a:lnTo>
                      <a:pt x="481" y="1863"/>
                    </a:lnTo>
                    <a:lnTo>
                      <a:pt x="732" y="1863"/>
                    </a:lnTo>
                    <a:lnTo>
                      <a:pt x="795" y="1842"/>
                    </a:lnTo>
                    <a:lnTo>
                      <a:pt x="900" y="1842"/>
                    </a:lnTo>
                    <a:lnTo>
                      <a:pt x="1109" y="1675"/>
                    </a:lnTo>
                    <a:lnTo>
                      <a:pt x="1256" y="1612"/>
                    </a:lnTo>
                    <a:lnTo>
                      <a:pt x="1360" y="1633"/>
                    </a:lnTo>
                    <a:lnTo>
                      <a:pt x="1486" y="1633"/>
                    </a:lnTo>
                    <a:lnTo>
                      <a:pt x="1674" y="1759"/>
                    </a:lnTo>
                    <a:lnTo>
                      <a:pt x="1779" y="1759"/>
                    </a:lnTo>
                    <a:lnTo>
                      <a:pt x="2051" y="1926"/>
                    </a:lnTo>
                    <a:lnTo>
                      <a:pt x="2093" y="1884"/>
                    </a:lnTo>
                    <a:lnTo>
                      <a:pt x="2155" y="1968"/>
                    </a:lnTo>
                    <a:lnTo>
                      <a:pt x="2093" y="2052"/>
                    </a:lnTo>
                    <a:lnTo>
                      <a:pt x="1967" y="2052"/>
                    </a:lnTo>
                    <a:lnTo>
                      <a:pt x="1779" y="1968"/>
                    </a:lnTo>
                    <a:lnTo>
                      <a:pt x="1632" y="1926"/>
                    </a:lnTo>
                    <a:lnTo>
                      <a:pt x="1528" y="1926"/>
                    </a:lnTo>
                    <a:lnTo>
                      <a:pt x="1381" y="1821"/>
                    </a:lnTo>
                    <a:lnTo>
                      <a:pt x="1318" y="1842"/>
                    </a:lnTo>
                    <a:lnTo>
                      <a:pt x="1235" y="1926"/>
                    </a:lnTo>
                    <a:lnTo>
                      <a:pt x="1214" y="1884"/>
                    </a:lnTo>
                    <a:lnTo>
                      <a:pt x="1130" y="1863"/>
                    </a:lnTo>
                    <a:lnTo>
                      <a:pt x="1005" y="1947"/>
                    </a:lnTo>
                    <a:lnTo>
                      <a:pt x="900" y="1968"/>
                    </a:lnTo>
                    <a:lnTo>
                      <a:pt x="795" y="2093"/>
                    </a:lnTo>
                    <a:lnTo>
                      <a:pt x="419" y="2093"/>
                    </a:lnTo>
                    <a:lnTo>
                      <a:pt x="377" y="2156"/>
                    </a:lnTo>
                    <a:lnTo>
                      <a:pt x="377" y="2282"/>
                    </a:lnTo>
                    <a:lnTo>
                      <a:pt x="314" y="2344"/>
                    </a:lnTo>
                    <a:lnTo>
                      <a:pt x="335" y="2386"/>
                    </a:lnTo>
                    <a:lnTo>
                      <a:pt x="481" y="2303"/>
                    </a:lnTo>
                    <a:lnTo>
                      <a:pt x="691" y="2386"/>
                    </a:lnTo>
                    <a:lnTo>
                      <a:pt x="544" y="2470"/>
                    </a:lnTo>
                    <a:lnTo>
                      <a:pt x="502" y="2449"/>
                    </a:lnTo>
                    <a:lnTo>
                      <a:pt x="398" y="2407"/>
                    </a:lnTo>
                    <a:lnTo>
                      <a:pt x="398" y="2407"/>
                    </a:lnTo>
                    <a:lnTo>
                      <a:pt x="440" y="2470"/>
                    </a:lnTo>
                    <a:lnTo>
                      <a:pt x="419" y="2575"/>
                    </a:lnTo>
                    <a:lnTo>
                      <a:pt x="586" y="2616"/>
                    </a:lnTo>
                    <a:lnTo>
                      <a:pt x="753" y="2512"/>
                    </a:lnTo>
                    <a:lnTo>
                      <a:pt x="1151" y="2554"/>
                    </a:lnTo>
                    <a:lnTo>
                      <a:pt x="1256" y="2407"/>
                    </a:lnTo>
                    <a:lnTo>
                      <a:pt x="1465" y="2344"/>
                    </a:lnTo>
                    <a:lnTo>
                      <a:pt x="1988" y="2344"/>
                    </a:lnTo>
                    <a:lnTo>
                      <a:pt x="2113" y="2386"/>
                    </a:lnTo>
                    <a:lnTo>
                      <a:pt x="2113" y="2365"/>
                    </a:lnTo>
                    <a:lnTo>
                      <a:pt x="2260" y="2344"/>
                    </a:lnTo>
                    <a:lnTo>
                      <a:pt x="2595" y="2365"/>
                    </a:lnTo>
                    <a:lnTo>
                      <a:pt x="2825" y="2470"/>
                    </a:lnTo>
                    <a:lnTo>
                      <a:pt x="2929" y="2554"/>
                    </a:lnTo>
                    <a:lnTo>
                      <a:pt x="3118" y="2554"/>
                    </a:lnTo>
                    <a:lnTo>
                      <a:pt x="3306" y="2616"/>
                    </a:lnTo>
                    <a:lnTo>
                      <a:pt x="3411" y="2554"/>
                    </a:lnTo>
                    <a:lnTo>
                      <a:pt x="3515" y="2575"/>
                    </a:lnTo>
                    <a:lnTo>
                      <a:pt x="3557" y="2616"/>
                    </a:lnTo>
                    <a:lnTo>
                      <a:pt x="3683" y="2616"/>
                    </a:lnTo>
                    <a:lnTo>
                      <a:pt x="3683" y="2721"/>
                    </a:lnTo>
                    <a:lnTo>
                      <a:pt x="3725" y="2658"/>
                    </a:lnTo>
                    <a:lnTo>
                      <a:pt x="3725" y="2554"/>
                    </a:lnTo>
                    <a:lnTo>
                      <a:pt x="3578" y="2470"/>
                    </a:lnTo>
                    <a:lnTo>
                      <a:pt x="3557" y="2386"/>
                    </a:lnTo>
                    <a:lnTo>
                      <a:pt x="3620" y="2303"/>
                    </a:lnTo>
                    <a:lnTo>
                      <a:pt x="3620" y="2261"/>
                    </a:lnTo>
                    <a:lnTo>
                      <a:pt x="3536" y="2156"/>
                    </a:lnTo>
                    <a:lnTo>
                      <a:pt x="3515" y="2072"/>
                    </a:lnTo>
                    <a:lnTo>
                      <a:pt x="3432" y="2031"/>
                    </a:lnTo>
                    <a:lnTo>
                      <a:pt x="3369" y="2052"/>
                    </a:lnTo>
                    <a:lnTo>
                      <a:pt x="3306" y="1968"/>
                    </a:lnTo>
                    <a:lnTo>
                      <a:pt x="3243" y="1842"/>
                    </a:lnTo>
                    <a:lnTo>
                      <a:pt x="3118" y="1717"/>
                    </a:lnTo>
                    <a:lnTo>
                      <a:pt x="3097" y="1633"/>
                    </a:lnTo>
                    <a:lnTo>
                      <a:pt x="3139" y="1403"/>
                    </a:lnTo>
                    <a:lnTo>
                      <a:pt x="3118" y="1319"/>
                    </a:lnTo>
                    <a:lnTo>
                      <a:pt x="3118" y="1215"/>
                    </a:lnTo>
                    <a:lnTo>
                      <a:pt x="3034" y="1131"/>
                    </a:lnTo>
                    <a:lnTo>
                      <a:pt x="3013" y="1047"/>
                    </a:lnTo>
                    <a:lnTo>
                      <a:pt x="2846" y="943"/>
                    </a:lnTo>
                    <a:lnTo>
                      <a:pt x="2741" y="922"/>
                    </a:lnTo>
                    <a:lnTo>
                      <a:pt x="2720" y="796"/>
                    </a:lnTo>
                    <a:lnTo>
                      <a:pt x="2595" y="775"/>
                    </a:lnTo>
                    <a:lnTo>
                      <a:pt x="2595" y="629"/>
                    </a:lnTo>
                    <a:lnTo>
                      <a:pt x="2469" y="524"/>
                    </a:lnTo>
                    <a:lnTo>
                      <a:pt x="2427" y="399"/>
                    </a:lnTo>
                    <a:lnTo>
                      <a:pt x="2385" y="357"/>
                    </a:lnTo>
                    <a:lnTo>
                      <a:pt x="2302" y="357"/>
                    </a:lnTo>
                    <a:lnTo>
                      <a:pt x="2260" y="315"/>
                    </a:lnTo>
                    <a:lnTo>
                      <a:pt x="2176" y="378"/>
                    </a:lnTo>
                    <a:lnTo>
                      <a:pt x="2093" y="357"/>
                    </a:lnTo>
                    <a:lnTo>
                      <a:pt x="2093" y="273"/>
                    </a:lnTo>
                    <a:lnTo>
                      <a:pt x="1967" y="106"/>
                    </a:lnTo>
                    <a:lnTo>
                      <a:pt x="1800" y="85"/>
                    </a:lnTo>
                    <a:lnTo>
                      <a:pt x="154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5" name="Google Shape;3035;p66"/>
              <p:cNvSpPr/>
              <p:nvPr/>
            </p:nvSpPr>
            <p:spPr>
              <a:xfrm>
                <a:off x="3452975" y="3056525"/>
                <a:ext cx="44500" cy="26700"/>
              </a:xfrm>
              <a:custGeom>
                <a:avLst/>
                <a:gdLst/>
                <a:ahLst/>
                <a:cxnLst/>
                <a:rect l="l" t="t" r="r" b="b"/>
                <a:pathLst>
                  <a:path w="1780" h="1068" extrusionOk="0">
                    <a:moveTo>
                      <a:pt x="1047" y="0"/>
                    </a:moveTo>
                    <a:lnTo>
                      <a:pt x="838" y="63"/>
                    </a:lnTo>
                    <a:lnTo>
                      <a:pt x="733" y="210"/>
                    </a:lnTo>
                    <a:lnTo>
                      <a:pt x="335" y="168"/>
                    </a:lnTo>
                    <a:lnTo>
                      <a:pt x="168" y="272"/>
                    </a:lnTo>
                    <a:lnTo>
                      <a:pt x="1" y="231"/>
                    </a:lnTo>
                    <a:lnTo>
                      <a:pt x="1" y="231"/>
                    </a:lnTo>
                    <a:lnTo>
                      <a:pt x="63" y="314"/>
                    </a:lnTo>
                    <a:lnTo>
                      <a:pt x="273" y="335"/>
                    </a:lnTo>
                    <a:lnTo>
                      <a:pt x="335" y="335"/>
                    </a:lnTo>
                    <a:lnTo>
                      <a:pt x="231" y="419"/>
                    </a:lnTo>
                    <a:lnTo>
                      <a:pt x="335" y="524"/>
                    </a:lnTo>
                    <a:lnTo>
                      <a:pt x="440" y="524"/>
                    </a:lnTo>
                    <a:lnTo>
                      <a:pt x="482" y="586"/>
                    </a:lnTo>
                    <a:lnTo>
                      <a:pt x="545" y="586"/>
                    </a:lnTo>
                    <a:lnTo>
                      <a:pt x="691" y="544"/>
                    </a:lnTo>
                    <a:lnTo>
                      <a:pt x="838" y="524"/>
                    </a:lnTo>
                    <a:lnTo>
                      <a:pt x="1005" y="586"/>
                    </a:lnTo>
                    <a:lnTo>
                      <a:pt x="942" y="649"/>
                    </a:lnTo>
                    <a:lnTo>
                      <a:pt x="649" y="649"/>
                    </a:lnTo>
                    <a:lnTo>
                      <a:pt x="691" y="691"/>
                    </a:lnTo>
                    <a:lnTo>
                      <a:pt x="796" y="691"/>
                    </a:lnTo>
                    <a:lnTo>
                      <a:pt x="838" y="754"/>
                    </a:lnTo>
                    <a:lnTo>
                      <a:pt x="817" y="796"/>
                    </a:lnTo>
                    <a:lnTo>
                      <a:pt x="859" y="796"/>
                    </a:lnTo>
                    <a:lnTo>
                      <a:pt x="733" y="963"/>
                    </a:lnTo>
                    <a:lnTo>
                      <a:pt x="963" y="942"/>
                    </a:lnTo>
                    <a:lnTo>
                      <a:pt x="963" y="1047"/>
                    </a:lnTo>
                    <a:lnTo>
                      <a:pt x="1005" y="1068"/>
                    </a:lnTo>
                    <a:lnTo>
                      <a:pt x="1131" y="1047"/>
                    </a:lnTo>
                    <a:lnTo>
                      <a:pt x="1214" y="879"/>
                    </a:lnTo>
                    <a:lnTo>
                      <a:pt x="1319" y="858"/>
                    </a:lnTo>
                    <a:lnTo>
                      <a:pt x="1465" y="775"/>
                    </a:lnTo>
                    <a:lnTo>
                      <a:pt x="1675" y="733"/>
                    </a:lnTo>
                    <a:lnTo>
                      <a:pt x="1758" y="670"/>
                    </a:lnTo>
                    <a:lnTo>
                      <a:pt x="1779" y="565"/>
                    </a:lnTo>
                    <a:lnTo>
                      <a:pt x="1695" y="482"/>
                    </a:lnTo>
                    <a:lnTo>
                      <a:pt x="1695" y="314"/>
                    </a:lnTo>
                    <a:lnTo>
                      <a:pt x="1737" y="210"/>
                    </a:lnTo>
                    <a:lnTo>
                      <a:pt x="1695" y="42"/>
                    </a:lnTo>
                    <a:lnTo>
                      <a:pt x="157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036" name="Google Shape;3036;p66"/>
              <p:cNvGrpSpPr/>
              <p:nvPr/>
            </p:nvGrpSpPr>
            <p:grpSpPr>
              <a:xfrm>
                <a:off x="3450375" y="3038225"/>
                <a:ext cx="132875" cy="99400"/>
                <a:chOff x="3450375" y="3038225"/>
                <a:chExt cx="132875" cy="99400"/>
              </a:xfrm>
            </p:grpSpPr>
            <p:sp>
              <p:nvSpPr>
                <p:cNvPr id="3037" name="Google Shape;3037;p66"/>
                <p:cNvSpPr/>
                <p:nvPr/>
              </p:nvSpPr>
              <p:spPr>
                <a:xfrm>
                  <a:off x="3450375" y="3038225"/>
                  <a:ext cx="46050" cy="13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42" h="545" extrusionOk="0">
                      <a:moveTo>
                        <a:pt x="942" y="0"/>
                      </a:moveTo>
                      <a:lnTo>
                        <a:pt x="795" y="63"/>
                      </a:lnTo>
                      <a:lnTo>
                        <a:pt x="586" y="230"/>
                      </a:lnTo>
                      <a:lnTo>
                        <a:pt x="481" y="230"/>
                      </a:lnTo>
                      <a:lnTo>
                        <a:pt x="418" y="251"/>
                      </a:lnTo>
                      <a:lnTo>
                        <a:pt x="167" y="251"/>
                      </a:lnTo>
                      <a:lnTo>
                        <a:pt x="188" y="335"/>
                      </a:lnTo>
                      <a:lnTo>
                        <a:pt x="314" y="419"/>
                      </a:lnTo>
                      <a:lnTo>
                        <a:pt x="439" y="377"/>
                      </a:lnTo>
                      <a:lnTo>
                        <a:pt x="439" y="377"/>
                      </a:lnTo>
                      <a:lnTo>
                        <a:pt x="377" y="460"/>
                      </a:lnTo>
                      <a:lnTo>
                        <a:pt x="209" y="460"/>
                      </a:lnTo>
                      <a:lnTo>
                        <a:pt x="105" y="314"/>
                      </a:lnTo>
                      <a:lnTo>
                        <a:pt x="0" y="419"/>
                      </a:lnTo>
                      <a:lnTo>
                        <a:pt x="63" y="481"/>
                      </a:lnTo>
                      <a:lnTo>
                        <a:pt x="63" y="544"/>
                      </a:lnTo>
                      <a:lnTo>
                        <a:pt x="105" y="481"/>
                      </a:lnTo>
                      <a:lnTo>
                        <a:pt x="481" y="481"/>
                      </a:lnTo>
                      <a:lnTo>
                        <a:pt x="586" y="356"/>
                      </a:lnTo>
                      <a:lnTo>
                        <a:pt x="691" y="335"/>
                      </a:lnTo>
                      <a:lnTo>
                        <a:pt x="816" y="251"/>
                      </a:lnTo>
                      <a:lnTo>
                        <a:pt x="900" y="272"/>
                      </a:lnTo>
                      <a:lnTo>
                        <a:pt x="921" y="314"/>
                      </a:lnTo>
                      <a:lnTo>
                        <a:pt x="1004" y="230"/>
                      </a:lnTo>
                      <a:lnTo>
                        <a:pt x="1067" y="209"/>
                      </a:lnTo>
                      <a:lnTo>
                        <a:pt x="1214" y="314"/>
                      </a:lnTo>
                      <a:lnTo>
                        <a:pt x="1318" y="314"/>
                      </a:lnTo>
                      <a:lnTo>
                        <a:pt x="1465" y="356"/>
                      </a:lnTo>
                      <a:lnTo>
                        <a:pt x="1653" y="440"/>
                      </a:lnTo>
                      <a:lnTo>
                        <a:pt x="1779" y="440"/>
                      </a:lnTo>
                      <a:lnTo>
                        <a:pt x="1841" y="356"/>
                      </a:lnTo>
                      <a:lnTo>
                        <a:pt x="1779" y="272"/>
                      </a:lnTo>
                      <a:lnTo>
                        <a:pt x="1737" y="314"/>
                      </a:lnTo>
                      <a:lnTo>
                        <a:pt x="1465" y="147"/>
                      </a:lnTo>
                      <a:lnTo>
                        <a:pt x="1360" y="147"/>
                      </a:lnTo>
                      <a:lnTo>
                        <a:pt x="1172" y="21"/>
                      </a:lnTo>
                      <a:lnTo>
                        <a:pt x="1046" y="21"/>
                      </a:lnTo>
                      <a:lnTo>
                        <a:pt x="942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38" name="Google Shape;3038;p66"/>
                <p:cNvSpPr/>
                <p:nvPr/>
              </p:nvSpPr>
              <p:spPr>
                <a:xfrm>
                  <a:off x="3481225" y="3056525"/>
                  <a:ext cx="102025" cy="81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81" h="3244" extrusionOk="0">
                      <a:moveTo>
                        <a:pt x="712" y="0"/>
                      </a:moveTo>
                      <a:lnTo>
                        <a:pt x="565" y="21"/>
                      </a:lnTo>
                      <a:lnTo>
                        <a:pt x="565" y="42"/>
                      </a:lnTo>
                      <a:lnTo>
                        <a:pt x="607" y="210"/>
                      </a:lnTo>
                      <a:lnTo>
                        <a:pt x="565" y="314"/>
                      </a:lnTo>
                      <a:lnTo>
                        <a:pt x="565" y="482"/>
                      </a:lnTo>
                      <a:lnTo>
                        <a:pt x="649" y="565"/>
                      </a:lnTo>
                      <a:lnTo>
                        <a:pt x="628" y="670"/>
                      </a:lnTo>
                      <a:lnTo>
                        <a:pt x="545" y="733"/>
                      </a:lnTo>
                      <a:lnTo>
                        <a:pt x="335" y="775"/>
                      </a:lnTo>
                      <a:lnTo>
                        <a:pt x="189" y="858"/>
                      </a:lnTo>
                      <a:lnTo>
                        <a:pt x="84" y="879"/>
                      </a:lnTo>
                      <a:lnTo>
                        <a:pt x="1" y="1046"/>
                      </a:lnTo>
                      <a:lnTo>
                        <a:pt x="21" y="1005"/>
                      </a:lnTo>
                      <a:lnTo>
                        <a:pt x="105" y="1109"/>
                      </a:lnTo>
                      <a:lnTo>
                        <a:pt x="42" y="1319"/>
                      </a:lnTo>
                      <a:lnTo>
                        <a:pt x="189" y="1507"/>
                      </a:lnTo>
                      <a:lnTo>
                        <a:pt x="314" y="1528"/>
                      </a:lnTo>
                      <a:lnTo>
                        <a:pt x="398" y="1570"/>
                      </a:lnTo>
                      <a:lnTo>
                        <a:pt x="440" y="1486"/>
                      </a:lnTo>
                      <a:lnTo>
                        <a:pt x="545" y="1528"/>
                      </a:lnTo>
                      <a:lnTo>
                        <a:pt x="503" y="1570"/>
                      </a:lnTo>
                      <a:lnTo>
                        <a:pt x="503" y="1674"/>
                      </a:lnTo>
                      <a:lnTo>
                        <a:pt x="545" y="1716"/>
                      </a:lnTo>
                      <a:lnTo>
                        <a:pt x="670" y="1716"/>
                      </a:lnTo>
                      <a:lnTo>
                        <a:pt x="733" y="1904"/>
                      </a:lnTo>
                      <a:lnTo>
                        <a:pt x="879" y="1988"/>
                      </a:lnTo>
                      <a:lnTo>
                        <a:pt x="963" y="2051"/>
                      </a:lnTo>
                      <a:lnTo>
                        <a:pt x="1047" y="2030"/>
                      </a:lnTo>
                      <a:lnTo>
                        <a:pt x="1235" y="1946"/>
                      </a:lnTo>
                      <a:lnTo>
                        <a:pt x="1235" y="1884"/>
                      </a:lnTo>
                      <a:lnTo>
                        <a:pt x="1381" y="1716"/>
                      </a:lnTo>
                      <a:lnTo>
                        <a:pt x="1486" y="1632"/>
                      </a:lnTo>
                      <a:lnTo>
                        <a:pt x="1612" y="1570"/>
                      </a:lnTo>
                      <a:lnTo>
                        <a:pt x="2114" y="1570"/>
                      </a:lnTo>
                      <a:lnTo>
                        <a:pt x="2197" y="1716"/>
                      </a:lnTo>
                      <a:lnTo>
                        <a:pt x="2239" y="1821"/>
                      </a:lnTo>
                      <a:lnTo>
                        <a:pt x="2407" y="2093"/>
                      </a:lnTo>
                      <a:lnTo>
                        <a:pt x="2386" y="2156"/>
                      </a:lnTo>
                      <a:lnTo>
                        <a:pt x="2490" y="2260"/>
                      </a:lnTo>
                      <a:lnTo>
                        <a:pt x="2490" y="2365"/>
                      </a:lnTo>
                      <a:lnTo>
                        <a:pt x="2407" y="2407"/>
                      </a:lnTo>
                      <a:lnTo>
                        <a:pt x="2407" y="2511"/>
                      </a:lnTo>
                      <a:lnTo>
                        <a:pt x="2449" y="2532"/>
                      </a:lnTo>
                      <a:lnTo>
                        <a:pt x="2449" y="2574"/>
                      </a:lnTo>
                      <a:lnTo>
                        <a:pt x="2595" y="2532"/>
                      </a:lnTo>
                      <a:lnTo>
                        <a:pt x="2637" y="2532"/>
                      </a:lnTo>
                      <a:lnTo>
                        <a:pt x="2867" y="2449"/>
                      </a:lnTo>
                      <a:lnTo>
                        <a:pt x="3014" y="2511"/>
                      </a:lnTo>
                      <a:lnTo>
                        <a:pt x="3055" y="2637"/>
                      </a:lnTo>
                      <a:lnTo>
                        <a:pt x="3181" y="2721"/>
                      </a:lnTo>
                      <a:lnTo>
                        <a:pt x="3160" y="2930"/>
                      </a:lnTo>
                      <a:lnTo>
                        <a:pt x="3139" y="3055"/>
                      </a:lnTo>
                      <a:lnTo>
                        <a:pt x="3286" y="3202"/>
                      </a:lnTo>
                      <a:lnTo>
                        <a:pt x="3369" y="3202"/>
                      </a:lnTo>
                      <a:lnTo>
                        <a:pt x="3537" y="3076"/>
                      </a:lnTo>
                      <a:lnTo>
                        <a:pt x="3578" y="3076"/>
                      </a:lnTo>
                      <a:lnTo>
                        <a:pt x="3683" y="3181"/>
                      </a:lnTo>
                      <a:lnTo>
                        <a:pt x="3704" y="3244"/>
                      </a:lnTo>
                      <a:lnTo>
                        <a:pt x="3704" y="3202"/>
                      </a:lnTo>
                      <a:lnTo>
                        <a:pt x="3809" y="3181"/>
                      </a:lnTo>
                      <a:lnTo>
                        <a:pt x="3976" y="2846"/>
                      </a:lnTo>
                      <a:lnTo>
                        <a:pt x="3976" y="2721"/>
                      </a:lnTo>
                      <a:lnTo>
                        <a:pt x="3955" y="2658"/>
                      </a:lnTo>
                      <a:lnTo>
                        <a:pt x="3850" y="2553"/>
                      </a:lnTo>
                      <a:lnTo>
                        <a:pt x="3850" y="2469"/>
                      </a:lnTo>
                      <a:lnTo>
                        <a:pt x="3913" y="2428"/>
                      </a:lnTo>
                      <a:lnTo>
                        <a:pt x="3997" y="2449"/>
                      </a:lnTo>
                      <a:lnTo>
                        <a:pt x="4018" y="2365"/>
                      </a:lnTo>
                      <a:lnTo>
                        <a:pt x="3955" y="2239"/>
                      </a:lnTo>
                      <a:lnTo>
                        <a:pt x="3871" y="2218"/>
                      </a:lnTo>
                      <a:lnTo>
                        <a:pt x="3871" y="2009"/>
                      </a:lnTo>
                      <a:lnTo>
                        <a:pt x="3892" y="1925"/>
                      </a:lnTo>
                      <a:lnTo>
                        <a:pt x="3871" y="1674"/>
                      </a:lnTo>
                      <a:lnTo>
                        <a:pt x="3809" y="1612"/>
                      </a:lnTo>
                      <a:lnTo>
                        <a:pt x="3809" y="1507"/>
                      </a:lnTo>
                      <a:lnTo>
                        <a:pt x="4060" y="1423"/>
                      </a:lnTo>
                      <a:lnTo>
                        <a:pt x="4081" y="1402"/>
                      </a:lnTo>
                      <a:lnTo>
                        <a:pt x="4081" y="1319"/>
                      </a:lnTo>
                      <a:lnTo>
                        <a:pt x="4018" y="1277"/>
                      </a:lnTo>
                      <a:lnTo>
                        <a:pt x="3871" y="1256"/>
                      </a:lnTo>
                      <a:lnTo>
                        <a:pt x="3871" y="1193"/>
                      </a:lnTo>
                      <a:lnTo>
                        <a:pt x="3850" y="1109"/>
                      </a:lnTo>
                      <a:lnTo>
                        <a:pt x="3850" y="1005"/>
                      </a:lnTo>
                      <a:lnTo>
                        <a:pt x="3767" y="1005"/>
                      </a:lnTo>
                      <a:lnTo>
                        <a:pt x="3704" y="1088"/>
                      </a:lnTo>
                      <a:lnTo>
                        <a:pt x="3599" y="1109"/>
                      </a:lnTo>
                      <a:lnTo>
                        <a:pt x="3599" y="1109"/>
                      </a:lnTo>
                      <a:lnTo>
                        <a:pt x="3662" y="963"/>
                      </a:lnTo>
                      <a:lnTo>
                        <a:pt x="3767" y="796"/>
                      </a:lnTo>
                      <a:lnTo>
                        <a:pt x="3767" y="754"/>
                      </a:lnTo>
                      <a:lnTo>
                        <a:pt x="3641" y="733"/>
                      </a:lnTo>
                      <a:lnTo>
                        <a:pt x="3578" y="670"/>
                      </a:lnTo>
                      <a:lnTo>
                        <a:pt x="3599" y="524"/>
                      </a:lnTo>
                      <a:lnTo>
                        <a:pt x="3558" y="377"/>
                      </a:lnTo>
                      <a:lnTo>
                        <a:pt x="3432" y="272"/>
                      </a:lnTo>
                      <a:lnTo>
                        <a:pt x="3390" y="231"/>
                      </a:lnTo>
                      <a:lnTo>
                        <a:pt x="3286" y="252"/>
                      </a:lnTo>
                      <a:lnTo>
                        <a:pt x="3265" y="314"/>
                      </a:lnTo>
                      <a:lnTo>
                        <a:pt x="3118" y="231"/>
                      </a:lnTo>
                      <a:lnTo>
                        <a:pt x="2972" y="231"/>
                      </a:lnTo>
                      <a:lnTo>
                        <a:pt x="2867" y="377"/>
                      </a:lnTo>
                      <a:lnTo>
                        <a:pt x="2804" y="419"/>
                      </a:lnTo>
                      <a:lnTo>
                        <a:pt x="2700" y="482"/>
                      </a:lnTo>
                      <a:lnTo>
                        <a:pt x="2532" y="482"/>
                      </a:lnTo>
                      <a:lnTo>
                        <a:pt x="2407" y="377"/>
                      </a:lnTo>
                      <a:lnTo>
                        <a:pt x="2323" y="356"/>
                      </a:lnTo>
                      <a:lnTo>
                        <a:pt x="2218" y="419"/>
                      </a:lnTo>
                      <a:lnTo>
                        <a:pt x="2135" y="377"/>
                      </a:lnTo>
                      <a:lnTo>
                        <a:pt x="2135" y="272"/>
                      </a:lnTo>
                      <a:lnTo>
                        <a:pt x="2009" y="272"/>
                      </a:lnTo>
                      <a:lnTo>
                        <a:pt x="1967" y="231"/>
                      </a:lnTo>
                      <a:lnTo>
                        <a:pt x="1863" y="210"/>
                      </a:lnTo>
                      <a:lnTo>
                        <a:pt x="1758" y="272"/>
                      </a:lnTo>
                      <a:lnTo>
                        <a:pt x="1570" y="210"/>
                      </a:lnTo>
                      <a:lnTo>
                        <a:pt x="1381" y="210"/>
                      </a:lnTo>
                      <a:lnTo>
                        <a:pt x="1277" y="126"/>
                      </a:lnTo>
                      <a:lnTo>
                        <a:pt x="1047" y="21"/>
                      </a:lnTo>
                      <a:lnTo>
                        <a:pt x="712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039" name="Google Shape;3039;p66"/>
              <p:cNvSpPr/>
              <p:nvPr/>
            </p:nvSpPr>
            <p:spPr>
              <a:xfrm>
                <a:off x="3503200" y="3095750"/>
                <a:ext cx="40300" cy="48150"/>
              </a:xfrm>
              <a:custGeom>
                <a:avLst/>
                <a:gdLst/>
                <a:ahLst/>
                <a:cxnLst/>
                <a:rect l="l" t="t" r="r" b="b"/>
                <a:pathLst>
                  <a:path w="1612" h="1926" extrusionOk="0">
                    <a:moveTo>
                      <a:pt x="733" y="1"/>
                    </a:moveTo>
                    <a:lnTo>
                      <a:pt x="607" y="63"/>
                    </a:lnTo>
                    <a:lnTo>
                      <a:pt x="502" y="147"/>
                    </a:lnTo>
                    <a:lnTo>
                      <a:pt x="356" y="315"/>
                    </a:lnTo>
                    <a:lnTo>
                      <a:pt x="356" y="377"/>
                    </a:lnTo>
                    <a:lnTo>
                      <a:pt x="168" y="461"/>
                    </a:lnTo>
                    <a:lnTo>
                      <a:pt x="84" y="482"/>
                    </a:lnTo>
                    <a:lnTo>
                      <a:pt x="42" y="587"/>
                    </a:lnTo>
                    <a:lnTo>
                      <a:pt x="0" y="670"/>
                    </a:lnTo>
                    <a:lnTo>
                      <a:pt x="105" y="733"/>
                    </a:lnTo>
                    <a:lnTo>
                      <a:pt x="42" y="880"/>
                    </a:lnTo>
                    <a:lnTo>
                      <a:pt x="63" y="963"/>
                    </a:lnTo>
                    <a:lnTo>
                      <a:pt x="168" y="984"/>
                    </a:lnTo>
                    <a:lnTo>
                      <a:pt x="251" y="1172"/>
                    </a:lnTo>
                    <a:lnTo>
                      <a:pt x="251" y="1298"/>
                    </a:lnTo>
                    <a:lnTo>
                      <a:pt x="377" y="1424"/>
                    </a:lnTo>
                    <a:lnTo>
                      <a:pt x="482" y="1382"/>
                    </a:lnTo>
                    <a:lnTo>
                      <a:pt x="482" y="1403"/>
                    </a:lnTo>
                    <a:lnTo>
                      <a:pt x="419" y="1507"/>
                    </a:lnTo>
                    <a:lnTo>
                      <a:pt x="502" y="1591"/>
                    </a:lnTo>
                    <a:lnTo>
                      <a:pt x="586" y="1675"/>
                    </a:lnTo>
                    <a:lnTo>
                      <a:pt x="565" y="1737"/>
                    </a:lnTo>
                    <a:lnTo>
                      <a:pt x="691" y="1779"/>
                    </a:lnTo>
                    <a:lnTo>
                      <a:pt x="1005" y="1926"/>
                    </a:lnTo>
                    <a:lnTo>
                      <a:pt x="1046" y="1926"/>
                    </a:lnTo>
                    <a:lnTo>
                      <a:pt x="1088" y="1842"/>
                    </a:lnTo>
                    <a:lnTo>
                      <a:pt x="1151" y="1696"/>
                    </a:lnTo>
                    <a:lnTo>
                      <a:pt x="1298" y="1633"/>
                    </a:lnTo>
                    <a:lnTo>
                      <a:pt x="1402" y="1507"/>
                    </a:lnTo>
                    <a:lnTo>
                      <a:pt x="1402" y="1403"/>
                    </a:lnTo>
                    <a:lnTo>
                      <a:pt x="1444" y="1256"/>
                    </a:lnTo>
                    <a:lnTo>
                      <a:pt x="1528" y="1214"/>
                    </a:lnTo>
                    <a:lnTo>
                      <a:pt x="1528" y="1152"/>
                    </a:lnTo>
                    <a:lnTo>
                      <a:pt x="1549" y="1005"/>
                    </a:lnTo>
                    <a:lnTo>
                      <a:pt x="1570" y="1005"/>
                    </a:lnTo>
                    <a:lnTo>
                      <a:pt x="1570" y="963"/>
                    </a:lnTo>
                    <a:lnTo>
                      <a:pt x="1528" y="942"/>
                    </a:lnTo>
                    <a:lnTo>
                      <a:pt x="1528" y="838"/>
                    </a:lnTo>
                    <a:lnTo>
                      <a:pt x="1611" y="796"/>
                    </a:lnTo>
                    <a:lnTo>
                      <a:pt x="1611" y="691"/>
                    </a:lnTo>
                    <a:lnTo>
                      <a:pt x="1507" y="587"/>
                    </a:lnTo>
                    <a:lnTo>
                      <a:pt x="1528" y="524"/>
                    </a:lnTo>
                    <a:lnTo>
                      <a:pt x="1360" y="252"/>
                    </a:lnTo>
                    <a:lnTo>
                      <a:pt x="1318" y="147"/>
                    </a:lnTo>
                    <a:lnTo>
                      <a:pt x="123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0" name="Google Shape;3040;p66"/>
              <p:cNvSpPr/>
              <p:nvPr/>
            </p:nvSpPr>
            <p:spPr>
              <a:xfrm>
                <a:off x="3529350" y="3117725"/>
                <a:ext cx="58600" cy="62800"/>
              </a:xfrm>
              <a:custGeom>
                <a:avLst/>
                <a:gdLst/>
                <a:ahLst/>
                <a:cxnLst/>
                <a:rect l="l" t="t" r="r" b="b"/>
                <a:pathLst>
                  <a:path w="2344" h="2512" extrusionOk="0">
                    <a:moveTo>
                      <a:pt x="942" y="1"/>
                    </a:moveTo>
                    <a:lnTo>
                      <a:pt x="712" y="84"/>
                    </a:lnTo>
                    <a:lnTo>
                      <a:pt x="670" y="84"/>
                    </a:lnTo>
                    <a:lnTo>
                      <a:pt x="524" y="126"/>
                    </a:lnTo>
                    <a:lnTo>
                      <a:pt x="503" y="126"/>
                    </a:lnTo>
                    <a:lnTo>
                      <a:pt x="482" y="273"/>
                    </a:lnTo>
                    <a:lnTo>
                      <a:pt x="482" y="335"/>
                    </a:lnTo>
                    <a:lnTo>
                      <a:pt x="398" y="377"/>
                    </a:lnTo>
                    <a:lnTo>
                      <a:pt x="356" y="524"/>
                    </a:lnTo>
                    <a:lnTo>
                      <a:pt x="356" y="628"/>
                    </a:lnTo>
                    <a:lnTo>
                      <a:pt x="252" y="754"/>
                    </a:lnTo>
                    <a:lnTo>
                      <a:pt x="105" y="817"/>
                    </a:lnTo>
                    <a:lnTo>
                      <a:pt x="42" y="963"/>
                    </a:lnTo>
                    <a:lnTo>
                      <a:pt x="0" y="1047"/>
                    </a:lnTo>
                    <a:lnTo>
                      <a:pt x="168" y="1047"/>
                    </a:lnTo>
                    <a:lnTo>
                      <a:pt x="252" y="1109"/>
                    </a:lnTo>
                    <a:lnTo>
                      <a:pt x="210" y="1172"/>
                    </a:lnTo>
                    <a:lnTo>
                      <a:pt x="293" y="1235"/>
                    </a:lnTo>
                    <a:lnTo>
                      <a:pt x="461" y="1444"/>
                    </a:lnTo>
                    <a:lnTo>
                      <a:pt x="524" y="1444"/>
                    </a:lnTo>
                    <a:lnTo>
                      <a:pt x="775" y="1591"/>
                    </a:lnTo>
                    <a:lnTo>
                      <a:pt x="796" y="1591"/>
                    </a:lnTo>
                    <a:lnTo>
                      <a:pt x="1130" y="1967"/>
                    </a:lnTo>
                    <a:lnTo>
                      <a:pt x="1256" y="1988"/>
                    </a:lnTo>
                    <a:lnTo>
                      <a:pt x="1716" y="2302"/>
                    </a:lnTo>
                    <a:lnTo>
                      <a:pt x="2260" y="2511"/>
                    </a:lnTo>
                    <a:lnTo>
                      <a:pt x="2260" y="2386"/>
                    </a:lnTo>
                    <a:lnTo>
                      <a:pt x="2197" y="2281"/>
                    </a:lnTo>
                    <a:lnTo>
                      <a:pt x="2260" y="2156"/>
                    </a:lnTo>
                    <a:lnTo>
                      <a:pt x="2239" y="2072"/>
                    </a:lnTo>
                    <a:lnTo>
                      <a:pt x="2260" y="1967"/>
                    </a:lnTo>
                    <a:lnTo>
                      <a:pt x="2302" y="1884"/>
                    </a:lnTo>
                    <a:lnTo>
                      <a:pt x="2260" y="1800"/>
                    </a:lnTo>
                    <a:lnTo>
                      <a:pt x="2344" y="1758"/>
                    </a:lnTo>
                    <a:lnTo>
                      <a:pt x="2302" y="1653"/>
                    </a:lnTo>
                    <a:lnTo>
                      <a:pt x="2239" y="1633"/>
                    </a:lnTo>
                    <a:lnTo>
                      <a:pt x="2156" y="1570"/>
                    </a:lnTo>
                    <a:lnTo>
                      <a:pt x="2093" y="1465"/>
                    </a:lnTo>
                    <a:lnTo>
                      <a:pt x="2030" y="1444"/>
                    </a:lnTo>
                    <a:lnTo>
                      <a:pt x="1967" y="1444"/>
                    </a:lnTo>
                    <a:lnTo>
                      <a:pt x="1884" y="1361"/>
                    </a:lnTo>
                    <a:lnTo>
                      <a:pt x="1779" y="1361"/>
                    </a:lnTo>
                    <a:lnTo>
                      <a:pt x="1758" y="1381"/>
                    </a:lnTo>
                    <a:lnTo>
                      <a:pt x="1653" y="1361"/>
                    </a:lnTo>
                    <a:lnTo>
                      <a:pt x="1633" y="1256"/>
                    </a:lnTo>
                    <a:lnTo>
                      <a:pt x="1716" y="1151"/>
                    </a:lnTo>
                    <a:lnTo>
                      <a:pt x="1821" y="942"/>
                    </a:lnTo>
                    <a:lnTo>
                      <a:pt x="1758" y="837"/>
                    </a:lnTo>
                    <a:lnTo>
                      <a:pt x="1779" y="796"/>
                    </a:lnTo>
                    <a:lnTo>
                      <a:pt x="1758" y="733"/>
                    </a:lnTo>
                    <a:lnTo>
                      <a:pt x="1653" y="628"/>
                    </a:lnTo>
                    <a:lnTo>
                      <a:pt x="1612" y="628"/>
                    </a:lnTo>
                    <a:lnTo>
                      <a:pt x="1444" y="754"/>
                    </a:lnTo>
                    <a:lnTo>
                      <a:pt x="1361" y="754"/>
                    </a:lnTo>
                    <a:lnTo>
                      <a:pt x="1214" y="607"/>
                    </a:lnTo>
                    <a:lnTo>
                      <a:pt x="1235" y="482"/>
                    </a:lnTo>
                    <a:lnTo>
                      <a:pt x="1256" y="273"/>
                    </a:lnTo>
                    <a:lnTo>
                      <a:pt x="1130" y="189"/>
                    </a:lnTo>
                    <a:lnTo>
                      <a:pt x="1089" y="63"/>
                    </a:lnTo>
                    <a:lnTo>
                      <a:pt x="94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1" name="Google Shape;3041;p66"/>
              <p:cNvSpPr/>
              <p:nvPr/>
            </p:nvSpPr>
            <p:spPr>
              <a:xfrm>
                <a:off x="3570150" y="3086875"/>
                <a:ext cx="89475" cy="94175"/>
              </a:xfrm>
              <a:custGeom>
                <a:avLst/>
                <a:gdLst/>
                <a:ahLst/>
                <a:cxnLst/>
                <a:rect l="l" t="t" r="r" b="b"/>
                <a:pathLst>
                  <a:path w="3579" h="3767" extrusionOk="0">
                    <a:moveTo>
                      <a:pt x="1905" y="0"/>
                    </a:moveTo>
                    <a:lnTo>
                      <a:pt x="1821" y="63"/>
                    </a:lnTo>
                    <a:lnTo>
                      <a:pt x="1716" y="209"/>
                    </a:lnTo>
                    <a:lnTo>
                      <a:pt x="1549" y="167"/>
                    </a:lnTo>
                    <a:lnTo>
                      <a:pt x="1507" y="105"/>
                    </a:lnTo>
                    <a:lnTo>
                      <a:pt x="1549" y="63"/>
                    </a:lnTo>
                    <a:lnTo>
                      <a:pt x="1381" y="42"/>
                    </a:lnTo>
                    <a:lnTo>
                      <a:pt x="1193" y="84"/>
                    </a:lnTo>
                    <a:lnTo>
                      <a:pt x="1193" y="146"/>
                    </a:lnTo>
                    <a:lnTo>
                      <a:pt x="1151" y="167"/>
                    </a:lnTo>
                    <a:lnTo>
                      <a:pt x="921" y="167"/>
                    </a:lnTo>
                    <a:lnTo>
                      <a:pt x="775" y="84"/>
                    </a:lnTo>
                    <a:lnTo>
                      <a:pt x="712" y="84"/>
                    </a:lnTo>
                    <a:lnTo>
                      <a:pt x="503" y="209"/>
                    </a:lnTo>
                    <a:lnTo>
                      <a:pt x="252" y="293"/>
                    </a:lnTo>
                    <a:lnTo>
                      <a:pt x="252" y="398"/>
                    </a:lnTo>
                    <a:lnTo>
                      <a:pt x="314" y="460"/>
                    </a:lnTo>
                    <a:lnTo>
                      <a:pt x="335" y="711"/>
                    </a:lnTo>
                    <a:lnTo>
                      <a:pt x="314" y="795"/>
                    </a:lnTo>
                    <a:lnTo>
                      <a:pt x="314" y="1004"/>
                    </a:lnTo>
                    <a:lnTo>
                      <a:pt x="398" y="1025"/>
                    </a:lnTo>
                    <a:lnTo>
                      <a:pt x="461" y="1151"/>
                    </a:lnTo>
                    <a:lnTo>
                      <a:pt x="440" y="1235"/>
                    </a:lnTo>
                    <a:lnTo>
                      <a:pt x="356" y="1214"/>
                    </a:lnTo>
                    <a:lnTo>
                      <a:pt x="293" y="1255"/>
                    </a:lnTo>
                    <a:lnTo>
                      <a:pt x="293" y="1339"/>
                    </a:lnTo>
                    <a:lnTo>
                      <a:pt x="398" y="1444"/>
                    </a:lnTo>
                    <a:lnTo>
                      <a:pt x="419" y="1507"/>
                    </a:lnTo>
                    <a:lnTo>
                      <a:pt x="419" y="1632"/>
                    </a:lnTo>
                    <a:lnTo>
                      <a:pt x="252" y="1967"/>
                    </a:lnTo>
                    <a:lnTo>
                      <a:pt x="147" y="1988"/>
                    </a:lnTo>
                    <a:lnTo>
                      <a:pt x="147" y="2030"/>
                    </a:lnTo>
                    <a:lnTo>
                      <a:pt x="126" y="2071"/>
                    </a:lnTo>
                    <a:lnTo>
                      <a:pt x="189" y="2176"/>
                    </a:lnTo>
                    <a:lnTo>
                      <a:pt x="84" y="2385"/>
                    </a:lnTo>
                    <a:lnTo>
                      <a:pt x="1" y="2490"/>
                    </a:lnTo>
                    <a:lnTo>
                      <a:pt x="21" y="2595"/>
                    </a:lnTo>
                    <a:lnTo>
                      <a:pt x="126" y="2615"/>
                    </a:lnTo>
                    <a:lnTo>
                      <a:pt x="147" y="2595"/>
                    </a:lnTo>
                    <a:lnTo>
                      <a:pt x="252" y="2595"/>
                    </a:lnTo>
                    <a:lnTo>
                      <a:pt x="335" y="2678"/>
                    </a:lnTo>
                    <a:lnTo>
                      <a:pt x="398" y="2678"/>
                    </a:lnTo>
                    <a:lnTo>
                      <a:pt x="461" y="2699"/>
                    </a:lnTo>
                    <a:lnTo>
                      <a:pt x="524" y="2804"/>
                    </a:lnTo>
                    <a:lnTo>
                      <a:pt x="607" y="2867"/>
                    </a:lnTo>
                    <a:lnTo>
                      <a:pt x="670" y="2887"/>
                    </a:lnTo>
                    <a:lnTo>
                      <a:pt x="712" y="2992"/>
                    </a:lnTo>
                    <a:lnTo>
                      <a:pt x="628" y="3034"/>
                    </a:lnTo>
                    <a:lnTo>
                      <a:pt x="670" y="3118"/>
                    </a:lnTo>
                    <a:lnTo>
                      <a:pt x="628" y="3201"/>
                    </a:lnTo>
                    <a:lnTo>
                      <a:pt x="607" y="3306"/>
                    </a:lnTo>
                    <a:lnTo>
                      <a:pt x="628" y="3390"/>
                    </a:lnTo>
                    <a:lnTo>
                      <a:pt x="565" y="3515"/>
                    </a:lnTo>
                    <a:lnTo>
                      <a:pt x="628" y="3620"/>
                    </a:lnTo>
                    <a:lnTo>
                      <a:pt x="628" y="3745"/>
                    </a:lnTo>
                    <a:lnTo>
                      <a:pt x="712" y="3766"/>
                    </a:lnTo>
                    <a:lnTo>
                      <a:pt x="879" y="3599"/>
                    </a:lnTo>
                    <a:lnTo>
                      <a:pt x="1026" y="3599"/>
                    </a:lnTo>
                    <a:lnTo>
                      <a:pt x="1068" y="3536"/>
                    </a:lnTo>
                    <a:lnTo>
                      <a:pt x="1465" y="3390"/>
                    </a:lnTo>
                    <a:lnTo>
                      <a:pt x="1465" y="3327"/>
                    </a:lnTo>
                    <a:lnTo>
                      <a:pt x="1674" y="3306"/>
                    </a:lnTo>
                    <a:lnTo>
                      <a:pt x="2449" y="3306"/>
                    </a:lnTo>
                    <a:lnTo>
                      <a:pt x="2742" y="3201"/>
                    </a:lnTo>
                    <a:lnTo>
                      <a:pt x="3014" y="3327"/>
                    </a:lnTo>
                    <a:lnTo>
                      <a:pt x="3034" y="3201"/>
                    </a:lnTo>
                    <a:lnTo>
                      <a:pt x="3139" y="3180"/>
                    </a:lnTo>
                    <a:lnTo>
                      <a:pt x="3223" y="3306"/>
                    </a:lnTo>
                    <a:lnTo>
                      <a:pt x="3244" y="3285"/>
                    </a:lnTo>
                    <a:lnTo>
                      <a:pt x="3348" y="3285"/>
                    </a:lnTo>
                    <a:lnTo>
                      <a:pt x="3453" y="3243"/>
                    </a:lnTo>
                    <a:lnTo>
                      <a:pt x="3453" y="3097"/>
                    </a:lnTo>
                    <a:lnTo>
                      <a:pt x="3390" y="2992"/>
                    </a:lnTo>
                    <a:lnTo>
                      <a:pt x="3265" y="2971"/>
                    </a:lnTo>
                    <a:lnTo>
                      <a:pt x="3244" y="2804"/>
                    </a:lnTo>
                    <a:lnTo>
                      <a:pt x="3160" y="2595"/>
                    </a:lnTo>
                    <a:lnTo>
                      <a:pt x="3076" y="2511"/>
                    </a:lnTo>
                    <a:lnTo>
                      <a:pt x="3118" y="2469"/>
                    </a:lnTo>
                    <a:lnTo>
                      <a:pt x="3139" y="2448"/>
                    </a:lnTo>
                    <a:lnTo>
                      <a:pt x="3139" y="2176"/>
                    </a:lnTo>
                    <a:lnTo>
                      <a:pt x="3181" y="2092"/>
                    </a:lnTo>
                    <a:lnTo>
                      <a:pt x="3223" y="1967"/>
                    </a:lnTo>
                    <a:lnTo>
                      <a:pt x="3244" y="1883"/>
                    </a:lnTo>
                    <a:lnTo>
                      <a:pt x="3244" y="1758"/>
                    </a:lnTo>
                    <a:lnTo>
                      <a:pt x="3432" y="1507"/>
                    </a:lnTo>
                    <a:lnTo>
                      <a:pt x="3537" y="1423"/>
                    </a:lnTo>
                    <a:lnTo>
                      <a:pt x="3537" y="1318"/>
                    </a:lnTo>
                    <a:lnTo>
                      <a:pt x="3578" y="1193"/>
                    </a:lnTo>
                    <a:lnTo>
                      <a:pt x="3537" y="1025"/>
                    </a:lnTo>
                    <a:lnTo>
                      <a:pt x="3453" y="942"/>
                    </a:lnTo>
                    <a:lnTo>
                      <a:pt x="3453" y="879"/>
                    </a:lnTo>
                    <a:lnTo>
                      <a:pt x="3390" y="732"/>
                    </a:lnTo>
                    <a:lnTo>
                      <a:pt x="3453" y="565"/>
                    </a:lnTo>
                    <a:lnTo>
                      <a:pt x="3453" y="502"/>
                    </a:lnTo>
                    <a:lnTo>
                      <a:pt x="3327" y="502"/>
                    </a:lnTo>
                    <a:lnTo>
                      <a:pt x="3244" y="418"/>
                    </a:lnTo>
                    <a:lnTo>
                      <a:pt x="3160" y="418"/>
                    </a:lnTo>
                    <a:lnTo>
                      <a:pt x="3055" y="502"/>
                    </a:lnTo>
                    <a:lnTo>
                      <a:pt x="2930" y="523"/>
                    </a:lnTo>
                    <a:lnTo>
                      <a:pt x="2742" y="460"/>
                    </a:lnTo>
                    <a:lnTo>
                      <a:pt x="2658" y="356"/>
                    </a:lnTo>
                    <a:lnTo>
                      <a:pt x="2553" y="293"/>
                    </a:lnTo>
                    <a:lnTo>
                      <a:pt x="2449" y="293"/>
                    </a:lnTo>
                    <a:lnTo>
                      <a:pt x="2407" y="251"/>
                    </a:lnTo>
                    <a:lnTo>
                      <a:pt x="2302" y="251"/>
                    </a:lnTo>
                    <a:lnTo>
                      <a:pt x="2093" y="146"/>
                    </a:lnTo>
                    <a:lnTo>
                      <a:pt x="192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2" name="Google Shape;3042;p66"/>
              <p:cNvSpPr/>
              <p:nvPr/>
            </p:nvSpPr>
            <p:spPr>
              <a:xfrm>
                <a:off x="3647050" y="3079025"/>
                <a:ext cx="61225" cy="95750"/>
              </a:xfrm>
              <a:custGeom>
                <a:avLst/>
                <a:gdLst/>
                <a:ahLst/>
                <a:cxnLst/>
                <a:rect l="l" t="t" r="r" b="b"/>
                <a:pathLst>
                  <a:path w="2449" h="3830" extrusionOk="0">
                    <a:moveTo>
                      <a:pt x="1674" y="0"/>
                    </a:moveTo>
                    <a:lnTo>
                      <a:pt x="1549" y="63"/>
                    </a:lnTo>
                    <a:lnTo>
                      <a:pt x="1402" y="63"/>
                    </a:lnTo>
                    <a:lnTo>
                      <a:pt x="1193" y="105"/>
                    </a:lnTo>
                    <a:lnTo>
                      <a:pt x="419" y="105"/>
                    </a:lnTo>
                    <a:lnTo>
                      <a:pt x="210" y="147"/>
                    </a:lnTo>
                    <a:lnTo>
                      <a:pt x="189" y="272"/>
                    </a:lnTo>
                    <a:lnTo>
                      <a:pt x="251" y="460"/>
                    </a:lnTo>
                    <a:lnTo>
                      <a:pt x="293" y="502"/>
                    </a:lnTo>
                    <a:lnTo>
                      <a:pt x="377" y="670"/>
                    </a:lnTo>
                    <a:lnTo>
                      <a:pt x="377" y="816"/>
                    </a:lnTo>
                    <a:lnTo>
                      <a:pt x="377" y="879"/>
                    </a:lnTo>
                    <a:lnTo>
                      <a:pt x="314" y="1046"/>
                    </a:lnTo>
                    <a:lnTo>
                      <a:pt x="377" y="1193"/>
                    </a:lnTo>
                    <a:lnTo>
                      <a:pt x="377" y="1256"/>
                    </a:lnTo>
                    <a:lnTo>
                      <a:pt x="461" y="1339"/>
                    </a:lnTo>
                    <a:lnTo>
                      <a:pt x="502" y="1507"/>
                    </a:lnTo>
                    <a:lnTo>
                      <a:pt x="461" y="1632"/>
                    </a:lnTo>
                    <a:lnTo>
                      <a:pt x="461" y="1737"/>
                    </a:lnTo>
                    <a:lnTo>
                      <a:pt x="356" y="1821"/>
                    </a:lnTo>
                    <a:lnTo>
                      <a:pt x="168" y="2072"/>
                    </a:lnTo>
                    <a:lnTo>
                      <a:pt x="168" y="2197"/>
                    </a:lnTo>
                    <a:lnTo>
                      <a:pt x="147" y="2281"/>
                    </a:lnTo>
                    <a:lnTo>
                      <a:pt x="105" y="2406"/>
                    </a:lnTo>
                    <a:lnTo>
                      <a:pt x="63" y="2490"/>
                    </a:lnTo>
                    <a:lnTo>
                      <a:pt x="63" y="2762"/>
                    </a:lnTo>
                    <a:lnTo>
                      <a:pt x="42" y="2783"/>
                    </a:lnTo>
                    <a:lnTo>
                      <a:pt x="0" y="2825"/>
                    </a:lnTo>
                    <a:lnTo>
                      <a:pt x="84" y="2909"/>
                    </a:lnTo>
                    <a:lnTo>
                      <a:pt x="168" y="3118"/>
                    </a:lnTo>
                    <a:lnTo>
                      <a:pt x="189" y="3285"/>
                    </a:lnTo>
                    <a:lnTo>
                      <a:pt x="314" y="3306"/>
                    </a:lnTo>
                    <a:lnTo>
                      <a:pt x="377" y="3411"/>
                    </a:lnTo>
                    <a:lnTo>
                      <a:pt x="377" y="3557"/>
                    </a:lnTo>
                    <a:lnTo>
                      <a:pt x="272" y="3599"/>
                    </a:lnTo>
                    <a:lnTo>
                      <a:pt x="168" y="3599"/>
                    </a:lnTo>
                    <a:lnTo>
                      <a:pt x="147" y="3620"/>
                    </a:lnTo>
                    <a:lnTo>
                      <a:pt x="168" y="3662"/>
                    </a:lnTo>
                    <a:lnTo>
                      <a:pt x="482" y="3725"/>
                    </a:lnTo>
                    <a:lnTo>
                      <a:pt x="712" y="3829"/>
                    </a:lnTo>
                    <a:lnTo>
                      <a:pt x="1214" y="3599"/>
                    </a:lnTo>
                    <a:lnTo>
                      <a:pt x="1549" y="3557"/>
                    </a:lnTo>
                    <a:lnTo>
                      <a:pt x="1863" y="3306"/>
                    </a:lnTo>
                    <a:lnTo>
                      <a:pt x="2135" y="3181"/>
                    </a:lnTo>
                    <a:lnTo>
                      <a:pt x="2448" y="3118"/>
                    </a:lnTo>
                    <a:lnTo>
                      <a:pt x="2386" y="3034"/>
                    </a:lnTo>
                    <a:lnTo>
                      <a:pt x="2302" y="2971"/>
                    </a:lnTo>
                    <a:lnTo>
                      <a:pt x="2260" y="2929"/>
                    </a:lnTo>
                    <a:lnTo>
                      <a:pt x="2197" y="2804"/>
                    </a:lnTo>
                    <a:lnTo>
                      <a:pt x="2176" y="2657"/>
                    </a:lnTo>
                    <a:lnTo>
                      <a:pt x="2197" y="2490"/>
                    </a:lnTo>
                    <a:lnTo>
                      <a:pt x="2197" y="2448"/>
                    </a:lnTo>
                    <a:lnTo>
                      <a:pt x="2260" y="2302"/>
                    </a:lnTo>
                    <a:lnTo>
                      <a:pt x="2260" y="1967"/>
                    </a:lnTo>
                    <a:lnTo>
                      <a:pt x="2197" y="1883"/>
                    </a:lnTo>
                    <a:lnTo>
                      <a:pt x="2239" y="1674"/>
                    </a:lnTo>
                    <a:lnTo>
                      <a:pt x="2176" y="1611"/>
                    </a:lnTo>
                    <a:lnTo>
                      <a:pt x="2239" y="1528"/>
                    </a:lnTo>
                    <a:lnTo>
                      <a:pt x="2197" y="1423"/>
                    </a:lnTo>
                    <a:lnTo>
                      <a:pt x="2155" y="1360"/>
                    </a:lnTo>
                    <a:lnTo>
                      <a:pt x="2176" y="1297"/>
                    </a:lnTo>
                    <a:lnTo>
                      <a:pt x="2197" y="1214"/>
                    </a:lnTo>
                    <a:lnTo>
                      <a:pt x="2197" y="1004"/>
                    </a:lnTo>
                    <a:lnTo>
                      <a:pt x="2155" y="1004"/>
                    </a:lnTo>
                    <a:lnTo>
                      <a:pt x="2093" y="942"/>
                    </a:lnTo>
                    <a:lnTo>
                      <a:pt x="2093" y="732"/>
                    </a:lnTo>
                    <a:lnTo>
                      <a:pt x="2135" y="586"/>
                    </a:lnTo>
                    <a:lnTo>
                      <a:pt x="1988" y="502"/>
                    </a:lnTo>
                    <a:lnTo>
                      <a:pt x="1946" y="419"/>
                    </a:lnTo>
                    <a:lnTo>
                      <a:pt x="1821" y="293"/>
                    </a:lnTo>
                    <a:lnTo>
                      <a:pt x="1821" y="209"/>
                    </a:lnTo>
                    <a:lnTo>
                      <a:pt x="1758" y="168"/>
                    </a:lnTo>
                    <a:lnTo>
                      <a:pt x="171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3" name="Google Shape;3043;p66"/>
              <p:cNvSpPr/>
              <p:nvPr/>
            </p:nvSpPr>
            <p:spPr>
              <a:xfrm>
                <a:off x="3689950" y="3079025"/>
                <a:ext cx="29300" cy="77950"/>
              </a:xfrm>
              <a:custGeom>
                <a:avLst/>
                <a:gdLst/>
                <a:ahLst/>
                <a:cxnLst/>
                <a:rect l="l" t="t" r="r" b="b"/>
                <a:pathLst>
                  <a:path w="1172" h="3118" extrusionOk="0">
                    <a:moveTo>
                      <a:pt x="0" y="0"/>
                    </a:moveTo>
                    <a:lnTo>
                      <a:pt x="42" y="168"/>
                    </a:lnTo>
                    <a:lnTo>
                      <a:pt x="105" y="209"/>
                    </a:lnTo>
                    <a:lnTo>
                      <a:pt x="105" y="293"/>
                    </a:lnTo>
                    <a:lnTo>
                      <a:pt x="230" y="419"/>
                    </a:lnTo>
                    <a:lnTo>
                      <a:pt x="272" y="502"/>
                    </a:lnTo>
                    <a:lnTo>
                      <a:pt x="419" y="586"/>
                    </a:lnTo>
                    <a:lnTo>
                      <a:pt x="377" y="732"/>
                    </a:lnTo>
                    <a:lnTo>
                      <a:pt x="377" y="942"/>
                    </a:lnTo>
                    <a:lnTo>
                      <a:pt x="439" y="1004"/>
                    </a:lnTo>
                    <a:lnTo>
                      <a:pt x="481" y="1004"/>
                    </a:lnTo>
                    <a:lnTo>
                      <a:pt x="481" y="1214"/>
                    </a:lnTo>
                    <a:lnTo>
                      <a:pt x="460" y="1297"/>
                    </a:lnTo>
                    <a:lnTo>
                      <a:pt x="439" y="1360"/>
                    </a:lnTo>
                    <a:lnTo>
                      <a:pt x="481" y="1423"/>
                    </a:lnTo>
                    <a:lnTo>
                      <a:pt x="523" y="1528"/>
                    </a:lnTo>
                    <a:lnTo>
                      <a:pt x="460" y="1611"/>
                    </a:lnTo>
                    <a:lnTo>
                      <a:pt x="523" y="1674"/>
                    </a:lnTo>
                    <a:lnTo>
                      <a:pt x="481" y="1883"/>
                    </a:lnTo>
                    <a:lnTo>
                      <a:pt x="544" y="1967"/>
                    </a:lnTo>
                    <a:lnTo>
                      <a:pt x="544" y="2302"/>
                    </a:lnTo>
                    <a:lnTo>
                      <a:pt x="481" y="2448"/>
                    </a:lnTo>
                    <a:lnTo>
                      <a:pt x="481" y="2490"/>
                    </a:lnTo>
                    <a:lnTo>
                      <a:pt x="460" y="2657"/>
                    </a:lnTo>
                    <a:lnTo>
                      <a:pt x="481" y="2804"/>
                    </a:lnTo>
                    <a:lnTo>
                      <a:pt x="544" y="2929"/>
                    </a:lnTo>
                    <a:lnTo>
                      <a:pt x="586" y="2971"/>
                    </a:lnTo>
                    <a:lnTo>
                      <a:pt x="670" y="3034"/>
                    </a:lnTo>
                    <a:lnTo>
                      <a:pt x="732" y="3118"/>
                    </a:lnTo>
                    <a:lnTo>
                      <a:pt x="774" y="3118"/>
                    </a:lnTo>
                    <a:lnTo>
                      <a:pt x="1088" y="2929"/>
                    </a:lnTo>
                    <a:lnTo>
                      <a:pt x="1151" y="2929"/>
                    </a:lnTo>
                    <a:lnTo>
                      <a:pt x="1172" y="2825"/>
                    </a:lnTo>
                    <a:lnTo>
                      <a:pt x="1088" y="2699"/>
                    </a:lnTo>
                    <a:lnTo>
                      <a:pt x="1088" y="2553"/>
                    </a:lnTo>
                    <a:lnTo>
                      <a:pt x="1046" y="2385"/>
                    </a:lnTo>
                    <a:lnTo>
                      <a:pt x="1067" y="1716"/>
                    </a:lnTo>
                    <a:lnTo>
                      <a:pt x="1067" y="1611"/>
                    </a:lnTo>
                    <a:lnTo>
                      <a:pt x="1109" y="1528"/>
                    </a:lnTo>
                    <a:lnTo>
                      <a:pt x="1109" y="1402"/>
                    </a:lnTo>
                    <a:lnTo>
                      <a:pt x="1088" y="1297"/>
                    </a:lnTo>
                    <a:lnTo>
                      <a:pt x="1088" y="1130"/>
                    </a:lnTo>
                    <a:lnTo>
                      <a:pt x="1046" y="900"/>
                    </a:lnTo>
                    <a:lnTo>
                      <a:pt x="900" y="586"/>
                    </a:lnTo>
                    <a:lnTo>
                      <a:pt x="858" y="565"/>
                    </a:lnTo>
                    <a:lnTo>
                      <a:pt x="774" y="481"/>
                    </a:lnTo>
                    <a:lnTo>
                      <a:pt x="649" y="398"/>
                    </a:lnTo>
                    <a:lnTo>
                      <a:pt x="628" y="209"/>
                    </a:lnTo>
                    <a:lnTo>
                      <a:pt x="649" y="168"/>
                    </a:lnTo>
                    <a:lnTo>
                      <a:pt x="4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4" name="Google Shape;3044;p66"/>
              <p:cNvSpPr/>
              <p:nvPr/>
            </p:nvSpPr>
            <p:spPr>
              <a:xfrm>
                <a:off x="3705625" y="3059150"/>
                <a:ext cx="45025" cy="94175"/>
              </a:xfrm>
              <a:custGeom>
                <a:avLst/>
                <a:gdLst/>
                <a:ahLst/>
                <a:cxnLst/>
                <a:rect l="l" t="t" r="r" b="b"/>
                <a:pathLst>
                  <a:path w="1801" h="3767" extrusionOk="0">
                    <a:moveTo>
                      <a:pt x="1047" y="0"/>
                    </a:moveTo>
                    <a:lnTo>
                      <a:pt x="984" y="105"/>
                    </a:lnTo>
                    <a:lnTo>
                      <a:pt x="1005" y="147"/>
                    </a:lnTo>
                    <a:lnTo>
                      <a:pt x="900" y="209"/>
                    </a:lnTo>
                    <a:lnTo>
                      <a:pt x="838" y="209"/>
                    </a:lnTo>
                    <a:lnTo>
                      <a:pt x="838" y="272"/>
                    </a:lnTo>
                    <a:lnTo>
                      <a:pt x="691" y="439"/>
                    </a:lnTo>
                    <a:lnTo>
                      <a:pt x="628" y="439"/>
                    </a:lnTo>
                    <a:lnTo>
                      <a:pt x="440" y="544"/>
                    </a:lnTo>
                    <a:lnTo>
                      <a:pt x="356" y="523"/>
                    </a:lnTo>
                    <a:lnTo>
                      <a:pt x="252" y="565"/>
                    </a:lnTo>
                    <a:lnTo>
                      <a:pt x="252" y="670"/>
                    </a:lnTo>
                    <a:lnTo>
                      <a:pt x="168" y="753"/>
                    </a:lnTo>
                    <a:lnTo>
                      <a:pt x="168" y="858"/>
                    </a:lnTo>
                    <a:lnTo>
                      <a:pt x="43" y="900"/>
                    </a:lnTo>
                    <a:lnTo>
                      <a:pt x="22" y="963"/>
                    </a:lnTo>
                    <a:lnTo>
                      <a:pt x="1" y="1004"/>
                    </a:lnTo>
                    <a:lnTo>
                      <a:pt x="22" y="1193"/>
                    </a:lnTo>
                    <a:lnTo>
                      <a:pt x="147" y="1276"/>
                    </a:lnTo>
                    <a:lnTo>
                      <a:pt x="231" y="1360"/>
                    </a:lnTo>
                    <a:lnTo>
                      <a:pt x="273" y="1381"/>
                    </a:lnTo>
                    <a:lnTo>
                      <a:pt x="419" y="1695"/>
                    </a:lnTo>
                    <a:lnTo>
                      <a:pt x="461" y="1925"/>
                    </a:lnTo>
                    <a:lnTo>
                      <a:pt x="461" y="2092"/>
                    </a:lnTo>
                    <a:lnTo>
                      <a:pt x="482" y="2197"/>
                    </a:lnTo>
                    <a:lnTo>
                      <a:pt x="482" y="2323"/>
                    </a:lnTo>
                    <a:lnTo>
                      <a:pt x="440" y="2406"/>
                    </a:lnTo>
                    <a:lnTo>
                      <a:pt x="440" y="2511"/>
                    </a:lnTo>
                    <a:lnTo>
                      <a:pt x="419" y="3180"/>
                    </a:lnTo>
                    <a:lnTo>
                      <a:pt x="461" y="3348"/>
                    </a:lnTo>
                    <a:lnTo>
                      <a:pt x="461" y="3494"/>
                    </a:lnTo>
                    <a:lnTo>
                      <a:pt x="545" y="3620"/>
                    </a:lnTo>
                    <a:lnTo>
                      <a:pt x="524" y="3724"/>
                    </a:lnTo>
                    <a:lnTo>
                      <a:pt x="733" y="3766"/>
                    </a:lnTo>
                    <a:lnTo>
                      <a:pt x="1110" y="3620"/>
                    </a:lnTo>
                    <a:lnTo>
                      <a:pt x="1152" y="3620"/>
                    </a:lnTo>
                    <a:lnTo>
                      <a:pt x="1110" y="3515"/>
                    </a:lnTo>
                    <a:lnTo>
                      <a:pt x="1152" y="3243"/>
                    </a:lnTo>
                    <a:lnTo>
                      <a:pt x="1110" y="3139"/>
                    </a:lnTo>
                    <a:lnTo>
                      <a:pt x="1152" y="3055"/>
                    </a:lnTo>
                    <a:lnTo>
                      <a:pt x="1110" y="2825"/>
                    </a:lnTo>
                    <a:lnTo>
                      <a:pt x="1110" y="2720"/>
                    </a:lnTo>
                    <a:lnTo>
                      <a:pt x="1110" y="2657"/>
                    </a:lnTo>
                    <a:lnTo>
                      <a:pt x="1089" y="2616"/>
                    </a:lnTo>
                    <a:lnTo>
                      <a:pt x="1110" y="2553"/>
                    </a:lnTo>
                    <a:lnTo>
                      <a:pt x="1089" y="2469"/>
                    </a:lnTo>
                    <a:lnTo>
                      <a:pt x="1089" y="2427"/>
                    </a:lnTo>
                    <a:lnTo>
                      <a:pt x="1089" y="2302"/>
                    </a:lnTo>
                    <a:lnTo>
                      <a:pt x="1110" y="2218"/>
                    </a:lnTo>
                    <a:lnTo>
                      <a:pt x="1110" y="2113"/>
                    </a:lnTo>
                    <a:lnTo>
                      <a:pt x="1152" y="2051"/>
                    </a:lnTo>
                    <a:lnTo>
                      <a:pt x="1256" y="2009"/>
                    </a:lnTo>
                    <a:lnTo>
                      <a:pt x="1298" y="2009"/>
                    </a:lnTo>
                    <a:lnTo>
                      <a:pt x="1361" y="1946"/>
                    </a:lnTo>
                    <a:lnTo>
                      <a:pt x="1403" y="1841"/>
                    </a:lnTo>
                    <a:lnTo>
                      <a:pt x="1486" y="1716"/>
                    </a:lnTo>
                    <a:lnTo>
                      <a:pt x="1528" y="1611"/>
                    </a:lnTo>
                    <a:lnTo>
                      <a:pt x="1612" y="1569"/>
                    </a:lnTo>
                    <a:lnTo>
                      <a:pt x="1696" y="1569"/>
                    </a:lnTo>
                    <a:lnTo>
                      <a:pt x="1716" y="1507"/>
                    </a:lnTo>
                    <a:lnTo>
                      <a:pt x="1591" y="1381"/>
                    </a:lnTo>
                    <a:lnTo>
                      <a:pt x="1591" y="1318"/>
                    </a:lnTo>
                    <a:lnTo>
                      <a:pt x="1633" y="1255"/>
                    </a:lnTo>
                    <a:lnTo>
                      <a:pt x="1779" y="1255"/>
                    </a:lnTo>
                    <a:lnTo>
                      <a:pt x="1800" y="1172"/>
                    </a:lnTo>
                    <a:lnTo>
                      <a:pt x="1737" y="963"/>
                    </a:lnTo>
                    <a:lnTo>
                      <a:pt x="1716" y="837"/>
                    </a:lnTo>
                    <a:lnTo>
                      <a:pt x="1570" y="691"/>
                    </a:lnTo>
                    <a:lnTo>
                      <a:pt x="1528" y="628"/>
                    </a:lnTo>
                    <a:lnTo>
                      <a:pt x="1570" y="481"/>
                    </a:lnTo>
                    <a:lnTo>
                      <a:pt x="1591" y="481"/>
                    </a:lnTo>
                    <a:lnTo>
                      <a:pt x="1465" y="314"/>
                    </a:lnTo>
                    <a:lnTo>
                      <a:pt x="1319" y="272"/>
                    </a:lnTo>
                    <a:lnTo>
                      <a:pt x="1214" y="147"/>
                    </a:lnTo>
                    <a:lnTo>
                      <a:pt x="104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5" name="Google Shape;3045;p66"/>
              <p:cNvSpPr/>
              <p:nvPr/>
            </p:nvSpPr>
            <p:spPr>
              <a:xfrm>
                <a:off x="3881925" y="2896975"/>
                <a:ext cx="150650" cy="239600"/>
              </a:xfrm>
              <a:custGeom>
                <a:avLst/>
                <a:gdLst/>
                <a:ahLst/>
                <a:cxnLst/>
                <a:rect l="l" t="t" r="r" b="b"/>
                <a:pathLst>
                  <a:path w="6026" h="9584" extrusionOk="0">
                    <a:moveTo>
                      <a:pt x="1318" y="1"/>
                    </a:moveTo>
                    <a:lnTo>
                      <a:pt x="690" y="252"/>
                    </a:lnTo>
                    <a:lnTo>
                      <a:pt x="732" y="336"/>
                    </a:lnTo>
                    <a:lnTo>
                      <a:pt x="1025" y="1110"/>
                    </a:lnTo>
                    <a:lnTo>
                      <a:pt x="1004" y="1277"/>
                    </a:lnTo>
                    <a:lnTo>
                      <a:pt x="962" y="1361"/>
                    </a:lnTo>
                    <a:lnTo>
                      <a:pt x="1360" y="1821"/>
                    </a:lnTo>
                    <a:lnTo>
                      <a:pt x="1339" y="2030"/>
                    </a:lnTo>
                    <a:lnTo>
                      <a:pt x="1255" y="2114"/>
                    </a:lnTo>
                    <a:lnTo>
                      <a:pt x="1109" y="3202"/>
                    </a:lnTo>
                    <a:lnTo>
                      <a:pt x="1130" y="4039"/>
                    </a:lnTo>
                    <a:lnTo>
                      <a:pt x="167" y="5022"/>
                    </a:lnTo>
                    <a:lnTo>
                      <a:pt x="126" y="5085"/>
                    </a:lnTo>
                    <a:lnTo>
                      <a:pt x="0" y="5085"/>
                    </a:lnTo>
                    <a:lnTo>
                      <a:pt x="0" y="5169"/>
                    </a:lnTo>
                    <a:lnTo>
                      <a:pt x="21" y="5901"/>
                    </a:lnTo>
                    <a:lnTo>
                      <a:pt x="105" y="5922"/>
                    </a:lnTo>
                    <a:lnTo>
                      <a:pt x="272" y="6131"/>
                    </a:lnTo>
                    <a:lnTo>
                      <a:pt x="335" y="6278"/>
                    </a:lnTo>
                    <a:lnTo>
                      <a:pt x="628" y="6424"/>
                    </a:lnTo>
                    <a:lnTo>
                      <a:pt x="753" y="6529"/>
                    </a:lnTo>
                    <a:lnTo>
                      <a:pt x="795" y="6717"/>
                    </a:lnTo>
                    <a:lnTo>
                      <a:pt x="837" y="6759"/>
                    </a:lnTo>
                    <a:lnTo>
                      <a:pt x="858" y="6864"/>
                    </a:lnTo>
                    <a:lnTo>
                      <a:pt x="942" y="7031"/>
                    </a:lnTo>
                    <a:lnTo>
                      <a:pt x="942" y="7115"/>
                    </a:lnTo>
                    <a:lnTo>
                      <a:pt x="921" y="7157"/>
                    </a:lnTo>
                    <a:lnTo>
                      <a:pt x="900" y="7219"/>
                    </a:lnTo>
                    <a:lnTo>
                      <a:pt x="962" y="7282"/>
                    </a:lnTo>
                    <a:lnTo>
                      <a:pt x="921" y="7429"/>
                    </a:lnTo>
                    <a:lnTo>
                      <a:pt x="837" y="7491"/>
                    </a:lnTo>
                    <a:lnTo>
                      <a:pt x="858" y="7596"/>
                    </a:lnTo>
                    <a:lnTo>
                      <a:pt x="962" y="7763"/>
                    </a:lnTo>
                    <a:lnTo>
                      <a:pt x="1046" y="7805"/>
                    </a:lnTo>
                    <a:lnTo>
                      <a:pt x="1067" y="7910"/>
                    </a:lnTo>
                    <a:lnTo>
                      <a:pt x="1234" y="8056"/>
                    </a:lnTo>
                    <a:lnTo>
                      <a:pt x="1276" y="8077"/>
                    </a:lnTo>
                    <a:lnTo>
                      <a:pt x="1234" y="8119"/>
                    </a:lnTo>
                    <a:lnTo>
                      <a:pt x="1151" y="8098"/>
                    </a:lnTo>
                    <a:lnTo>
                      <a:pt x="1067" y="8077"/>
                    </a:lnTo>
                    <a:lnTo>
                      <a:pt x="942" y="8056"/>
                    </a:lnTo>
                    <a:lnTo>
                      <a:pt x="900" y="8077"/>
                    </a:lnTo>
                    <a:lnTo>
                      <a:pt x="795" y="8056"/>
                    </a:lnTo>
                    <a:lnTo>
                      <a:pt x="690" y="8077"/>
                    </a:lnTo>
                    <a:lnTo>
                      <a:pt x="628" y="8056"/>
                    </a:lnTo>
                    <a:lnTo>
                      <a:pt x="439" y="8056"/>
                    </a:lnTo>
                    <a:lnTo>
                      <a:pt x="439" y="8161"/>
                    </a:lnTo>
                    <a:lnTo>
                      <a:pt x="418" y="8203"/>
                    </a:lnTo>
                    <a:lnTo>
                      <a:pt x="418" y="8307"/>
                    </a:lnTo>
                    <a:lnTo>
                      <a:pt x="418" y="8370"/>
                    </a:lnTo>
                    <a:lnTo>
                      <a:pt x="502" y="8412"/>
                    </a:lnTo>
                    <a:lnTo>
                      <a:pt x="502" y="8496"/>
                    </a:lnTo>
                    <a:lnTo>
                      <a:pt x="607" y="8517"/>
                    </a:lnTo>
                    <a:lnTo>
                      <a:pt x="816" y="8705"/>
                    </a:lnTo>
                    <a:lnTo>
                      <a:pt x="1025" y="8914"/>
                    </a:lnTo>
                    <a:lnTo>
                      <a:pt x="1109" y="8998"/>
                    </a:lnTo>
                    <a:lnTo>
                      <a:pt x="1214" y="9144"/>
                    </a:lnTo>
                    <a:lnTo>
                      <a:pt x="1276" y="9312"/>
                    </a:lnTo>
                    <a:lnTo>
                      <a:pt x="1318" y="9416"/>
                    </a:lnTo>
                    <a:lnTo>
                      <a:pt x="1360" y="9458"/>
                    </a:lnTo>
                    <a:lnTo>
                      <a:pt x="1381" y="9584"/>
                    </a:lnTo>
                    <a:lnTo>
                      <a:pt x="1486" y="9584"/>
                    </a:lnTo>
                    <a:lnTo>
                      <a:pt x="1590" y="9563"/>
                    </a:lnTo>
                    <a:lnTo>
                      <a:pt x="1758" y="9563"/>
                    </a:lnTo>
                    <a:lnTo>
                      <a:pt x="1799" y="9437"/>
                    </a:lnTo>
                    <a:lnTo>
                      <a:pt x="1799" y="9312"/>
                    </a:lnTo>
                    <a:lnTo>
                      <a:pt x="1883" y="9249"/>
                    </a:lnTo>
                    <a:lnTo>
                      <a:pt x="1946" y="9312"/>
                    </a:lnTo>
                    <a:lnTo>
                      <a:pt x="1988" y="9437"/>
                    </a:lnTo>
                    <a:lnTo>
                      <a:pt x="2051" y="9479"/>
                    </a:lnTo>
                    <a:lnTo>
                      <a:pt x="2155" y="9458"/>
                    </a:lnTo>
                    <a:lnTo>
                      <a:pt x="2281" y="9354"/>
                    </a:lnTo>
                    <a:lnTo>
                      <a:pt x="2469" y="9312"/>
                    </a:lnTo>
                    <a:lnTo>
                      <a:pt x="2595" y="9207"/>
                    </a:lnTo>
                    <a:lnTo>
                      <a:pt x="2929" y="9123"/>
                    </a:lnTo>
                    <a:lnTo>
                      <a:pt x="3097" y="9123"/>
                    </a:lnTo>
                    <a:lnTo>
                      <a:pt x="3159" y="9019"/>
                    </a:lnTo>
                    <a:lnTo>
                      <a:pt x="3327" y="8914"/>
                    </a:lnTo>
                    <a:lnTo>
                      <a:pt x="3306" y="8831"/>
                    </a:lnTo>
                    <a:lnTo>
                      <a:pt x="3243" y="8831"/>
                    </a:lnTo>
                    <a:lnTo>
                      <a:pt x="3139" y="8726"/>
                    </a:lnTo>
                    <a:lnTo>
                      <a:pt x="3159" y="8621"/>
                    </a:lnTo>
                    <a:lnTo>
                      <a:pt x="3243" y="8579"/>
                    </a:lnTo>
                    <a:lnTo>
                      <a:pt x="3327" y="8600"/>
                    </a:lnTo>
                    <a:lnTo>
                      <a:pt x="3452" y="8579"/>
                    </a:lnTo>
                    <a:lnTo>
                      <a:pt x="3557" y="8621"/>
                    </a:lnTo>
                    <a:lnTo>
                      <a:pt x="3683" y="8642"/>
                    </a:lnTo>
                    <a:lnTo>
                      <a:pt x="3850" y="8621"/>
                    </a:lnTo>
                    <a:lnTo>
                      <a:pt x="4080" y="8600"/>
                    </a:lnTo>
                    <a:lnTo>
                      <a:pt x="4185" y="8517"/>
                    </a:lnTo>
                    <a:lnTo>
                      <a:pt x="4289" y="8475"/>
                    </a:lnTo>
                    <a:lnTo>
                      <a:pt x="4310" y="8370"/>
                    </a:lnTo>
                    <a:lnTo>
                      <a:pt x="4289" y="8286"/>
                    </a:lnTo>
                    <a:lnTo>
                      <a:pt x="4310" y="8182"/>
                    </a:lnTo>
                    <a:lnTo>
                      <a:pt x="4394" y="8119"/>
                    </a:lnTo>
                    <a:lnTo>
                      <a:pt x="4394" y="8056"/>
                    </a:lnTo>
                    <a:lnTo>
                      <a:pt x="4478" y="7952"/>
                    </a:lnTo>
                    <a:lnTo>
                      <a:pt x="4520" y="7973"/>
                    </a:lnTo>
                    <a:lnTo>
                      <a:pt x="4582" y="7973"/>
                    </a:lnTo>
                    <a:lnTo>
                      <a:pt x="4687" y="7805"/>
                    </a:lnTo>
                    <a:lnTo>
                      <a:pt x="4771" y="7784"/>
                    </a:lnTo>
                    <a:lnTo>
                      <a:pt x="4729" y="7701"/>
                    </a:lnTo>
                    <a:lnTo>
                      <a:pt x="4771" y="7638"/>
                    </a:lnTo>
                    <a:lnTo>
                      <a:pt x="4917" y="7554"/>
                    </a:lnTo>
                    <a:lnTo>
                      <a:pt x="5022" y="7470"/>
                    </a:lnTo>
                    <a:lnTo>
                      <a:pt x="5147" y="7470"/>
                    </a:lnTo>
                    <a:lnTo>
                      <a:pt x="5231" y="7533"/>
                    </a:lnTo>
                    <a:lnTo>
                      <a:pt x="5356" y="7450"/>
                    </a:lnTo>
                    <a:lnTo>
                      <a:pt x="5398" y="7387"/>
                    </a:lnTo>
                    <a:lnTo>
                      <a:pt x="5419" y="7366"/>
                    </a:lnTo>
                    <a:lnTo>
                      <a:pt x="5419" y="7282"/>
                    </a:lnTo>
                    <a:lnTo>
                      <a:pt x="5461" y="7219"/>
                    </a:lnTo>
                    <a:lnTo>
                      <a:pt x="5419" y="7136"/>
                    </a:lnTo>
                    <a:lnTo>
                      <a:pt x="5189" y="7052"/>
                    </a:lnTo>
                    <a:lnTo>
                      <a:pt x="5147" y="6947"/>
                    </a:lnTo>
                    <a:lnTo>
                      <a:pt x="5147" y="6822"/>
                    </a:lnTo>
                    <a:lnTo>
                      <a:pt x="5105" y="6717"/>
                    </a:lnTo>
                    <a:lnTo>
                      <a:pt x="5147" y="6634"/>
                    </a:lnTo>
                    <a:lnTo>
                      <a:pt x="5084" y="6592"/>
                    </a:lnTo>
                    <a:lnTo>
                      <a:pt x="5126" y="6529"/>
                    </a:lnTo>
                    <a:lnTo>
                      <a:pt x="5126" y="6445"/>
                    </a:lnTo>
                    <a:lnTo>
                      <a:pt x="5084" y="6424"/>
                    </a:lnTo>
                    <a:lnTo>
                      <a:pt x="4938" y="6529"/>
                    </a:lnTo>
                    <a:lnTo>
                      <a:pt x="4875" y="6445"/>
                    </a:lnTo>
                    <a:lnTo>
                      <a:pt x="4875" y="6320"/>
                    </a:lnTo>
                    <a:lnTo>
                      <a:pt x="5043" y="6131"/>
                    </a:lnTo>
                    <a:lnTo>
                      <a:pt x="5105" y="6027"/>
                    </a:lnTo>
                    <a:lnTo>
                      <a:pt x="5084" y="5922"/>
                    </a:lnTo>
                    <a:lnTo>
                      <a:pt x="4980" y="5880"/>
                    </a:lnTo>
                    <a:lnTo>
                      <a:pt x="5001" y="5797"/>
                    </a:lnTo>
                    <a:lnTo>
                      <a:pt x="5126" y="5713"/>
                    </a:lnTo>
                    <a:lnTo>
                      <a:pt x="5189" y="5587"/>
                    </a:lnTo>
                    <a:lnTo>
                      <a:pt x="5126" y="5545"/>
                    </a:lnTo>
                    <a:lnTo>
                      <a:pt x="5105" y="5441"/>
                    </a:lnTo>
                    <a:lnTo>
                      <a:pt x="5210" y="5357"/>
                    </a:lnTo>
                    <a:lnTo>
                      <a:pt x="5252" y="5357"/>
                    </a:lnTo>
                    <a:lnTo>
                      <a:pt x="5461" y="5085"/>
                    </a:lnTo>
                    <a:lnTo>
                      <a:pt x="5524" y="4960"/>
                    </a:lnTo>
                    <a:lnTo>
                      <a:pt x="5461" y="4876"/>
                    </a:lnTo>
                    <a:lnTo>
                      <a:pt x="5461" y="4750"/>
                    </a:lnTo>
                    <a:lnTo>
                      <a:pt x="5566" y="4667"/>
                    </a:lnTo>
                    <a:lnTo>
                      <a:pt x="5712" y="4667"/>
                    </a:lnTo>
                    <a:lnTo>
                      <a:pt x="5817" y="4729"/>
                    </a:lnTo>
                    <a:lnTo>
                      <a:pt x="5921" y="4646"/>
                    </a:lnTo>
                    <a:lnTo>
                      <a:pt x="6026" y="4625"/>
                    </a:lnTo>
                    <a:lnTo>
                      <a:pt x="5963" y="2344"/>
                    </a:lnTo>
                    <a:lnTo>
                      <a:pt x="131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6" name="Google Shape;3046;p66"/>
              <p:cNvSpPr/>
              <p:nvPr/>
            </p:nvSpPr>
            <p:spPr>
              <a:xfrm>
                <a:off x="3863600" y="3051825"/>
                <a:ext cx="4725" cy="2625"/>
              </a:xfrm>
              <a:custGeom>
                <a:avLst/>
                <a:gdLst/>
                <a:ahLst/>
                <a:cxnLst/>
                <a:rect l="l" t="t" r="r" b="b"/>
                <a:pathLst>
                  <a:path w="189" h="105" extrusionOk="0">
                    <a:moveTo>
                      <a:pt x="189" y="0"/>
                    </a:moveTo>
                    <a:lnTo>
                      <a:pt x="1" y="42"/>
                    </a:lnTo>
                    <a:lnTo>
                      <a:pt x="63" y="105"/>
                    </a:lnTo>
                    <a:lnTo>
                      <a:pt x="168" y="84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7" name="Google Shape;3047;p66"/>
              <p:cNvSpPr/>
              <p:nvPr/>
            </p:nvSpPr>
            <p:spPr>
              <a:xfrm>
                <a:off x="3695700" y="2900125"/>
                <a:ext cx="220250" cy="171075"/>
              </a:xfrm>
              <a:custGeom>
                <a:avLst/>
                <a:gdLst/>
                <a:ahLst/>
                <a:cxnLst/>
                <a:rect l="l" t="t" r="r" b="b"/>
                <a:pathLst>
                  <a:path w="8810" h="6843" extrusionOk="0">
                    <a:moveTo>
                      <a:pt x="6507" y="0"/>
                    </a:moveTo>
                    <a:lnTo>
                      <a:pt x="3913" y="1590"/>
                    </a:lnTo>
                    <a:lnTo>
                      <a:pt x="3181" y="2239"/>
                    </a:lnTo>
                    <a:lnTo>
                      <a:pt x="2323" y="2448"/>
                    </a:lnTo>
                    <a:lnTo>
                      <a:pt x="2302" y="3578"/>
                    </a:lnTo>
                    <a:lnTo>
                      <a:pt x="2239" y="4080"/>
                    </a:lnTo>
                    <a:lnTo>
                      <a:pt x="2176" y="4164"/>
                    </a:lnTo>
                    <a:lnTo>
                      <a:pt x="2134" y="4331"/>
                    </a:lnTo>
                    <a:lnTo>
                      <a:pt x="2093" y="4478"/>
                    </a:lnTo>
                    <a:lnTo>
                      <a:pt x="1800" y="4624"/>
                    </a:lnTo>
                    <a:lnTo>
                      <a:pt x="1653" y="4729"/>
                    </a:lnTo>
                    <a:lnTo>
                      <a:pt x="1465" y="4729"/>
                    </a:lnTo>
                    <a:lnTo>
                      <a:pt x="1297" y="4834"/>
                    </a:lnTo>
                    <a:lnTo>
                      <a:pt x="942" y="4834"/>
                    </a:lnTo>
                    <a:lnTo>
                      <a:pt x="774" y="4917"/>
                    </a:lnTo>
                    <a:lnTo>
                      <a:pt x="649" y="4917"/>
                    </a:lnTo>
                    <a:lnTo>
                      <a:pt x="251" y="4938"/>
                    </a:lnTo>
                    <a:lnTo>
                      <a:pt x="126" y="4917"/>
                    </a:lnTo>
                    <a:lnTo>
                      <a:pt x="84" y="5001"/>
                    </a:lnTo>
                    <a:lnTo>
                      <a:pt x="84" y="5147"/>
                    </a:lnTo>
                    <a:lnTo>
                      <a:pt x="0" y="5252"/>
                    </a:lnTo>
                    <a:lnTo>
                      <a:pt x="0" y="5440"/>
                    </a:lnTo>
                    <a:lnTo>
                      <a:pt x="544" y="5796"/>
                    </a:lnTo>
                    <a:lnTo>
                      <a:pt x="544" y="6047"/>
                    </a:lnTo>
                    <a:lnTo>
                      <a:pt x="753" y="6173"/>
                    </a:lnTo>
                    <a:lnTo>
                      <a:pt x="984" y="6047"/>
                    </a:lnTo>
                    <a:lnTo>
                      <a:pt x="1067" y="6089"/>
                    </a:lnTo>
                    <a:lnTo>
                      <a:pt x="1067" y="6152"/>
                    </a:lnTo>
                    <a:lnTo>
                      <a:pt x="1130" y="6194"/>
                    </a:lnTo>
                    <a:lnTo>
                      <a:pt x="1130" y="6298"/>
                    </a:lnTo>
                    <a:lnTo>
                      <a:pt x="1067" y="6403"/>
                    </a:lnTo>
                    <a:lnTo>
                      <a:pt x="1193" y="6570"/>
                    </a:lnTo>
                    <a:lnTo>
                      <a:pt x="1297" y="6570"/>
                    </a:lnTo>
                    <a:lnTo>
                      <a:pt x="1402" y="6508"/>
                    </a:lnTo>
                    <a:lnTo>
                      <a:pt x="1381" y="6466"/>
                    </a:lnTo>
                    <a:lnTo>
                      <a:pt x="1444" y="6361"/>
                    </a:lnTo>
                    <a:lnTo>
                      <a:pt x="1611" y="6508"/>
                    </a:lnTo>
                    <a:lnTo>
                      <a:pt x="1716" y="6633"/>
                    </a:lnTo>
                    <a:lnTo>
                      <a:pt x="1862" y="6675"/>
                    </a:lnTo>
                    <a:lnTo>
                      <a:pt x="1988" y="6842"/>
                    </a:lnTo>
                    <a:lnTo>
                      <a:pt x="2072" y="6780"/>
                    </a:lnTo>
                    <a:lnTo>
                      <a:pt x="2072" y="6717"/>
                    </a:lnTo>
                    <a:lnTo>
                      <a:pt x="2009" y="6696"/>
                    </a:lnTo>
                    <a:lnTo>
                      <a:pt x="1925" y="6528"/>
                    </a:lnTo>
                    <a:lnTo>
                      <a:pt x="1967" y="6487"/>
                    </a:lnTo>
                    <a:lnTo>
                      <a:pt x="1967" y="6403"/>
                    </a:lnTo>
                    <a:lnTo>
                      <a:pt x="2072" y="6298"/>
                    </a:lnTo>
                    <a:lnTo>
                      <a:pt x="2176" y="6298"/>
                    </a:lnTo>
                    <a:lnTo>
                      <a:pt x="2176" y="6215"/>
                    </a:lnTo>
                    <a:lnTo>
                      <a:pt x="2113" y="6173"/>
                    </a:lnTo>
                    <a:lnTo>
                      <a:pt x="2093" y="6068"/>
                    </a:lnTo>
                    <a:lnTo>
                      <a:pt x="2113" y="6005"/>
                    </a:lnTo>
                    <a:lnTo>
                      <a:pt x="2134" y="5984"/>
                    </a:lnTo>
                    <a:lnTo>
                      <a:pt x="2113" y="5943"/>
                    </a:lnTo>
                    <a:lnTo>
                      <a:pt x="2113" y="5880"/>
                    </a:lnTo>
                    <a:lnTo>
                      <a:pt x="2239" y="5775"/>
                    </a:lnTo>
                    <a:lnTo>
                      <a:pt x="2323" y="5754"/>
                    </a:lnTo>
                    <a:lnTo>
                      <a:pt x="2385" y="5733"/>
                    </a:lnTo>
                    <a:lnTo>
                      <a:pt x="2490" y="5692"/>
                    </a:lnTo>
                    <a:lnTo>
                      <a:pt x="2804" y="5692"/>
                    </a:lnTo>
                    <a:lnTo>
                      <a:pt x="2846" y="5650"/>
                    </a:lnTo>
                    <a:lnTo>
                      <a:pt x="2930" y="5650"/>
                    </a:lnTo>
                    <a:lnTo>
                      <a:pt x="3013" y="5671"/>
                    </a:lnTo>
                    <a:lnTo>
                      <a:pt x="3160" y="5692"/>
                    </a:lnTo>
                    <a:lnTo>
                      <a:pt x="3243" y="5733"/>
                    </a:lnTo>
                    <a:lnTo>
                      <a:pt x="3327" y="5754"/>
                    </a:lnTo>
                    <a:lnTo>
                      <a:pt x="3494" y="5796"/>
                    </a:lnTo>
                    <a:lnTo>
                      <a:pt x="3557" y="5880"/>
                    </a:lnTo>
                    <a:lnTo>
                      <a:pt x="3683" y="6068"/>
                    </a:lnTo>
                    <a:lnTo>
                      <a:pt x="3787" y="6152"/>
                    </a:lnTo>
                    <a:lnTo>
                      <a:pt x="3850" y="6110"/>
                    </a:lnTo>
                    <a:lnTo>
                      <a:pt x="3913" y="6047"/>
                    </a:lnTo>
                    <a:lnTo>
                      <a:pt x="3997" y="6005"/>
                    </a:lnTo>
                    <a:lnTo>
                      <a:pt x="4080" y="5984"/>
                    </a:lnTo>
                    <a:lnTo>
                      <a:pt x="4227" y="5964"/>
                    </a:lnTo>
                    <a:lnTo>
                      <a:pt x="4269" y="5943"/>
                    </a:lnTo>
                    <a:lnTo>
                      <a:pt x="4373" y="5943"/>
                    </a:lnTo>
                    <a:lnTo>
                      <a:pt x="4478" y="6005"/>
                    </a:lnTo>
                    <a:lnTo>
                      <a:pt x="4478" y="6068"/>
                    </a:lnTo>
                    <a:lnTo>
                      <a:pt x="4582" y="6089"/>
                    </a:lnTo>
                    <a:lnTo>
                      <a:pt x="4750" y="6194"/>
                    </a:lnTo>
                    <a:lnTo>
                      <a:pt x="4896" y="6215"/>
                    </a:lnTo>
                    <a:lnTo>
                      <a:pt x="5126" y="6298"/>
                    </a:lnTo>
                    <a:lnTo>
                      <a:pt x="5231" y="6319"/>
                    </a:lnTo>
                    <a:lnTo>
                      <a:pt x="5357" y="6256"/>
                    </a:lnTo>
                    <a:lnTo>
                      <a:pt x="5524" y="6047"/>
                    </a:lnTo>
                    <a:lnTo>
                      <a:pt x="5629" y="5984"/>
                    </a:lnTo>
                    <a:lnTo>
                      <a:pt x="5943" y="6005"/>
                    </a:lnTo>
                    <a:lnTo>
                      <a:pt x="6068" y="5964"/>
                    </a:lnTo>
                    <a:lnTo>
                      <a:pt x="6319" y="5984"/>
                    </a:lnTo>
                    <a:lnTo>
                      <a:pt x="6507" y="6068"/>
                    </a:lnTo>
                    <a:lnTo>
                      <a:pt x="6675" y="6089"/>
                    </a:lnTo>
                    <a:lnTo>
                      <a:pt x="6717" y="6110"/>
                    </a:lnTo>
                    <a:lnTo>
                      <a:pt x="6905" y="6068"/>
                    </a:lnTo>
                    <a:lnTo>
                      <a:pt x="6926" y="6047"/>
                    </a:lnTo>
                    <a:lnTo>
                      <a:pt x="7031" y="5984"/>
                    </a:lnTo>
                    <a:lnTo>
                      <a:pt x="7093" y="5943"/>
                    </a:lnTo>
                    <a:lnTo>
                      <a:pt x="7156" y="5901"/>
                    </a:lnTo>
                    <a:lnTo>
                      <a:pt x="7240" y="5943"/>
                    </a:lnTo>
                    <a:lnTo>
                      <a:pt x="7303" y="5901"/>
                    </a:lnTo>
                    <a:lnTo>
                      <a:pt x="7323" y="5838"/>
                    </a:lnTo>
                    <a:lnTo>
                      <a:pt x="7365" y="5733"/>
                    </a:lnTo>
                    <a:lnTo>
                      <a:pt x="7470" y="5775"/>
                    </a:lnTo>
                    <a:lnTo>
                      <a:pt x="7470" y="5775"/>
                    </a:lnTo>
                    <a:lnTo>
                      <a:pt x="7449" y="5043"/>
                    </a:lnTo>
                    <a:lnTo>
                      <a:pt x="7449" y="4959"/>
                    </a:lnTo>
                    <a:lnTo>
                      <a:pt x="7575" y="4959"/>
                    </a:lnTo>
                    <a:lnTo>
                      <a:pt x="7616" y="4896"/>
                    </a:lnTo>
                    <a:lnTo>
                      <a:pt x="8579" y="3913"/>
                    </a:lnTo>
                    <a:lnTo>
                      <a:pt x="8558" y="3076"/>
                    </a:lnTo>
                    <a:lnTo>
                      <a:pt x="8704" y="1988"/>
                    </a:lnTo>
                    <a:lnTo>
                      <a:pt x="8788" y="1904"/>
                    </a:lnTo>
                    <a:lnTo>
                      <a:pt x="8809" y="1695"/>
                    </a:lnTo>
                    <a:lnTo>
                      <a:pt x="8411" y="1235"/>
                    </a:lnTo>
                    <a:lnTo>
                      <a:pt x="8453" y="1151"/>
                    </a:lnTo>
                    <a:lnTo>
                      <a:pt x="8474" y="984"/>
                    </a:lnTo>
                    <a:lnTo>
                      <a:pt x="8181" y="210"/>
                    </a:lnTo>
                    <a:lnTo>
                      <a:pt x="8139" y="126"/>
                    </a:lnTo>
                    <a:lnTo>
                      <a:pt x="7616" y="335"/>
                    </a:lnTo>
                    <a:lnTo>
                      <a:pt x="7512" y="230"/>
                    </a:lnTo>
                    <a:lnTo>
                      <a:pt x="650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8" name="Google Shape;3048;p66"/>
              <p:cNvSpPr/>
              <p:nvPr/>
            </p:nvSpPr>
            <p:spPr>
              <a:xfrm>
                <a:off x="3732825" y="3041350"/>
                <a:ext cx="165325" cy="141775"/>
              </a:xfrm>
              <a:custGeom>
                <a:avLst/>
                <a:gdLst/>
                <a:ahLst/>
                <a:cxnLst/>
                <a:rect l="l" t="t" r="r" b="b"/>
                <a:pathLst>
                  <a:path w="6613" h="5671" extrusionOk="0">
                    <a:moveTo>
                      <a:pt x="1361" y="1"/>
                    </a:moveTo>
                    <a:lnTo>
                      <a:pt x="1319" y="43"/>
                    </a:lnTo>
                    <a:lnTo>
                      <a:pt x="1005" y="43"/>
                    </a:lnTo>
                    <a:lnTo>
                      <a:pt x="900" y="84"/>
                    </a:lnTo>
                    <a:lnTo>
                      <a:pt x="838" y="105"/>
                    </a:lnTo>
                    <a:lnTo>
                      <a:pt x="754" y="126"/>
                    </a:lnTo>
                    <a:lnTo>
                      <a:pt x="628" y="231"/>
                    </a:lnTo>
                    <a:lnTo>
                      <a:pt x="628" y="294"/>
                    </a:lnTo>
                    <a:lnTo>
                      <a:pt x="649" y="335"/>
                    </a:lnTo>
                    <a:lnTo>
                      <a:pt x="628" y="356"/>
                    </a:lnTo>
                    <a:lnTo>
                      <a:pt x="608" y="419"/>
                    </a:lnTo>
                    <a:lnTo>
                      <a:pt x="628" y="524"/>
                    </a:lnTo>
                    <a:lnTo>
                      <a:pt x="691" y="566"/>
                    </a:lnTo>
                    <a:lnTo>
                      <a:pt x="691" y="649"/>
                    </a:lnTo>
                    <a:lnTo>
                      <a:pt x="587" y="649"/>
                    </a:lnTo>
                    <a:lnTo>
                      <a:pt x="482" y="754"/>
                    </a:lnTo>
                    <a:lnTo>
                      <a:pt x="482" y="838"/>
                    </a:lnTo>
                    <a:lnTo>
                      <a:pt x="440" y="879"/>
                    </a:lnTo>
                    <a:lnTo>
                      <a:pt x="524" y="1047"/>
                    </a:lnTo>
                    <a:lnTo>
                      <a:pt x="587" y="1068"/>
                    </a:lnTo>
                    <a:lnTo>
                      <a:pt x="587" y="1131"/>
                    </a:lnTo>
                    <a:lnTo>
                      <a:pt x="503" y="1193"/>
                    </a:lnTo>
                    <a:lnTo>
                      <a:pt x="482" y="1193"/>
                    </a:lnTo>
                    <a:lnTo>
                      <a:pt x="440" y="1340"/>
                    </a:lnTo>
                    <a:lnTo>
                      <a:pt x="482" y="1403"/>
                    </a:lnTo>
                    <a:lnTo>
                      <a:pt x="628" y="1549"/>
                    </a:lnTo>
                    <a:lnTo>
                      <a:pt x="649" y="1675"/>
                    </a:lnTo>
                    <a:lnTo>
                      <a:pt x="712" y="1884"/>
                    </a:lnTo>
                    <a:lnTo>
                      <a:pt x="691" y="1967"/>
                    </a:lnTo>
                    <a:lnTo>
                      <a:pt x="545" y="1967"/>
                    </a:lnTo>
                    <a:lnTo>
                      <a:pt x="503" y="2030"/>
                    </a:lnTo>
                    <a:lnTo>
                      <a:pt x="503" y="2093"/>
                    </a:lnTo>
                    <a:lnTo>
                      <a:pt x="628" y="2219"/>
                    </a:lnTo>
                    <a:lnTo>
                      <a:pt x="608" y="2281"/>
                    </a:lnTo>
                    <a:lnTo>
                      <a:pt x="524" y="2281"/>
                    </a:lnTo>
                    <a:lnTo>
                      <a:pt x="440" y="2323"/>
                    </a:lnTo>
                    <a:lnTo>
                      <a:pt x="398" y="2428"/>
                    </a:lnTo>
                    <a:lnTo>
                      <a:pt x="315" y="2553"/>
                    </a:lnTo>
                    <a:lnTo>
                      <a:pt x="273" y="2658"/>
                    </a:lnTo>
                    <a:lnTo>
                      <a:pt x="210" y="2721"/>
                    </a:lnTo>
                    <a:lnTo>
                      <a:pt x="168" y="2721"/>
                    </a:lnTo>
                    <a:lnTo>
                      <a:pt x="64" y="2763"/>
                    </a:lnTo>
                    <a:lnTo>
                      <a:pt x="22" y="2825"/>
                    </a:lnTo>
                    <a:lnTo>
                      <a:pt x="22" y="2930"/>
                    </a:lnTo>
                    <a:lnTo>
                      <a:pt x="1" y="3014"/>
                    </a:lnTo>
                    <a:lnTo>
                      <a:pt x="1" y="3139"/>
                    </a:lnTo>
                    <a:lnTo>
                      <a:pt x="1" y="3181"/>
                    </a:lnTo>
                    <a:lnTo>
                      <a:pt x="22" y="3265"/>
                    </a:lnTo>
                    <a:lnTo>
                      <a:pt x="1" y="3328"/>
                    </a:lnTo>
                    <a:lnTo>
                      <a:pt x="22" y="3369"/>
                    </a:lnTo>
                    <a:lnTo>
                      <a:pt x="22" y="3432"/>
                    </a:lnTo>
                    <a:lnTo>
                      <a:pt x="22" y="3537"/>
                    </a:lnTo>
                    <a:lnTo>
                      <a:pt x="64" y="3767"/>
                    </a:lnTo>
                    <a:lnTo>
                      <a:pt x="22" y="3851"/>
                    </a:lnTo>
                    <a:lnTo>
                      <a:pt x="64" y="3955"/>
                    </a:lnTo>
                    <a:lnTo>
                      <a:pt x="22" y="4227"/>
                    </a:lnTo>
                    <a:lnTo>
                      <a:pt x="64" y="4332"/>
                    </a:lnTo>
                    <a:lnTo>
                      <a:pt x="294" y="4395"/>
                    </a:lnTo>
                    <a:lnTo>
                      <a:pt x="482" y="4311"/>
                    </a:lnTo>
                    <a:lnTo>
                      <a:pt x="900" y="4541"/>
                    </a:lnTo>
                    <a:lnTo>
                      <a:pt x="1131" y="4750"/>
                    </a:lnTo>
                    <a:lnTo>
                      <a:pt x="1256" y="5043"/>
                    </a:lnTo>
                    <a:lnTo>
                      <a:pt x="1256" y="5232"/>
                    </a:lnTo>
                    <a:lnTo>
                      <a:pt x="1340" y="5273"/>
                    </a:lnTo>
                    <a:lnTo>
                      <a:pt x="1424" y="5462"/>
                    </a:lnTo>
                    <a:lnTo>
                      <a:pt x="1549" y="5587"/>
                    </a:lnTo>
                    <a:lnTo>
                      <a:pt x="1758" y="5671"/>
                    </a:lnTo>
                    <a:lnTo>
                      <a:pt x="2323" y="5629"/>
                    </a:lnTo>
                    <a:lnTo>
                      <a:pt x="2428" y="5566"/>
                    </a:lnTo>
                    <a:lnTo>
                      <a:pt x="2512" y="5587"/>
                    </a:lnTo>
                    <a:lnTo>
                      <a:pt x="2784" y="5483"/>
                    </a:lnTo>
                    <a:lnTo>
                      <a:pt x="2888" y="5545"/>
                    </a:lnTo>
                    <a:lnTo>
                      <a:pt x="3014" y="5524"/>
                    </a:lnTo>
                    <a:lnTo>
                      <a:pt x="3056" y="5357"/>
                    </a:lnTo>
                    <a:lnTo>
                      <a:pt x="3160" y="5462"/>
                    </a:lnTo>
                    <a:lnTo>
                      <a:pt x="3223" y="5441"/>
                    </a:lnTo>
                    <a:lnTo>
                      <a:pt x="3223" y="5357"/>
                    </a:lnTo>
                    <a:lnTo>
                      <a:pt x="3369" y="5211"/>
                    </a:lnTo>
                    <a:lnTo>
                      <a:pt x="3432" y="5043"/>
                    </a:lnTo>
                    <a:lnTo>
                      <a:pt x="3432" y="4918"/>
                    </a:lnTo>
                    <a:lnTo>
                      <a:pt x="3411" y="4792"/>
                    </a:lnTo>
                    <a:lnTo>
                      <a:pt x="3474" y="4729"/>
                    </a:lnTo>
                    <a:lnTo>
                      <a:pt x="3474" y="4646"/>
                    </a:lnTo>
                    <a:lnTo>
                      <a:pt x="3558" y="4583"/>
                    </a:lnTo>
                    <a:lnTo>
                      <a:pt x="3662" y="4499"/>
                    </a:lnTo>
                    <a:lnTo>
                      <a:pt x="3725" y="4436"/>
                    </a:lnTo>
                    <a:lnTo>
                      <a:pt x="3893" y="4311"/>
                    </a:lnTo>
                    <a:lnTo>
                      <a:pt x="3872" y="4206"/>
                    </a:lnTo>
                    <a:lnTo>
                      <a:pt x="3893" y="4123"/>
                    </a:lnTo>
                    <a:lnTo>
                      <a:pt x="4039" y="4123"/>
                    </a:lnTo>
                    <a:lnTo>
                      <a:pt x="4081" y="4060"/>
                    </a:lnTo>
                    <a:lnTo>
                      <a:pt x="4102" y="4081"/>
                    </a:lnTo>
                    <a:lnTo>
                      <a:pt x="4269" y="4123"/>
                    </a:lnTo>
                    <a:lnTo>
                      <a:pt x="4353" y="4123"/>
                    </a:lnTo>
                    <a:lnTo>
                      <a:pt x="4458" y="4185"/>
                    </a:lnTo>
                    <a:lnTo>
                      <a:pt x="4499" y="4311"/>
                    </a:lnTo>
                    <a:lnTo>
                      <a:pt x="4604" y="4374"/>
                    </a:lnTo>
                    <a:lnTo>
                      <a:pt x="4688" y="4395"/>
                    </a:lnTo>
                    <a:lnTo>
                      <a:pt x="4792" y="4332"/>
                    </a:lnTo>
                    <a:lnTo>
                      <a:pt x="4876" y="4206"/>
                    </a:lnTo>
                    <a:lnTo>
                      <a:pt x="4876" y="4164"/>
                    </a:lnTo>
                    <a:lnTo>
                      <a:pt x="4918" y="4081"/>
                    </a:lnTo>
                    <a:lnTo>
                      <a:pt x="5002" y="4060"/>
                    </a:lnTo>
                    <a:lnTo>
                      <a:pt x="5085" y="3955"/>
                    </a:lnTo>
                    <a:lnTo>
                      <a:pt x="5085" y="3872"/>
                    </a:lnTo>
                    <a:lnTo>
                      <a:pt x="5106" y="3746"/>
                    </a:lnTo>
                    <a:lnTo>
                      <a:pt x="5294" y="3558"/>
                    </a:lnTo>
                    <a:lnTo>
                      <a:pt x="5315" y="3453"/>
                    </a:lnTo>
                    <a:lnTo>
                      <a:pt x="5294" y="3369"/>
                    </a:lnTo>
                    <a:lnTo>
                      <a:pt x="5336" y="3286"/>
                    </a:lnTo>
                    <a:lnTo>
                      <a:pt x="5504" y="3139"/>
                    </a:lnTo>
                    <a:lnTo>
                      <a:pt x="5608" y="3056"/>
                    </a:lnTo>
                    <a:lnTo>
                      <a:pt x="5629" y="2930"/>
                    </a:lnTo>
                    <a:lnTo>
                      <a:pt x="5650" y="2846"/>
                    </a:lnTo>
                    <a:lnTo>
                      <a:pt x="5629" y="2658"/>
                    </a:lnTo>
                    <a:lnTo>
                      <a:pt x="5734" y="2595"/>
                    </a:lnTo>
                    <a:lnTo>
                      <a:pt x="5880" y="2553"/>
                    </a:lnTo>
                    <a:lnTo>
                      <a:pt x="5964" y="2428"/>
                    </a:lnTo>
                    <a:lnTo>
                      <a:pt x="5985" y="2302"/>
                    </a:lnTo>
                    <a:lnTo>
                      <a:pt x="5985" y="2135"/>
                    </a:lnTo>
                    <a:lnTo>
                      <a:pt x="5985" y="2030"/>
                    </a:lnTo>
                    <a:lnTo>
                      <a:pt x="6048" y="1926"/>
                    </a:lnTo>
                    <a:lnTo>
                      <a:pt x="6152" y="1758"/>
                    </a:lnTo>
                    <a:lnTo>
                      <a:pt x="6194" y="1695"/>
                    </a:lnTo>
                    <a:lnTo>
                      <a:pt x="6236" y="1654"/>
                    </a:lnTo>
                    <a:lnTo>
                      <a:pt x="6341" y="1570"/>
                    </a:lnTo>
                    <a:lnTo>
                      <a:pt x="6382" y="1570"/>
                    </a:lnTo>
                    <a:lnTo>
                      <a:pt x="6466" y="1465"/>
                    </a:lnTo>
                    <a:lnTo>
                      <a:pt x="6592" y="1403"/>
                    </a:lnTo>
                    <a:lnTo>
                      <a:pt x="6613" y="1340"/>
                    </a:lnTo>
                    <a:lnTo>
                      <a:pt x="6571" y="1193"/>
                    </a:lnTo>
                    <a:lnTo>
                      <a:pt x="6571" y="1131"/>
                    </a:lnTo>
                    <a:lnTo>
                      <a:pt x="6550" y="1047"/>
                    </a:lnTo>
                    <a:lnTo>
                      <a:pt x="6445" y="984"/>
                    </a:lnTo>
                    <a:lnTo>
                      <a:pt x="6382" y="921"/>
                    </a:lnTo>
                    <a:lnTo>
                      <a:pt x="6382" y="733"/>
                    </a:lnTo>
                    <a:lnTo>
                      <a:pt x="6362" y="628"/>
                    </a:lnTo>
                    <a:lnTo>
                      <a:pt x="6299" y="503"/>
                    </a:lnTo>
                    <a:lnTo>
                      <a:pt x="6236" y="356"/>
                    </a:lnTo>
                    <a:lnTo>
                      <a:pt x="6069" y="147"/>
                    </a:lnTo>
                    <a:lnTo>
                      <a:pt x="5985" y="126"/>
                    </a:lnTo>
                    <a:lnTo>
                      <a:pt x="5880" y="84"/>
                    </a:lnTo>
                    <a:lnTo>
                      <a:pt x="5838" y="189"/>
                    </a:lnTo>
                    <a:lnTo>
                      <a:pt x="5818" y="252"/>
                    </a:lnTo>
                    <a:lnTo>
                      <a:pt x="5755" y="294"/>
                    </a:lnTo>
                    <a:lnTo>
                      <a:pt x="5671" y="252"/>
                    </a:lnTo>
                    <a:lnTo>
                      <a:pt x="5608" y="294"/>
                    </a:lnTo>
                    <a:lnTo>
                      <a:pt x="5546" y="335"/>
                    </a:lnTo>
                    <a:lnTo>
                      <a:pt x="5441" y="398"/>
                    </a:lnTo>
                    <a:lnTo>
                      <a:pt x="5399" y="503"/>
                    </a:lnTo>
                    <a:lnTo>
                      <a:pt x="5294" y="524"/>
                    </a:lnTo>
                    <a:lnTo>
                      <a:pt x="5232" y="461"/>
                    </a:lnTo>
                    <a:lnTo>
                      <a:pt x="5190" y="440"/>
                    </a:lnTo>
                    <a:lnTo>
                      <a:pt x="5022" y="419"/>
                    </a:lnTo>
                    <a:lnTo>
                      <a:pt x="4834" y="335"/>
                    </a:lnTo>
                    <a:lnTo>
                      <a:pt x="4583" y="315"/>
                    </a:lnTo>
                    <a:lnTo>
                      <a:pt x="4458" y="356"/>
                    </a:lnTo>
                    <a:lnTo>
                      <a:pt x="4144" y="335"/>
                    </a:lnTo>
                    <a:lnTo>
                      <a:pt x="4039" y="398"/>
                    </a:lnTo>
                    <a:lnTo>
                      <a:pt x="3872" y="607"/>
                    </a:lnTo>
                    <a:lnTo>
                      <a:pt x="3746" y="670"/>
                    </a:lnTo>
                    <a:lnTo>
                      <a:pt x="3641" y="649"/>
                    </a:lnTo>
                    <a:lnTo>
                      <a:pt x="3411" y="566"/>
                    </a:lnTo>
                    <a:lnTo>
                      <a:pt x="3265" y="545"/>
                    </a:lnTo>
                    <a:lnTo>
                      <a:pt x="3097" y="440"/>
                    </a:lnTo>
                    <a:lnTo>
                      <a:pt x="2993" y="419"/>
                    </a:lnTo>
                    <a:lnTo>
                      <a:pt x="2993" y="356"/>
                    </a:lnTo>
                    <a:lnTo>
                      <a:pt x="2888" y="294"/>
                    </a:lnTo>
                    <a:lnTo>
                      <a:pt x="2784" y="294"/>
                    </a:lnTo>
                    <a:lnTo>
                      <a:pt x="2742" y="315"/>
                    </a:lnTo>
                    <a:lnTo>
                      <a:pt x="2595" y="335"/>
                    </a:lnTo>
                    <a:lnTo>
                      <a:pt x="2512" y="356"/>
                    </a:lnTo>
                    <a:lnTo>
                      <a:pt x="2428" y="398"/>
                    </a:lnTo>
                    <a:lnTo>
                      <a:pt x="2365" y="461"/>
                    </a:lnTo>
                    <a:lnTo>
                      <a:pt x="2302" y="503"/>
                    </a:lnTo>
                    <a:lnTo>
                      <a:pt x="2198" y="419"/>
                    </a:lnTo>
                    <a:lnTo>
                      <a:pt x="2072" y="231"/>
                    </a:lnTo>
                    <a:lnTo>
                      <a:pt x="2009" y="147"/>
                    </a:lnTo>
                    <a:lnTo>
                      <a:pt x="1842" y="105"/>
                    </a:lnTo>
                    <a:lnTo>
                      <a:pt x="1758" y="84"/>
                    </a:lnTo>
                    <a:lnTo>
                      <a:pt x="1675" y="43"/>
                    </a:lnTo>
                    <a:lnTo>
                      <a:pt x="1528" y="22"/>
                    </a:lnTo>
                    <a:lnTo>
                      <a:pt x="144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9" name="Google Shape;3049;p66"/>
              <p:cNvSpPr/>
              <p:nvPr/>
            </p:nvSpPr>
            <p:spPr>
              <a:xfrm>
                <a:off x="3813400" y="3053900"/>
                <a:ext cx="109850" cy="164800"/>
              </a:xfrm>
              <a:custGeom>
                <a:avLst/>
                <a:gdLst/>
                <a:ahLst/>
                <a:cxnLst/>
                <a:rect l="l" t="t" r="r" b="b"/>
                <a:pathLst>
                  <a:path w="4394" h="6592" extrusionOk="0">
                    <a:moveTo>
                      <a:pt x="3076" y="1"/>
                    </a:moveTo>
                    <a:lnTo>
                      <a:pt x="3139" y="126"/>
                    </a:lnTo>
                    <a:lnTo>
                      <a:pt x="3159" y="231"/>
                    </a:lnTo>
                    <a:lnTo>
                      <a:pt x="3159" y="419"/>
                    </a:lnTo>
                    <a:lnTo>
                      <a:pt x="3222" y="482"/>
                    </a:lnTo>
                    <a:lnTo>
                      <a:pt x="3327" y="545"/>
                    </a:lnTo>
                    <a:lnTo>
                      <a:pt x="3348" y="629"/>
                    </a:lnTo>
                    <a:lnTo>
                      <a:pt x="3348" y="691"/>
                    </a:lnTo>
                    <a:lnTo>
                      <a:pt x="3390" y="838"/>
                    </a:lnTo>
                    <a:lnTo>
                      <a:pt x="3369" y="901"/>
                    </a:lnTo>
                    <a:lnTo>
                      <a:pt x="3243" y="963"/>
                    </a:lnTo>
                    <a:lnTo>
                      <a:pt x="3159" y="1068"/>
                    </a:lnTo>
                    <a:lnTo>
                      <a:pt x="3118" y="1068"/>
                    </a:lnTo>
                    <a:lnTo>
                      <a:pt x="3013" y="1152"/>
                    </a:lnTo>
                    <a:lnTo>
                      <a:pt x="2971" y="1193"/>
                    </a:lnTo>
                    <a:lnTo>
                      <a:pt x="2929" y="1256"/>
                    </a:lnTo>
                    <a:lnTo>
                      <a:pt x="2825" y="1424"/>
                    </a:lnTo>
                    <a:lnTo>
                      <a:pt x="2762" y="1528"/>
                    </a:lnTo>
                    <a:lnTo>
                      <a:pt x="2762" y="1633"/>
                    </a:lnTo>
                    <a:lnTo>
                      <a:pt x="2762" y="1800"/>
                    </a:lnTo>
                    <a:lnTo>
                      <a:pt x="2741" y="1926"/>
                    </a:lnTo>
                    <a:lnTo>
                      <a:pt x="2657" y="2051"/>
                    </a:lnTo>
                    <a:lnTo>
                      <a:pt x="2511" y="2093"/>
                    </a:lnTo>
                    <a:lnTo>
                      <a:pt x="2406" y="2156"/>
                    </a:lnTo>
                    <a:lnTo>
                      <a:pt x="2427" y="2344"/>
                    </a:lnTo>
                    <a:lnTo>
                      <a:pt x="2406" y="2428"/>
                    </a:lnTo>
                    <a:lnTo>
                      <a:pt x="2385" y="2554"/>
                    </a:lnTo>
                    <a:lnTo>
                      <a:pt x="2281" y="2637"/>
                    </a:lnTo>
                    <a:lnTo>
                      <a:pt x="2113" y="2784"/>
                    </a:lnTo>
                    <a:lnTo>
                      <a:pt x="2071" y="2867"/>
                    </a:lnTo>
                    <a:lnTo>
                      <a:pt x="2092" y="2951"/>
                    </a:lnTo>
                    <a:lnTo>
                      <a:pt x="2071" y="3056"/>
                    </a:lnTo>
                    <a:lnTo>
                      <a:pt x="1883" y="3244"/>
                    </a:lnTo>
                    <a:lnTo>
                      <a:pt x="1862" y="3370"/>
                    </a:lnTo>
                    <a:lnTo>
                      <a:pt x="1862" y="3453"/>
                    </a:lnTo>
                    <a:lnTo>
                      <a:pt x="1779" y="3558"/>
                    </a:lnTo>
                    <a:lnTo>
                      <a:pt x="1695" y="3579"/>
                    </a:lnTo>
                    <a:lnTo>
                      <a:pt x="1653" y="3662"/>
                    </a:lnTo>
                    <a:lnTo>
                      <a:pt x="1653" y="3704"/>
                    </a:lnTo>
                    <a:lnTo>
                      <a:pt x="1569" y="3830"/>
                    </a:lnTo>
                    <a:lnTo>
                      <a:pt x="1465" y="3893"/>
                    </a:lnTo>
                    <a:lnTo>
                      <a:pt x="1381" y="3872"/>
                    </a:lnTo>
                    <a:lnTo>
                      <a:pt x="1276" y="3809"/>
                    </a:lnTo>
                    <a:lnTo>
                      <a:pt x="1235" y="3683"/>
                    </a:lnTo>
                    <a:lnTo>
                      <a:pt x="1130" y="3621"/>
                    </a:lnTo>
                    <a:lnTo>
                      <a:pt x="1046" y="3621"/>
                    </a:lnTo>
                    <a:lnTo>
                      <a:pt x="879" y="3579"/>
                    </a:lnTo>
                    <a:lnTo>
                      <a:pt x="858" y="3558"/>
                    </a:lnTo>
                    <a:lnTo>
                      <a:pt x="816" y="3621"/>
                    </a:lnTo>
                    <a:lnTo>
                      <a:pt x="670" y="3621"/>
                    </a:lnTo>
                    <a:lnTo>
                      <a:pt x="649" y="3704"/>
                    </a:lnTo>
                    <a:lnTo>
                      <a:pt x="670" y="3809"/>
                    </a:lnTo>
                    <a:lnTo>
                      <a:pt x="502" y="3934"/>
                    </a:lnTo>
                    <a:lnTo>
                      <a:pt x="439" y="3997"/>
                    </a:lnTo>
                    <a:lnTo>
                      <a:pt x="335" y="4081"/>
                    </a:lnTo>
                    <a:lnTo>
                      <a:pt x="251" y="4144"/>
                    </a:lnTo>
                    <a:lnTo>
                      <a:pt x="251" y="4227"/>
                    </a:lnTo>
                    <a:lnTo>
                      <a:pt x="188" y="4290"/>
                    </a:lnTo>
                    <a:lnTo>
                      <a:pt x="209" y="4416"/>
                    </a:lnTo>
                    <a:lnTo>
                      <a:pt x="209" y="4541"/>
                    </a:lnTo>
                    <a:lnTo>
                      <a:pt x="146" y="4709"/>
                    </a:lnTo>
                    <a:lnTo>
                      <a:pt x="0" y="4855"/>
                    </a:lnTo>
                    <a:lnTo>
                      <a:pt x="0" y="4939"/>
                    </a:lnTo>
                    <a:lnTo>
                      <a:pt x="84" y="4960"/>
                    </a:lnTo>
                    <a:lnTo>
                      <a:pt x="188" y="4918"/>
                    </a:lnTo>
                    <a:lnTo>
                      <a:pt x="230" y="5274"/>
                    </a:lnTo>
                    <a:lnTo>
                      <a:pt x="335" y="5274"/>
                    </a:lnTo>
                    <a:lnTo>
                      <a:pt x="398" y="5357"/>
                    </a:lnTo>
                    <a:lnTo>
                      <a:pt x="565" y="5274"/>
                    </a:lnTo>
                    <a:lnTo>
                      <a:pt x="649" y="5399"/>
                    </a:lnTo>
                    <a:lnTo>
                      <a:pt x="628" y="5483"/>
                    </a:lnTo>
                    <a:lnTo>
                      <a:pt x="628" y="5650"/>
                    </a:lnTo>
                    <a:lnTo>
                      <a:pt x="732" y="5797"/>
                    </a:lnTo>
                    <a:lnTo>
                      <a:pt x="732" y="6006"/>
                    </a:lnTo>
                    <a:lnTo>
                      <a:pt x="649" y="6215"/>
                    </a:lnTo>
                    <a:lnTo>
                      <a:pt x="753" y="6299"/>
                    </a:lnTo>
                    <a:lnTo>
                      <a:pt x="649" y="6403"/>
                    </a:lnTo>
                    <a:lnTo>
                      <a:pt x="649" y="6403"/>
                    </a:lnTo>
                    <a:lnTo>
                      <a:pt x="732" y="6383"/>
                    </a:lnTo>
                    <a:lnTo>
                      <a:pt x="816" y="6383"/>
                    </a:lnTo>
                    <a:lnTo>
                      <a:pt x="837" y="6403"/>
                    </a:lnTo>
                    <a:lnTo>
                      <a:pt x="1507" y="6403"/>
                    </a:lnTo>
                    <a:lnTo>
                      <a:pt x="1548" y="6383"/>
                    </a:lnTo>
                    <a:lnTo>
                      <a:pt x="1590" y="6341"/>
                    </a:lnTo>
                    <a:lnTo>
                      <a:pt x="1653" y="6383"/>
                    </a:lnTo>
                    <a:lnTo>
                      <a:pt x="1695" y="6320"/>
                    </a:lnTo>
                    <a:lnTo>
                      <a:pt x="1862" y="6341"/>
                    </a:lnTo>
                    <a:lnTo>
                      <a:pt x="1904" y="6320"/>
                    </a:lnTo>
                    <a:lnTo>
                      <a:pt x="2092" y="6320"/>
                    </a:lnTo>
                    <a:lnTo>
                      <a:pt x="2134" y="6341"/>
                    </a:lnTo>
                    <a:lnTo>
                      <a:pt x="2239" y="6320"/>
                    </a:lnTo>
                    <a:lnTo>
                      <a:pt x="2323" y="6320"/>
                    </a:lnTo>
                    <a:lnTo>
                      <a:pt x="2323" y="6341"/>
                    </a:lnTo>
                    <a:lnTo>
                      <a:pt x="2490" y="6383"/>
                    </a:lnTo>
                    <a:lnTo>
                      <a:pt x="2511" y="6341"/>
                    </a:lnTo>
                    <a:lnTo>
                      <a:pt x="2553" y="6341"/>
                    </a:lnTo>
                    <a:lnTo>
                      <a:pt x="2595" y="6403"/>
                    </a:lnTo>
                    <a:lnTo>
                      <a:pt x="3327" y="6403"/>
                    </a:lnTo>
                    <a:lnTo>
                      <a:pt x="3390" y="6424"/>
                    </a:lnTo>
                    <a:lnTo>
                      <a:pt x="3431" y="6403"/>
                    </a:lnTo>
                    <a:lnTo>
                      <a:pt x="3452" y="6403"/>
                    </a:lnTo>
                    <a:lnTo>
                      <a:pt x="3536" y="6487"/>
                    </a:lnTo>
                    <a:lnTo>
                      <a:pt x="3578" y="6445"/>
                    </a:lnTo>
                    <a:lnTo>
                      <a:pt x="3662" y="6487"/>
                    </a:lnTo>
                    <a:lnTo>
                      <a:pt x="3683" y="6529"/>
                    </a:lnTo>
                    <a:lnTo>
                      <a:pt x="3745" y="6508"/>
                    </a:lnTo>
                    <a:lnTo>
                      <a:pt x="3766" y="6487"/>
                    </a:lnTo>
                    <a:lnTo>
                      <a:pt x="3808" y="6487"/>
                    </a:lnTo>
                    <a:lnTo>
                      <a:pt x="3892" y="6550"/>
                    </a:lnTo>
                    <a:lnTo>
                      <a:pt x="3955" y="6529"/>
                    </a:lnTo>
                    <a:lnTo>
                      <a:pt x="4059" y="6529"/>
                    </a:lnTo>
                    <a:lnTo>
                      <a:pt x="4101" y="6550"/>
                    </a:lnTo>
                    <a:lnTo>
                      <a:pt x="4206" y="6550"/>
                    </a:lnTo>
                    <a:lnTo>
                      <a:pt x="4206" y="6592"/>
                    </a:lnTo>
                    <a:lnTo>
                      <a:pt x="4289" y="6592"/>
                    </a:lnTo>
                    <a:lnTo>
                      <a:pt x="4310" y="6529"/>
                    </a:lnTo>
                    <a:lnTo>
                      <a:pt x="4268" y="6424"/>
                    </a:lnTo>
                    <a:lnTo>
                      <a:pt x="4268" y="6403"/>
                    </a:lnTo>
                    <a:lnTo>
                      <a:pt x="4331" y="6299"/>
                    </a:lnTo>
                    <a:lnTo>
                      <a:pt x="4373" y="6215"/>
                    </a:lnTo>
                    <a:lnTo>
                      <a:pt x="4394" y="6194"/>
                    </a:lnTo>
                    <a:lnTo>
                      <a:pt x="4373" y="6194"/>
                    </a:lnTo>
                    <a:lnTo>
                      <a:pt x="4331" y="6131"/>
                    </a:lnTo>
                    <a:lnTo>
                      <a:pt x="4331" y="6069"/>
                    </a:lnTo>
                    <a:lnTo>
                      <a:pt x="4331" y="5922"/>
                    </a:lnTo>
                    <a:lnTo>
                      <a:pt x="4164" y="5797"/>
                    </a:lnTo>
                    <a:lnTo>
                      <a:pt x="4080" y="5713"/>
                    </a:lnTo>
                    <a:lnTo>
                      <a:pt x="3996" y="5567"/>
                    </a:lnTo>
                    <a:lnTo>
                      <a:pt x="3850" y="5357"/>
                    </a:lnTo>
                    <a:lnTo>
                      <a:pt x="3808" y="5232"/>
                    </a:lnTo>
                    <a:lnTo>
                      <a:pt x="3703" y="5127"/>
                    </a:lnTo>
                    <a:lnTo>
                      <a:pt x="3557" y="5043"/>
                    </a:lnTo>
                    <a:lnTo>
                      <a:pt x="3494" y="4981"/>
                    </a:lnTo>
                    <a:lnTo>
                      <a:pt x="3494" y="4750"/>
                    </a:lnTo>
                    <a:lnTo>
                      <a:pt x="3473" y="4625"/>
                    </a:lnTo>
                    <a:lnTo>
                      <a:pt x="3452" y="4458"/>
                    </a:lnTo>
                    <a:lnTo>
                      <a:pt x="3473" y="4332"/>
                    </a:lnTo>
                    <a:lnTo>
                      <a:pt x="3431" y="4186"/>
                    </a:lnTo>
                    <a:lnTo>
                      <a:pt x="3390" y="4039"/>
                    </a:lnTo>
                    <a:lnTo>
                      <a:pt x="3452" y="3976"/>
                    </a:lnTo>
                    <a:lnTo>
                      <a:pt x="3536" y="3976"/>
                    </a:lnTo>
                    <a:lnTo>
                      <a:pt x="3641" y="3788"/>
                    </a:lnTo>
                    <a:lnTo>
                      <a:pt x="3683" y="3662"/>
                    </a:lnTo>
                    <a:lnTo>
                      <a:pt x="3787" y="3474"/>
                    </a:lnTo>
                    <a:lnTo>
                      <a:pt x="3850" y="3349"/>
                    </a:lnTo>
                    <a:lnTo>
                      <a:pt x="3955" y="3307"/>
                    </a:lnTo>
                    <a:lnTo>
                      <a:pt x="4059" y="3160"/>
                    </a:lnTo>
                    <a:lnTo>
                      <a:pt x="4059" y="3139"/>
                    </a:lnTo>
                    <a:lnTo>
                      <a:pt x="4017" y="3035"/>
                    </a:lnTo>
                    <a:lnTo>
                      <a:pt x="3955" y="2867"/>
                    </a:lnTo>
                    <a:lnTo>
                      <a:pt x="3850" y="2721"/>
                    </a:lnTo>
                    <a:lnTo>
                      <a:pt x="3766" y="2637"/>
                    </a:lnTo>
                    <a:lnTo>
                      <a:pt x="3557" y="2428"/>
                    </a:lnTo>
                    <a:lnTo>
                      <a:pt x="3348" y="2240"/>
                    </a:lnTo>
                    <a:lnTo>
                      <a:pt x="3243" y="2219"/>
                    </a:lnTo>
                    <a:lnTo>
                      <a:pt x="3243" y="2135"/>
                    </a:lnTo>
                    <a:lnTo>
                      <a:pt x="3159" y="2093"/>
                    </a:lnTo>
                    <a:lnTo>
                      <a:pt x="3159" y="2030"/>
                    </a:lnTo>
                    <a:lnTo>
                      <a:pt x="3159" y="1926"/>
                    </a:lnTo>
                    <a:lnTo>
                      <a:pt x="3180" y="1884"/>
                    </a:lnTo>
                    <a:lnTo>
                      <a:pt x="3180" y="1779"/>
                    </a:lnTo>
                    <a:lnTo>
                      <a:pt x="3369" y="1779"/>
                    </a:lnTo>
                    <a:lnTo>
                      <a:pt x="3431" y="1800"/>
                    </a:lnTo>
                    <a:lnTo>
                      <a:pt x="3536" y="1779"/>
                    </a:lnTo>
                    <a:lnTo>
                      <a:pt x="3641" y="1800"/>
                    </a:lnTo>
                    <a:lnTo>
                      <a:pt x="3683" y="1779"/>
                    </a:lnTo>
                    <a:lnTo>
                      <a:pt x="3808" y="1800"/>
                    </a:lnTo>
                    <a:lnTo>
                      <a:pt x="3892" y="1821"/>
                    </a:lnTo>
                    <a:lnTo>
                      <a:pt x="3975" y="1842"/>
                    </a:lnTo>
                    <a:lnTo>
                      <a:pt x="4017" y="1800"/>
                    </a:lnTo>
                    <a:lnTo>
                      <a:pt x="3975" y="1779"/>
                    </a:lnTo>
                    <a:lnTo>
                      <a:pt x="3808" y="1633"/>
                    </a:lnTo>
                    <a:lnTo>
                      <a:pt x="3787" y="1528"/>
                    </a:lnTo>
                    <a:lnTo>
                      <a:pt x="3703" y="1486"/>
                    </a:lnTo>
                    <a:lnTo>
                      <a:pt x="3599" y="1319"/>
                    </a:lnTo>
                    <a:lnTo>
                      <a:pt x="3578" y="1214"/>
                    </a:lnTo>
                    <a:lnTo>
                      <a:pt x="3662" y="1152"/>
                    </a:lnTo>
                    <a:lnTo>
                      <a:pt x="3703" y="1005"/>
                    </a:lnTo>
                    <a:lnTo>
                      <a:pt x="3641" y="942"/>
                    </a:lnTo>
                    <a:lnTo>
                      <a:pt x="3662" y="880"/>
                    </a:lnTo>
                    <a:lnTo>
                      <a:pt x="3683" y="838"/>
                    </a:lnTo>
                    <a:lnTo>
                      <a:pt x="3683" y="754"/>
                    </a:lnTo>
                    <a:lnTo>
                      <a:pt x="3599" y="587"/>
                    </a:lnTo>
                    <a:lnTo>
                      <a:pt x="3578" y="482"/>
                    </a:lnTo>
                    <a:lnTo>
                      <a:pt x="3536" y="440"/>
                    </a:lnTo>
                    <a:lnTo>
                      <a:pt x="3494" y="252"/>
                    </a:lnTo>
                    <a:lnTo>
                      <a:pt x="3369" y="147"/>
                    </a:lnTo>
                    <a:lnTo>
                      <a:pt x="307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0" name="Google Shape;3050;p66"/>
              <p:cNvSpPr/>
              <p:nvPr/>
            </p:nvSpPr>
            <p:spPr>
              <a:xfrm>
                <a:off x="3813900" y="3211875"/>
                <a:ext cx="82675" cy="89475"/>
              </a:xfrm>
              <a:custGeom>
                <a:avLst/>
                <a:gdLst/>
                <a:ahLst/>
                <a:cxnLst/>
                <a:rect l="l" t="t" r="r" b="b"/>
                <a:pathLst>
                  <a:path w="3307" h="3579" extrusionOk="0">
                    <a:moveTo>
                      <a:pt x="1675" y="1"/>
                    </a:moveTo>
                    <a:lnTo>
                      <a:pt x="1633" y="64"/>
                    </a:lnTo>
                    <a:lnTo>
                      <a:pt x="1570" y="22"/>
                    </a:lnTo>
                    <a:lnTo>
                      <a:pt x="1528" y="64"/>
                    </a:lnTo>
                    <a:lnTo>
                      <a:pt x="1487" y="84"/>
                    </a:lnTo>
                    <a:lnTo>
                      <a:pt x="1487" y="754"/>
                    </a:lnTo>
                    <a:lnTo>
                      <a:pt x="712" y="754"/>
                    </a:lnTo>
                    <a:lnTo>
                      <a:pt x="691" y="733"/>
                    </a:lnTo>
                    <a:lnTo>
                      <a:pt x="608" y="754"/>
                    </a:lnTo>
                    <a:lnTo>
                      <a:pt x="524" y="817"/>
                    </a:lnTo>
                    <a:lnTo>
                      <a:pt x="482" y="796"/>
                    </a:lnTo>
                    <a:lnTo>
                      <a:pt x="482" y="921"/>
                    </a:lnTo>
                    <a:lnTo>
                      <a:pt x="336" y="942"/>
                    </a:lnTo>
                    <a:lnTo>
                      <a:pt x="440" y="1131"/>
                    </a:lnTo>
                    <a:lnTo>
                      <a:pt x="629" y="1172"/>
                    </a:lnTo>
                    <a:lnTo>
                      <a:pt x="378" y="1235"/>
                    </a:lnTo>
                    <a:lnTo>
                      <a:pt x="315" y="1152"/>
                    </a:lnTo>
                    <a:lnTo>
                      <a:pt x="294" y="1340"/>
                    </a:lnTo>
                    <a:lnTo>
                      <a:pt x="273" y="1654"/>
                    </a:lnTo>
                    <a:lnTo>
                      <a:pt x="168" y="1737"/>
                    </a:lnTo>
                    <a:lnTo>
                      <a:pt x="22" y="1675"/>
                    </a:lnTo>
                    <a:lnTo>
                      <a:pt x="1" y="1758"/>
                    </a:lnTo>
                    <a:lnTo>
                      <a:pt x="126" y="1988"/>
                    </a:lnTo>
                    <a:lnTo>
                      <a:pt x="210" y="2051"/>
                    </a:lnTo>
                    <a:lnTo>
                      <a:pt x="210" y="2156"/>
                    </a:lnTo>
                    <a:lnTo>
                      <a:pt x="315" y="2281"/>
                    </a:lnTo>
                    <a:lnTo>
                      <a:pt x="315" y="2470"/>
                    </a:lnTo>
                    <a:lnTo>
                      <a:pt x="398" y="2533"/>
                    </a:lnTo>
                    <a:lnTo>
                      <a:pt x="440" y="2679"/>
                    </a:lnTo>
                    <a:lnTo>
                      <a:pt x="608" y="2805"/>
                    </a:lnTo>
                    <a:lnTo>
                      <a:pt x="545" y="2825"/>
                    </a:lnTo>
                    <a:lnTo>
                      <a:pt x="712" y="2993"/>
                    </a:lnTo>
                    <a:lnTo>
                      <a:pt x="963" y="3202"/>
                    </a:lnTo>
                    <a:lnTo>
                      <a:pt x="1026" y="3328"/>
                    </a:lnTo>
                    <a:lnTo>
                      <a:pt x="1235" y="3432"/>
                    </a:lnTo>
                    <a:lnTo>
                      <a:pt x="1256" y="3537"/>
                    </a:lnTo>
                    <a:lnTo>
                      <a:pt x="1361" y="3558"/>
                    </a:lnTo>
                    <a:lnTo>
                      <a:pt x="1382" y="3579"/>
                    </a:lnTo>
                    <a:lnTo>
                      <a:pt x="1466" y="3474"/>
                    </a:lnTo>
                    <a:lnTo>
                      <a:pt x="1466" y="3411"/>
                    </a:lnTo>
                    <a:lnTo>
                      <a:pt x="1528" y="3369"/>
                    </a:lnTo>
                    <a:lnTo>
                      <a:pt x="1633" y="3369"/>
                    </a:lnTo>
                    <a:lnTo>
                      <a:pt x="1675" y="3307"/>
                    </a:lnTo>
                    <a:lnTo>
                      <a:pt x="1696" y="3307"/>
                    </a:lnTo>
                    <a:lnTo>
                      <a:pt x="1884" y="3432"/>
                    </a:lnTo>
                    <a:lnTo>
                      <a:pt x="1884" y="3328"/>
                    </a:lnTo>
                    <a:lnTo>
                      <a:pt x="1863" y="3035"/>
                    </a:lnTo>
                    <a:lnTo>
                      <a:pt x="1779" y="2951"/>
                    </a:lnTo>
                    <a:lnTo>
                      <a:pt x="1696" y="2930"/>
                    </a:lnTo>
                    <a:lnTo>
                      <a:pt x="1633" y="2951"/>
                    </a:lnTo>
                    <a:lnTo>
                      <a:pt x="1549" y="2993"/>
                    </a:lnTo>
                    <a:lnTo>
                      <a:pt x="1549" y="2846"/>
                    </a:lnTo>
                    <a:lnTo>
                      <a:pt x="1528" y="2784"/>
                    </a:lnTo>
                    <a:lnTo>
                      <a:pt x="1570" y="2721"/>
                    </a:lnTo>
                    <a:lnTo>
                      <a:pt x="1675" y="2721"/>
                    </a:lnTo>
                    <a:lnTo>
                      <a:pt x="1800" y="2784"/>
                    </a:lnTo>
                    <a:lnTo>
                      <a:pt x="1863" y="2721"/>
                    </a:lnTo>
                    <a:lnTo>
                      <a:pt x="1884" y="2679"/>
                    </a:lnTo>
                    <a:lnTo>
                      <a:pt x="1968" y="2679"/>
                    </a:lnTo>
                    <a:lnTo>
                      <a:pt x="2177" y="2637"/>
                    </a:lnTo>
                    <a:lnTo>
                      <a:pt x="2198" y="2574"/>
                    </a:lnTo>
                    <a:lnTo>
                      <a:pt x="2177" y="2407"/>
                    </a:lnTo>
                    <a:lnTo>
                      <a:pt x="2219" y="2365"/>
                    </a:lnTo>
                    <a:lnTo>
                      <a:pt x="2365" y="2365"/>
                    </a:lnTo>
                    <a:lnTo>
                      <a:pt x="2428" y="2595"/>
                    </a:lnTo>
                    <a:lnTo>
                      <a:pt x="2512" y="2700"/>
                    </a:lnTo>
                    <a:lnTo>
                      <a:pt x="2637" y="2637"/>
                    </a:lnTo>
                    <a:lnTo>
                      <a:pt x="2721" y="2679"/>
                    </a:lnTo>
                    <a:lnTo>
                      <a:pt x="2805" y="2616"/>
                    </a:lnTo>
                    <a:lnTo>
                      <a:pt x="2909" y="2616"/>
                    </a:lnTo>
                    <a:lnTo>
                      <a:pt x="3035" y="2679"/>
                    </a:lnTo>
                    <a:lnTo>
                      <a:pt x="3056" y="2742"/>
                    </a:lnTo>
                    <a:lnTo>
                      <a:pt x="3119" y="2742"/>
                    </a:lnTo>
                    <a:lnTo>
                      <a:pt x="3119" y="2637"/>
                    </a:lnTo>
                    <a:lnTo>
                      <a:pt x="3098" y="2533"/>
                    </a:lnTo>
                    <a:lnTo>
                      <a:pt x="3244" y="2114"/>
                    </a:lnTo>
                    <a:lnTo>
                      <a:pt x="3307" y="1884"/>
                    </a:lnTo>
                    <a:lnTo>
                      <a:pt x="3307" y="1779"/>
                    </a:lnTo>
                    <a:lnTo>
                      <a:pt x="3244" y="1696"/>
                    </a:lnTo>
                    <a:lnTo>
                      <a:pt x="3223" y="1654"/>
                    </a:lnTo>
                    <a:lnTo>
                      <a:pt x="3139" y="1570"/>
                    </a:lnTo>
                    <a:lnTo>
                      <a:pt x="3119" y="1528"/>
                    </a:lnTo>
                    <a:lnTo>
                      <a:pt x="3035" y="1486"/>
                    </a:lnTo>
                    <a:lnTo>
                      <a:pt x="3014" y="1444"/>
                    </a:lnTo>
                    <a:lnTo>
                      <a:pt x="2993" y="1382"/>
                    </a:lnTo>
                    <a:lnTo>
                      <a:pt x="2993" y="1340"/>
                    </a:lnTo>
                    <a:lnTo>
                      <a:pt x="3035" y="1319"/>
                    </a:lnTo>
                    <a:lnTo>
                      <a:pt x="3056" y="1277"/>
                    </a:lnTo>
                    <a:lnTo>
                      <a:pt x="3119" y="1277"/>
                    </a:lnTo>
                    <a:lnTo>
                      <a:pt x="3098" y="1214"/>
                    </a:lnTo>
                    <a:lnTo>
                      <a:pt x="3056" y="1172"/>
                    </a:lnTo>
                    <a:lnTo>
                      <a:pt x="3056" y="1110"/>
                    </a:lnTo>
                    <a:lnTo>
                      <a:pt x="3202" y="1026"/>
                    </a:lnTo>
                    <a:lnTo>
                      <a:pt x="3307" y="1005"/>
                    </a:lnTo>
                    <a:lnTo>
                      <a:pt x="3307" y="900"/>
                    </a:lnTo>
                    <a:lnTo>
                      <a:pt x="3265" y="838"/>
                    </a:lnTo>
                    <a:lnTo>
                      <a:pt x="3307" y="754"/>
                    </a:lnTo>
                    <a:lnTo>
                      <a:pt x="3307" y="587"/>
                    </a:lnTo>
                    <a:lnTo>
                      <a:pt x="3244" y="545"/>
                    </a:lnTo>
                    <a:lnTo>
                      <a:pt x="3056" y="524"/>
                    </a:lnTo>
                    <a:lnTo>
                      <a:pt x="2930" y="587"/>
                    </a:lnTo>
                    <a:lnTo>
                      <a:pt x="2805" y="628"/>
                    </a:lnTo>
                    <a:lnTo>
                      <a:pt x="2721" y="608"/>
                    </a:lnTo>
                    <a:lnTo>
                      <a:pt x="2616" y="649"/>
                    </a:lnTo>
                    <a:lnTo>
                      <a:pt x="2575" y="608"/>
                    </a:lnTo>
                    <a:lnTo>
                      <a:pt x="2595" y="545"/>
                    </a:lnTo>
                    <a:lnTo>
                      <a:pt x="2575" y="440"/>
                    </a:lnTo>
                    <a:lnTo>
                      <a:pt x="2575" y="315"/>
                    </a:lnTo>
                    <a:lnTo>
                      <a:pt x="2533" y="189"/>
                    </a:lnTo>
                    <a:lnTo>
                      <a:pt x="2575" y="84"/>
                    </a:lnTo>
                    <a:lnTo>
                      <a:pt x="2533" y="22"/>
                    </a:lnTo>
                    <a:lnTo>
                      <a:pt x="2491" y="22"/>
                    </a:lnTo>
                    <a:lnTo>
                      <a:pt x="2470" y="64"/>
                    </a:lnTo>
                    <a:lnTo>
                      <a:pt x="2303" y="22"/>
                    </a:lnTo>
                    <a:lnTo>
                      <a:pt x="2303" y="1"/>
                    </a:lnTo>
                    <a:lnTo>
                      <a:pt x="2219" y="1"/>
                    </a:lnTo>
                    <a:lnTo>
                      <a:pt x="2114" y="22"/>
                    </a:lnTo>
                    <a:lnTo>
                      <a:pt x="2072" y="1"/>
                    </a:lnTo>
                    <a:lnTo>
                      <a:pt x="1884" y="1"/>
                    </a:lnTo>
                    <a:lnTo>
                      <a:pt x="1842" y="22"/>
                    </a:lnTo>
                    <a:lnTo>
                      <a:pt x="167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1" name="Google Shape;3051;p66"/>
              <p:cNvSpPr/>
              <p:nvPr/>
            </p:nvSpPr>
            <p:spPr>
              <a:xfrm>
                <a:off x="3821750" y="3213450"/>
                <a:ext cx="29325" cy="18850"/>
              </a:xfrm>
              <a:custGeom>
                <a:avLst/>
                <a:gdLst/>
                <a:ahLst/>
                <a:cxnLst/>
                <a:rect l="l" t="t" r="r" b="b"/>
                <a:pathLst>
                  <a:path w="1173" h="754" extrusionOk="0">
                    <a:moveTo>
                      <a:pt x="398" y="1"/>
                    </a:moveTo>
                    <a:lnTo>
                      <a:pt x="315" y="21"/>
                    </a:lnTo>
                    <a:lnTo>
                      <a:pt x="294" y="42"/>
                    </a:lnTo>
                    <a:lnTo>
                      <a:pt x="336" y="147"/>
                    </a:lnTo>
                    <a:lnTo>
                      <a:pt x="168" y="335"/>
                    </a:lnTo>
                    <a:lnTo>
                      <a:pt x="1" y="628"/>
                    </a:lnTo>
                    <a:lnTo>
                      <a:pt x="168" y="691"/>
                    </a:lnTo>
                    <a:lnTo>
                      <a:pt x="168" y="733"/>
                    </a:lnTo>
                    <a:lnTo>
                      <a:pt x="210" y="754"/>
                    </a:lnTo>
                    <a:lnTo>
                      <a:pt x="294" y="691"/>
                    </a:lnTo>
                    <a:lnTo>
                      <a:pt x="377" y="670"/>
                    </a:lnTo>
                    <a:lnTo>
                      <a:pt x="398" y="691"/>
                    </a:lnTo>
                    <a:lnTo>
                      <a:pt x="1173" y="691"/>
                    </a:lnTo>
                    <a:lnTo>
                      <a:pt x="1173" y="21"/>
                    </a:lnTo>
                    <a:lnTo>
                      <a:pt x="503" y="21"/>
                    </a:lnTo>
                    <a:lnTo>
                      <a:pt x="48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2" name="Google Shape;3052;p66"/>
              <p:cNvSpPr/>
              <p:nvPr/>
            </p:nvSpPr>
            <p:spPr>
              <a:xfrm>
                <a:off x="3848425" y="3188875"/>
                <a:ext cx="110925" cy="129750"/>
              </a:xfrm>
              <a:custGeom>
                <a:avLst/>
                <a:gdLst/>
                <a:ahLst/>
                <a:cxnLst/>
                <a:rect l="l" t="t" r="r" b="b"/>
                <a:pathLst>
                  <a:path w="4437" h="5190" extrusionOk="0">
                    <a:moveTo>
                      <a:pt x="3935" y="0"/>
                    </a:moveTo>
                    <a:lnTo>
                      <a:pt x="3872" y="63"/>
                    </a:lnTo>
                    <a:lnTo>
                      <a:pt x="3767" y="42"/>
                    </a:lnTo>
                    <a:lnTo>
                      <a:pt x="3537" y="147"/>
                    </a:lnTo>
                    <a:lnTo>
                      <a:pt x="3495" y="188"/>
                    </a:lnTo>
                    <a:lnTo>
                      <a:pt x="3391" y="209"/>
                    </a:lnTo>
                    <a:lnTo>
                      <a:pt x="3244" y="377"/>
                    </a:lnTo>
                    <a:lnTo>
                      <a:pt x="2972" y="816"/>
                    </a:lnTo>
                    <a:lnTo>
                      <a:pt x="2930" y="900"/>
                    </a:lnTo>
                    <a:lnTo>
                      <a:pt x="2867" y="1004"/>
                    </a:lnTo>
                    <a:lnTo>
                      <a:pt x="2867" y="1025"/>
                    </a:lnTo>
                    <a:lnTo>
                      <a:pt x="2909" y="1130"/>
                    </a:lnTo>
                    <a:lnTo>
                      <a:pt x="2888" y="1193"/>
                    </a:lnTo>
                    <a:lnTo>
                      <a:pt x="2805" y="1193"/>
                    </a:lnTo>
                    <a:lnTo>
                      <a:pt x="2805" y="1151"/>
                    </a:lnTo>
                    <a:lnTo>
                      <a:pt x="2700" y="1151"/>
                    </a:lnTo>
                    <a:lnTo>
                      <a:pt x="2658" y="1130"/>
                    </a:lnTo>
                    <a:lnTo>
                      <a:pt x="2554" y="1130"/>
                    </a:lnTo>
                    <a:lnTo>
                      <a:pt x="2491" y="1151"/>
                    </a:lnTo>
                    <a:lnTo>
                      <a:pt x="2407" y="1088"/>
                    </a:lnTo>
                    <a:lnTo>
                      <a:pt x="2365" y="1088"/>
                    </a:lnTo>
                    <a:lnTo>
                      <a:pt x="2344" y="1109"/>
                    </a:lnTo>
                    <a:lnTo>
                      <a:pt x="2282" y="1130"/>
                    </a:lnTo>
                    <a:lnTo>
                      <a:pt x="2261" y="1088"/>
                    </a:lnTo>
                    <a:lnTo>
                      <a:pt x="2177" y="1046"/>
                    </a:lnTo>
                    <a:lnTo>
                      <a:pt x="2135" y="1088"/>
                    </a:lnTo>
                    <a:lnTo>
                      <a:pt x="2051" y="1004"/>
                    </a:lnTo>
                    <a:lnTo>
                      <a:pt x="2030" y="1004"/>
                    </a:lnTo>
                    <a:lnTo>
                      <a:pt x="1989" y="1025"/>
                    </a:lnTo>
                    <a:lnTo>
                      <a:pt x="1926" y="1004"/>
                    </a:lnTo>
                    <a:lnTo>
                      <a:pt x="1194" y="1004"/>
                    </a:lnTo>
                    <a:lnTo>
                      <a:pt x="1152" y="1109"/>
                    </a:lnTo>
                    <a:lnTo>
                      <a:pt x="1194" y="1235"/>
                    </a:lnTo>
                    <a:lnTo>
                      <a:pt x="1194" y="1360"/>
                    </a:lnTo>
                    <a:lnTo>
                      <a:pt x="1214" y="1465"/>
                    </a:lnTo>
                    <a:lnTo>
                      <a:pt x="1194" y="1528"/>
                    </a:lnTo>
                    <a:lnTo>
                      <a:pt x="1235" y="1569"/>
                    </a:lnTo>
                    <a:lnTo>
                      <a:pt x="1340" y="1528"/>
                    </a:lnTo>
                    <a:lnTo>
                      <a:pt x="1424" y="1548"/>
                    </a:lnTo>
                    <a:lnTo>
                      <a:pt x="1549" y="1507"/>
                    </a:lnTo>
                    <a:lnTo>
                      <a:pt x="1675" y="1444"/>
                    </a:lnTo>
                    <a:lnTo>
                      <a:pt x="1863" y="1465"/>
                    </a:lnTo>
                    <a:lnTo>
                      <a:pt x="1926" y="1507"/>
                    </a:lnTo>
                    <a:lnTo>
                      <a:pt x="1926" y="1674"/>
                    </a:lnTo>
                    <a:lnTo>
                      <a:pt x="1884" y="1758"/>
                    </a:lnTo>
                    <a:lnTo>
                      <a:pt x="1926" y="1820"/>
                    </a:lnTo>
                    <a:lnTo>
                      <a:pt x="1926" y="1925"/>
                    </a:lnTo>
                    <a:lnTo>
                      <a:pt x="1821" y="1946"/>
                    </a:lnTo>
                    <a:lnTo>
                      <a:pt x="1675" y="2030"/>
                    </a:lnTo>
                    <a:lnTo>
                      <a:pt x="1675" y="2092"/>
                    </a:lnTo>
                    <a:lnTo>
                      <a:pt x="1717" y="2134"/>
                    </a:lnTo>
                    <a:lnTo>
                      <a:pt x="1738" y="2197"/>
                    </a:lnTo>
                    <a:lnTo>
                      <a:pt x="1675" y="2197"/>
                    </a:lnTo>
                    <a:lnTo>
                      <a:pt x="1654" y="2239"/>
                    </a:lnTo>
                    <a:lnTo>
                      <a:pt x="1612" y="2260"/>
                    </a:lnTo>
                    <a:lnTo>
                      <a:pt x="1612" y="2302"/>
                    </a:lnTo>
                    <a:lnTo>
                      <a:pt x="1633" y="2364"/>
                    </a:lnTo>
                    <a:lnTo>
                      <a:pt x="1654" y="2406"/>
                    </a:lnTo>
                    <a:lnTo>
                      <a:pt x="1738" y="2448"/>
                    </a:lnTo>
                    <a:lnTo>
                      <a:pt x="1758" y="2490"/>
                    </a:lnTo>
                    <a:lnTo>
                      <a:pt x="1842" y="2574"/>
                    </a:lnTo>
                    <a:lnTo>
                      <a:pt x="1863" y="2616"/>
                    </a:lnTo>
                    <a:lnTo>
                      <a:pt x="1926" y="2699"/>
                    </a:lnTo>
                    <a:lnTo>
                      <a:pt x="1926" y="2804"/>
                    </a:lnTo>
                    <a:lnTo>
                      <a:pt x="1863" y="3034"/>
                    </a:lnTo>
                    <a:lnTo>
                      <a:pt x="1717" y="3453"/>
                    </a:lnTo>
                    <a:lnTo>
                      <a:pt x="1738" y="3557"/>
                    </a:lnTo>
                    <a:lnTo>
                      <a:pt x="1738" y="3662"/>
                    </a:lnTo>
                    <a:lnTo>
                      <a:pt x="1675" y="3662"/>
                    </a:lnTo>
                    <a:lnTo>
                      <a:pt x="1654" y="3599"/>
                    </a:lnTo>
                    <a:lnTo>
                      <a:pt x="1528" y="3536"/>
                    </a:lnTo>
                    <a:lnTo>
                      <a:pt x="1424" y="3536"/>
                    </a:lnTo>
                    <a:lnTo>
                      <a:pt x="1340" y="3599"/>
                    </a:lnTo>
                    <a:lnTo>
                      <a:pt x="1256" y="3557"/>
                    </a:lnTo>
                    <a:lnTo>
                      <a:pt x="1131" y="3620"/>
                    </a:lnTo>
                    <a:lnTo>
                      <a:pt x="1047" y="3515"/>
                    </a:lnTo>
                    <a:lnTo>
                      <a:pt x="984" y="3285"/>
                    </a:lnTo>
                    <a:lnTo>
                      <a:pt x="838" y="3285"/>
                    </a:lnTo>
                    <a:lnTo>
                      <a:pt x="796" y="3327"/>
                    </a:lnTo>
                    <a:lnTo>
                      <a:pt x="817" y="3494"/>
                    </a:lnTo>
                    <a:lnTo>
                      <a:pt x="796" y="3557"/>
                    </a:lnTo>
                    <a:lnTo>
                      <a:pt x="587" y="3599"/>
                    </a:lnTo>
                    <a:lnTo>
                      <a:pt x="503" y="3599"/>
                    </a:lnTo>
                    <a:lnTo>
                      <a:pt x="482" y="3641"/>
                    </a:lnTo>
                    <a:lnTo>
                      <a:pt x="419" y="3704"/>
                    </a:lnTo>
                    <a:lnTo>
                      <a:pt x="294" y="3641"/>
                    </a:lnTo>
                    <a:lnTo>
                      <a:pt x="189" y="3641"/>
                    </a:lnTo>
                    <a:lnTo>
                      <a:pt x="147" y="3704"/>
                    </a:lnTo>
                    <a:lnTo>
                      <a:pt x="168" y="3766"/>
                    </a:lnTo>
                    <a:lnTo>
                      <a:pt x="168" y="3913"/>
                    </a:lnTo>
                    <a:lnTo>
                      <a:pt x="252" y="3871"/>
                    </a:lnTo>
                    <a:lnTo>
                      <a:pt x="315" y="3850"/>
                    </a:lnTo>
                    <a:lnTo>
                      <a:pt x="398" y="3871"/>
                    </a:lnTo>
                    <a:lnTo>
                      <a:pt x="482" y="3955"/>
                    </a:lnTo>
                    <a:lnTo>
                      <a:pt x="503" y="4248"/>
                    </a:lnTo>
                    <a:lnTo>
                      <a:pt x="503" y="4352"/>
                    </a:lnTo>
                    <a:lnTo>
                      <a:pt x="315" y="4227"/>
                    </a:lnTo>
                    <a:lnTo>
                      <a:pt x="294" y="4227"/>
                    </a:lnTo>
                    <a:lnTo>
                      <a:pt x="252" y="4289"/>
                    </a:lnTo>
                    <a:lnTo>
                      <a:pt x="147" y="4289"/>
                    </a:lnTo>
                    <a:lnTo>
                      <a:pt x="85" y="4331"/>
                    </a:lnTo>
                    <a:lnTo>
                      <a:pt x="85" y="4394"/>
                    </a:lnTo>
                    <a:lnTo>
                      <a:pt x="1" y="4499"/>
                    </a:lnTo>
                    <a:lnTo>
                      <a:pt x="106" y="4603"/>
                    </a:lnTo>
                    <a:lnTo>
                      <a:pt x="168" y="4687"/>
                    </a:lnTo>
                    <a:lnTo>
                      <a:pt x="315" y="4792"/>
                    </a:lnTo>
                    <a:lnTo>
                      <a:pt x="315" y="4896"/>
                    </a:lnTo>
                    <a:lnTo>
                      <a:pt x="419" y="5001"/>
                    </a:lnTo>
                    <a:lnTo>
                      <a:pt x="419" y="5126"/>
                    </a:lnTo>
                    <a:lnTo>
                      <a:pt x="482" y="5189"/>
                    </a:lnTo>
                    <a:lnTo>
                      <a:pt x="524" y="5168"/>
                    </a:lnTo>
                    <a:lnTo>
                      <a:pt x="608" y="5022"/>
                    </a:lnTo>
                    <a:lnTo>
                      <a:pt x="629" y="5022"/>
                    </a:lnTo>
                    <a:lnTo>
                      <a:pt x="712" y="4980"/>
                    </a:lnTo>
                    <a:lnTo>
                      <a:pt x="775" y="4875"/>
                    </a:lnTo>
                    <a:lnTo>
                      <a:pt x="838" y="4854"/>
                    </a:lnTo>
                    <a:lnTo>
                      <a:pt x="942" y="4771"/>
                    </a:lnTo>
                    <a:lnTo>
                      <a:pt x="1005" y="4771"/>
                    </a:lnTo>
                    <a:lnTo>
                      <a:pt x="1047" y="4813"/>
                    </a:lnTo>
                    <a:lnTo>
                      <a:pt x="1110" y="4896"/>
                    </a:lnTo>
                    <a:lnTo>
                      <a:pt x="1110" y="5001"/>
                    </a:lnTo>
                    <a:lnTo>
                      <a:pt x="1131" y="4980"/>
                    </a:lnTo>
                    <a:lnTo>
                      <a:pt x="1194" y="5001"/>
                    </a:lnTo>
                    <a:lnTo>
                      <a:pt x="1298" y="4959"/>
                    </a:lnTo>
                    <a:lnTo>
                      <a:pt x="1319" y="5001"/>
                    </a:lnTo>
                    <a:lnTo>
                      <a:pt x="1319" y="5064"/>
                    </a:lnTo>
                    <a:lnTo>
                      <a:pt x="1424" y="5064"/>
                    </a:lnTo>
                    <a:lnTo>
                      <a:pt x="1507" y="4980"/>
                    </a:lnTo>
                    <a:lnTo>
                      <a:pt x="1507" y="4875"/>
                    </a:lnTo>
                    <a:lnTo>
                      <a:pt x="1570" y="4854"/>
                    </a:lnTo>
                    <a:lnTo>
                      <a:pt x="1654" y="4875"/>
                    </a:lnTo>
                    <a:lnTo>
                      <a:pt x="1758" y="4771"/>
                    </a:lnTo>
                    <a:lnTo>
                      <a:pt x="1947" y="4708"/>
                    </a:lnTo>
                    <a:lnTo>
                      <a:pt x="1947" y="4771"/>
                    </a:lnTo>
                    <a:lnTo>
                      <a:pt x="1863" y="4896"/>
                    </a:lnTo>
                    <a:lnTo>
                      <a:pt x="1884" y="4917"/>
                    </a:lnTo>
                    <a:lnTo>
                      <a:pt x="1947" y="5022"/>
                    </a:lnTo>
                    <a:lnTo>
                      <a:pt x="2072" y="5105"/>
                    </a:lnTo>
                    <a:lnTo>
                      <a:pt x="2198" y="5022"/>
                    </a:lnTo>
                    <a:lnTo>
                      <a:pt x="2282" y="4917"/>
                    </a:lnTo>
                    <a:lnTo>
                      <a:pt x="2512" y="4687"/>
                    </a:lnTo>
                    <a:lnTo>
                      <a:pt x="2574" y="4603"/>
                    </a:lnTo>
                    <a:lnTo>
                      <a:pt x="2658" y="4541"/>
                    </a:lnTo>
                    <a:lnTo>
                      <a:pt x="2763" y="4499"/>
                    </a:lnTo>
                    <a:lnTo>
                      <a:pt x="2867" y="4352"/>
                    </a:lnTo>
                    <a:lnTo>
                      <a:pt x="2867" y="4248"/>
                    </a:lnTo>
                    <a:lnTo>
                      <a:pt x="2888" y="4080"/>
                    </a:lnTo>
                    <a:lnTo>
                      <a:pt x="2909" y="3766"/>
                    </a:lnTo>
                    <a:lnTo>
                      <a:pt x="2888" y="3745"/>
                    </a:lnTo>
                    <a:lnTo>
                      <a:pt x="2867" y="3557"/>
                    </a:lnTo>
                    <a:lnTo>
                      <a:pt x="2909" y="3453"/>
                    </a:lnTo>
                    <a:lnTo>
                      <a:pt x="3098" y="3285"/>
                    </a:lnTo>
                    <a:lnTo>
                      <a:pt x="3098" y="3139"/>
                    </a:lnTo>
                    <a:lnTo>
                      <a:pt x="3202" y="3013"/>
                    </a:lnTo>
                    <a:lnTo>
                      <a:pt x="3328" y="2908"/>
                    </a:lnTo>
                    <a:lnTo>
                      <a:pt x="3411" y="2929"/>
                    </a:lnTo>
                    <a:lnTo>
                      <a:pt x="3516" y="2867"/>
                    </a:lnTo>
                    <a:lnTo>
                      <a:pt x="3621" y="2825"/>
                    </a:lnTo>
                    <a:lnTo>
                      <a:pt x="3809" y="2511"/>
                    </a:lnTo>
                    <a:lnTo>
                      <a:pt x="3809" y="2344"/>
                    </a:lnTo>
                    <a:lnTo>
                      <a:pt x="3851" y="2155"/>
                    </a:lnTo>
                    <a:lnTo>
                      <a:pt x="3935" y="2092"/>
                    </a:lnTo>
                    <a:lnTo>
                      <a:pt x="3955" y="1946"/>
                    </a:lnTo>
                    <a:lnTo>
                      <a:pt x="3935" y="1925"/>
                    </a:lnTo>
                    <a:lnTo>
                      <a:pt x="3955" y="1737"/>
                    </a:lnTo>
                    <a:lnTo>
                      <a:pt x="3955" y="1653"/>
                    </a:lnTo>
                    <a:lnTo>
                      <a:pt x="3955" y="1507"/>
                    </a:lnTo>
                    <a:lnTo>
                      <a:pt x="4060" y="1402"/>
                    </a:lnTo>
                    <a:lnTo>
                      <a:pt x="4060" y="1256"/>
                    </a:lnTo>
                    <a:lnTo>
                      <a:pt x="4081" y="1130"/>
                    </a:lnTo>
                    <a:lnTo>
                      <a:pt x="4039" y="921"/>
                    </a:lnTo>
                    <a:lnTo>
                      <a:pt x="4290" y="607"/>
                    </a:lnTo>
                    <a:lnTo>
                      <a:pt x="4332" y="502"/>
                    </a:lnTo>
                    <a:lnTo>
                      <a:pt x="4437" y="460"/>
                    </a:lnTo>
                    <a:lnTo>
                      <a:pt x="4437" y="209"/>
                    </a:lnTo>
                    <a:lnTo>
                      <a:pt x="4374" y="105"/>
                    </a:lnTo>
                    <a:lnTo>
                      <a:pt x="4374" y="63"/>
                    </a:lnTo>
                    <a:lnTo>
                      <a:pt x="4290" y="84"/>
                    </a:lnTo>
                    <a:lnTo>
                      <a:pt x="4248" y="105"/>
                    </a:lnTo>
                    <a:lnTo>
                      <a:pt x="4144" y="63"/>
                    </a:lnTo>
                    <a:lnTo>
                      <a:pt x="412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3" name="Google Shape;3053;p66"/>
              <p:cNvSpPr/>
              <p:nvPr/>
            </p:nvSpPr>
            <p:spPr>
              <a:xfrm>
                <a:off x="3860475" y="3308125"/>
                <a:ext cx="15700" cy="21475"/>
              </a:xfrm>
              <a:custGeom>
                <a:avLst/>
                <a:gdLst/>
                <a:ahLst/>
                <a:cxnLst/>
                <a:rect l="l" t="t" r="r" b="b"/>
                <a:pathLst>
                  <a:path w="628" h="859" extrusionOk="0">
                    <a:moveTo>
                      <a:pt x="460" y="1"/>
                    </a:moveTo>
                    <a:lnTo>
                      <a:pt x="356" y="84"/>
                    </a:lnTo>
                    <a:lnTo>
                      <a:pt x="293" y="105"/>
                    </a:lnTo>
                    <a:lnTo>
                      <a:pt x="230" y="210"/>
                    </a:lnTo>
                    <a:lnTo>
                      <a:pt x="147" y="252"/>
                    </a:lnTo>
                    <a:lnTo>
                      <a:pt x="126" y="252"/>
                    </a:lnTo>
                    <a:lnTo>
                      <a:pt x="42" y="398"/>
                    </a:lnTo>
                    <a:lnTo>
                      <a:pt x="0" y="419"/>
                    </a:lnTo>
                    <a:lnTo>
                      <a:pt x="84" y="503"/>
                    </a:lnTo>
                    <a:lnTo>
                      <a:pt x="105" y="670"/>
                    </a:lnTo>
                    <a:lnTo>
                      <a:pt x="42" y="775"/>
                    </a:lnTo>
                    <a:lnTo>
                      <a:pt x="84" y="859"/>
                    </a:lnTo>
                    <a:lnTo>
                      <a:pt x="188" y="775"/>
                    </a:lnTo>
                    <a:lnTo>
                      <a:pt x="293" y="775"/>
                    </a:lnTo>
                    <a:lnTo>
                      <a:pt x="356" y="712"/>
                    </a:lnTo>
                    <a:lnTo>
                      <a:pt x="335" y="503"/>
                    </a:lnTo>
                    <a:lnTo>
                      <a:pt x="398" y="440"/>
                    </a:lnTo>
                    <a:lnTo>
                      <a:pt x="523" y="335"/>
                    </a:lnTo>
                    <a:lnTo>
                      <a:pt x="628" y="231"/>
                    </a:lnTo>
                    <a:lnTo>
                      <a:pt x="628" y="126"/>
                    </a:lnTo>
                    <a:lnTo>
                      <a:pt x="565" y="43"/>
                    </a:lnTo>
                    <a:lnTo>
                      <a:pt x="52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4" name="Google Shape;3054;p66"/>
              <p:cNvSpPr/>
              <p:nvPr/>
            </p:nvSpPr>
            <p:spPr>
              <a:xfrm>
                <a:off x="4111550" y="3257925"/>
                <a:ext cx="161650" cy="164775"/>
              </a:xfrm>
              <a:custGeom>
                <a:avLst/>
                <a:gdLst/>
                <a:ahLst/>
                <a:cxnLst/>
                <a:rect l="l" t="t" r="r" b="b"/>
                <a:pathLst>
                  <a:path w="6466" h="6591" extrusionOk="0">
                    <a:moveTo>
                      <a:pt x="2553" y="0"/>
                    </a:moveTo>
                    <a:lnTo>
                      <a:pt x="1779" y="42"/>
                    </a:lnTo>
                    <a:lnTo>
                      <a:pt x="858" y="42"/>
                    </a:lnTo>
                    <a:lnTo>
                      <a:pt x="816" y="105"/>
                    </a:lnTo>
                    <a:lnTo>
                      <a:pt x="754" y="105"/>
                    </a:lnTo>
                    <a:lnTo>
                      <a:pt x="712" y="146"/>
                    </a:lnTo>
                    <a:lnTo>
                      <a:pt x="775" y="230"/>
                    </a:lnTo>
                    <a:lnTo>
                      <a:pt x="858" y="314"/>
                    </a:lnTo>
                    <a:lnTo>
                      <a:pt x="858" y="356"/>
                    </a:lnTo>
                    <a:lnTo>
                      <a:pt x="921" y="439"/>
                    </a:lnTo>
                    <a:lnTo>
                      <a:pt x="963" y="628"/>
                    </a:lnTo>
                    <a:lnTo>
                      <a:pt x="984" y="732"/>
                    </a:lnTo>
                    <a:lnTo>
                      <a:pt x="942" y="795"/>
                    </a:lnTo>
                    <a:lnTo>
                      <a:pt x="942" y="879"/>
                    </a:lnTo>
                    <a:lnTo>
                      <a:pt x="879" y="942"/>
                    </a:lnTo>
                    <a:lnTo>
                      <a:pt x="816" y="963"/>
                    </a:lnTo>
                    <a:lnTo>
                      <a:pt x="754" y="963"/>
                    </a:lnTo>
                    <a:lnTo>
                      <a:pt x="733" y="942"/>
                    </a:lnTo>
                    <a:lnTo>
                      <a:pt x="733" y="983"/>
                    </a:lnTo>
                    <a:lnTo>
                      <a:pt x="754" y="1046"/>
                    </a:lnTo>
                    <a:lnTo>
                      <a:pt x="754" y="1109"/>
                    </a:lnTo>
                    <a:lnTo>
                      <a:pt x="858" y="1151"/>
                    </a:lnTo>
                    <a:lnTo>
                      <a:pt x="858" y="1214"/>
                    </a:lnTo>
                    <a:lnTo>
                      <a:pt x="942" y="1214"/>
                    </a:lnTo>
                    <a:lnTo>
                      <a:pt x="963" y="1402"/>
                    </a:lnTo>
                    <a:lnTo>
                      <a:pt x="963" y="1486"/>
                    </a:lnTo>
                    <a:lnTo>
                      <a:pt x="858" y="1590"/>
                    </a:lnTo>
                    <a:lnTo>
                      <a:pt x="775" y="1674"/>
                    </a:lnTo>
                    <a:lnTo>
                      <a:pt x="733" y="1716"/>
                    </a:lnTo>
                    <a:lnTo>
                      <a:pt x="565" y="1883"/>
                    </a:lnTo>
                    <a:lnTo>
                      <a:pt x="461" y="2030"/>
                    </a:lnTo>
                    <a:lnTo>
                      <a:pt x="293" y="2092"/>
                    </a:lnTo>
                    <a:lnTo>
                      <a:pt x="0" y="2092"/>
                    </a:lnTo>
                    <a:lnTo>
                      <a:pt x="84" y="2553"/>
                    </a:lnTo>
                    <a:lnTo>
                      <a:pt x="210" y="3243"/>
                    </a:lnTo>
                    <a:lnTo>
                      <a:pt x="628" y="3808"/>
                    </a:lnTo>
                    <a:lnTo>
                      <a:pt x="754" y="4248"/>
                    </a:lnTo>
                    <a:lnTo>
                      <a:pt x="942" y="4352"/>
                    </a:lnTo>
                    <a:lnTo>
                      <a:pt x="1026" y="4352"/>
                    </a:lnTo>
                    <a:lnTo>
                      <a:pt x="1130" y="4394"/>
                    </a:lnTo>
                    <a:lnTo>
                      <a:pt x="1172" y="4394"/>
                    </a:lnTo>
                    <a:lnTo>
                      <a:pt x="1256" y="4436"/>
                    </a:lnTo>
                    <a:lnTo>
                      <a:pt x="1256" y="4499"/>
                    </a:lnTo>
                    <a:lnTo>
                      <a:pt x="1340" y="4561"/>
                    </a:lnTo>
                    <a:lnTo>
                      <a:pt x="1444" y="4561"/>
                    </a:lnTo>
                    <a:lnTo>
                      <a:pt x="1695" y="4645"/>
                    </a:lnTo>
                    <a:lnTo>
                      <a:pt x="1779" y="4645"/>
                    </a:lnTo>
                    <a:lnTo>
                      <a:pt x="1821" y="4708"/>
                    </a:lnTo>
                    <a:lnTo>
                      <a:pt x="1884" y="4729"/>
                    </a:lnTo>
                    <a:lnTo>
                      <a:pt x="1925" y="4812"/>
                    </a:lnTo>
                    <a:lnTo>
                      <a:pt x="2030" y="4917"/>
                    </a:lnTo>
                    <a:lnTo>
                      <a:pt x="2093" y="4917"/>
                    </a:lnTo>
                    <a:lnTo>
                      <a:pt x="2093" y="4938"/>
                    </a:lnTo>
                    <a:lnTo>
                      <a:pt x="2114" y="4917"/>
                    </a:lnTo>
                    <a:lnTo>
                      <a:pt x="2177" y="4917"/>
                    </a:lnTo>
                    <a:lnTo>
                      <a:pt x="2197" y="4980"/>
                    </a:lnTo>
                    <a:lnTo>
                      <a:pt x="2281" y="4980"/>
                    </a:lnTo>
                    <a:lnTo>
                      <a:pt x="2302" y="5022"/>
                    </a:lnTo>
                    <a:lnTo>
                      <a:pt x="2323" y="4980"/>
                    </a:lnTo>
                    <a:lnTo>
                      <a:pt x="2407" y="5022"/>
                    </a:lnTo>
                    <a:lnTo>
                      <a:pt x="2428" y="5043"/>
                    </a:lnTo>
                    <a:lnTo>
                      <a:pt x="2490" y="5043"/>
                    </a:lnTo>
                    <a:lnTo>
                      <a:pt x="2511" y="5084"/>
                    </a:lnTo>
                    <a:lnTo>
                      <a:pt x="2553" y="5126"/>
                    </a:lnTo>
                    <a:lnTo>
                      <a:pt x="2637" y="5189"/>
                    </a:lnTo>
                    <a:lnTo>
                      <a:pt x="2825" y="5398"/>
                    </a:lnTo>
                    <a:lnTo>
                      <a:pt x="2846" y="5608"/>
                    </a:lnTo>
                    <a:lnTo>
                      <a:pt x="2846" y="6591"/>
                    </a:lnTo>
                    <a:lnTo>
                      <a:pt x="2951" y="6193"/>
                    </a:lnTo>
                    <a:lnTo>
                      <a:pt x="3495" y="6173"/>
                    </a:lnTo>
                    <a:lnTo>
                      <a:pt x="3599" y="6131"/>
                    </a:lnTo>
                    <a:lnTo>
                      <a:pt x="3641" y="6110"/>
                    </a:lnTo>
                    <a:lnTo>
                      <a:pt x="3704" y="6089"/>
                    </a:lnTo>
                    <a:lnTo>
                      <a:pt x="3704" y="6131"/>
                    </a:lnTo>
                    <a:lnTo>
                      <a:pt x="3788" y="6173"/>
                    </a:lnTo>
                    <a:lnTo>
                      <a:pt x="3871" y="6214"/>
                    </a:lnTo>
                    <a:lnTo>
                      <a:pt x="3955" y="6214"/>
                    </a:lnTo>
                    <a:lnTo>
                      <a:pt x="3997" y="6298"/>
                    </a:lnTo>
                    <a:lnTo>
                      <a:pt x="3976" y="6319"/>
                    </a:lnTo>
                    <a:lnTo>
                      <a:pt x="4164" y="6298"/>
                    </a:lnTo>
                    <a:lnTo>
                      <a:pt x="4269" y="6193"/>
                    </a:lnTo>
                    <a:lnTo>
                      <a:pt x="4332" y="6193"/>
                    </a:lnTo>
                    <a:lnTo>
                      <a:pt x="4394" y="6131"/>
                    </a:lnTo>
                    <a:lnTo>
                      <a:pt x="4436" y="6173"/>
                    </a:lnTo>
                    <a:lnTo>
                      <a:pt x="4436" y="6214"/>
                    </a:lnTo>
                    <a:lnTo>
                      <a:pt x="4520" y="6214"/>
                    </a:lnTo>
                    <a:lnTo>
                      <a:pt x="4604" y="6277"/>
                    </a:lnTo>
                    <a:lnTo>
                      <a:pt x="4729" y="6214"/>
                    </a:lnTo>
                    <a:lnTo>
                      <a:pt x="4897" y="6193"/>
                    </a:lnTo>
                    <a:lnTo>
                      <a:pt x="4918" y="6110"/>
                    </a:lnTo>
                    <a:lnTo>
                      <a:pt x="4897" y="6068"/>
                    </a:lnTo>
                    <a:lnTo>
                      <a:pt x="4938" y="6005"/>
                    </a:lnTo>
                    <a:lnTo>
                      <a:pt x="5043" y="6026"/>
                    </a:lnTo>
                    <a:lnTo>
                      <a:pt x="5127" y="6026"/>
                    </a:lnTo>
                    <a:lnTo>
                      <a:pt x="5210" y="6089"/>
                    </a:lnTo>
                    <a:lnTo>
                      <a:pt x="5315" y="6068"/>
                    </a:lnTo>
                    <a:lnTo>
                      <a:pt x="5357" y="6026"/>
                    </a:lnTo>
                    <a:lnTo>
                      <a:pt x="5566" y="5963"/>
                    </a:lnTo>
                    <a:lnTo>
                      <a:pt x="5650" y="5984"/>
                    </a:lnTo>
                    <a:lnTo>
                      <a:pt x="5754" y="5963"/>
                    </a:lnTo>
                    <a:lnTo>
                      <a:pt x="5775" y="5900"/>
                    </a:lnTo>
                    <a:lnTo>
                      <a:pt x="5901" y="5900"/>
                    </a:lnTo>
                    <a:lnTo>
                      <a:pt x="5985" y="5817"/>
                    </a:lnTo>
                    <a:lnTo>
                      <a:pt x="6110" y="5796"/>
                    </a:lnTo>
                    <a:lnTo>
                      <a:pt x="6194" y="5712"/>
                    </a:lnTo>
                    <a:lnTo>
                      <a:pt x="6278" y="5649"/>
                    </a:lnTo>
                    <a:lnTo>
                      <a:pt x="6382" y="5670"/>
                    </a:lnTo>
                    <a:lnTo>
                      <a:pt x="6424" y="5608"/>
                    </a:lnTo>
                    <a:lnTo>
                      <a:pt x="6466" y="5587"/>
                    </a:lnTo>
                    <a:lnTo>
                      <a:pt x="6424" y="5587"/>
                    </a:lnTo>
                    <a:lnTo>
                      <a:pt x="6424" y="5545"/>
                    </a:lnTo>
                    <a:lnTo>
                      <a:pt x="6298" y="5440"/>
                    </a:lnTo>
                    <a:lnTo>
                      <a:pt x="6173" y="5398"/>
                    </a:lnTo>
                    <a:lnTo>
                      <a:pt x="5964" y="5189"/>
                    </a:lnTo>
                    <a:lnTo>
                      <a:pt x="5985" y="5126"/>
                    </a:lnTo>
                    <a:lnTo>
                      <a:pt x="5901" y="4938"/>
                    </a:lnTo>
                    <a:lnTo>
                      <a:pt x="5859" y="4875"/>
                    </a:lnTo>
                    <a:lnTo>
                      <a:pt x="5901" y="4771"/>
                    </a:lnTo>
                    <a:lnTo>
                      <a:pt x="5859" y="4729"/>
                    </a:lnTo>
                    <a:lnTo>
                      <a:pt x="5838" y="4624"/>
                    </a:lnTo>
                    <a:lnTo>
                      <a:pt x="5796" y="4540"/>
                    </a:lnTo>
                    <a:lnTo>
                      <a:pt x="5838" y="4540"/>
                    </a:lnTo>
                    <a:lnTo>
                      <a:pt x="5775" y="4394"/>
                    </a:lnTo>
                    <a:lnTo>
                      <a:pt x="5754" y="4248"/>
                    </a:lnTo>
                    <a:lnTo>
                      <a:pt x="5838" y="4206"/>
                    </a:lnTo>
                    <a:lnTo>
                      <a:pt x="5838" y="4038"/>
                    </a:lnTo>
                    <a:lnTo>
                      <a:pt x="5754" y="3976"/>
                    </a:lnTo>
                    <a:lnTo>
                      <a:pt x="5754" y="3766"/>
                    </a:lnTo>
                    <a:lnTo>
                      <a:pt x="5775" y="3620"/>
                    </a:lnTo>
                    <a:lnTo>
                      <a:pt x="5859" y="3578"/>
                    </a:lnTo>
                    <a:lnTo>
                      <a:pt x="5880" y="3599"/>
                    </a:lnTo>
                    <a:lnTo>
                      <a:pt x="5943" y="3515"/>
                    </a:lnTo>
                    <a:lnTo>
                      <a:pt x="5859" y="3306"/>
                    </a:lnTo>
                    <a:lnTo>
                      <a:pt x="5775" y="3306"/>
                    </a:lnTo>
                    <a:lnTo>
                      <a:pt x="5650" y="3180"/>
                    </a:lnTo>
                    <a:lnTo>
                      <a:pt x="5482" y="3055"/>
                    </a:lnTo>
                    <a:lnTo>
                      <a:pt x="5482" y="2929"/>
                    </a:lnTo>
                    <a:lnTo>
                      <a:pt x="5566" y="2657"/>
                    </a:lnTo>
                    <a:lnTo>
                      <a:pt x="5692" y="2302"/>
                    </a:lnTo>
                    <a:lnTo>
                      <a:pt x="5754" y="2239"/>
                    </a:lnTo>
                    <a:lnTo>
                      <a:pt x="5734" y="2134"/>
                    </a:lnTo>
                    <a:lnTo>
                      <a:pt x="5692" y="2113"/>
                    </a:lnTo>
                    <a:lnTo>
                      <a:pt x="5734" y="2113"/>
                    </a:lnTo>
                    <a:lnTo>
                      <a:pt x="5022" y="1611"/>
                    </a:lnTo>
                    <a:lnTo>
                      <a:pt x="4959" y="1527"/>
                    </a:lnTo>
                    <a:lnTo>
                      <a:pt x="4938" y="1486"/>
                    </a:lnTo>
                    <a:lnTo>
                      <a:pt x="4959" y="1402"/>
                    </a:lnTo>
                    <a:lnTo>
                      <a:pt x="4834" y="1214"/>
                    </a:lnTo>
                    <a:lnTo>
                      <a:pt x="274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5" name="Google Shape;3055;p66"/>
              <p:cNvSpPr/>
              <p:nvPr/>
            </p:nvSpPr>
            <p:spPr>
              <a:xfrm>
                <a:off x="4106850" y="3261050"/>
                <a:ext cx="29300" cy="24100"/>
              </a:xfrm>
              <a:custGeom>
                <a:avLst/>
                <a:gdLst/>
                <a:ahLst/>
                <a:cxnLst/>
                <a:rect l="l" t="t" r="r" b="b"/>
                <a:pathLst>
                  <a:path w="1172" h="964" extrusionOk="0">
                    <a:moveTo>
                      <a:pt x="795" y="1"/>
                    </a:moveTo>
                    <a:lnTo>
                      <a:pt x="795" y="84"/>
                    </a:lnTo>
                    <a:lnTo>
                      <a:pt x="732" y="126"/>
                    </a:lnTo>
                    <a:lnTo>
                      <a:pt x="649" y="126"/>
                    </a:lnTo>
                    <a:lnTo>
                      <a:pt x="607" y="84"/>
                    </a:lnTo>
                    <a:lnTo>
                      <a:pt x="544" y="42"/>
                    </a:lnTo>
                    <a:lnTo>
                      <a:pt x="440" y="126"/>
                    </a:lnTo>
                    <a:lnTo>
                      <a:pt x="377" y="147"/>
                    </a:lnTo>
                    <a:lnTo>
                      <a:pt x="335" y="126"/>
                    </a:lnTo>
                    <a:lnTo>
                      <a:pt x="209" y="231"/>
                    </a:lnTo>
                    <a:lnTo>
                      <a:pt x="105" y="356"/>
                    </a:lnTo>
                    <a:lnTo>
                      <a:pt x="0" y="733"/>
                    </a:lnTo>
                    <a:lnTo>
                      <a:pt x="0" y="817"/>
                    </a:lnTo>
                    <a:lnTo>
                      <a:pt x="209" y="817"/>
                    </a:lnTo>
                    <a:lnTo>
                      <a:pt x="272" y="921"/>
                    </a:lnTo>
                    <a:lnTo>
                      <a:pt x="335" y="963"/>
                    </a:lnTo>
                    <a:lnTo>
                      <a:pt x="398" y="921"/>
                    </a:lnTo>
                    <a:lnTo>
                      <a:pt x="419" y="921"/>
                    </a:lnTo>
                    <a:lnTo>
                      <a:pt x="481" y="963"/>
                    </a:lnTo>
                    <a:lnTo>
                      <a:pt x="607" y="921"/>
                    </a:lnTo>
                    <a:lnTo>
                      <a:pt x="607" y="858"/>
                    </a:lnTo>
                    <a:lnTo>
                      <a:pt x="691" y="670"/>
                    </a:lnTo>
                    <a:lnTo>
                      <a:pt x="649" y="566"/>
                    </a:lnTo>
                    <a:lnTo>
                      <a:pt x="712" y="566"/>
                    </a:lnTo>
                    <a:lnTo>
                      <a:pt x="753" y="628"/>
                    </a:lnTo>
                    <a:lnTo>
                      <a:pt x="816" y="628"/>
                    </a:lnTo>
                    <a:lnTo>
                      <a:pt x="858" y="733"/>
                    </a:lnTo>
                    <a:lnTo>
                      <a:pt x="921" y="754"/>
                    </a:lnTo>
                    <a:lnTo>
                      <a:pt x="921" y="817"/>
                    </a:lnTo>
                    <a:lnTo>
                      <a:pt x="942" y="838"/>
                    </a:lnTo>
                    <a:lnTo>
                      <a:pt x="1004" y="838"/>
                    </a:lnTo>
                    <a:lnTo>
                      <a:pt x="1067" y="817"/>
                    </a:lnTo>
                    <a:lnTo>
                      <a:pt x="1130" y="754"/>
                    </a:lnTo>
                    <a:lnTo>
                      <a:pt x="1130" y="670"/>
                    </a:lnTo>
                    <a:lnTo>
                      <a:pt x="1172" y="607"/>
                    </a:lnTo>
                    <a:lnTo>
                      <a:pt x="1151" y="503"/>
                    </a:lnTo>
                    <a:lnTo>
                      <a:pt x="1109" y="314"/>
                    </a:lnTo>
                    <a:lnTo>
                      <a:pt x="1046" y="231"/>
                    </a:lnTo>
                    <a:lnTo>
                      <a:pt x="1046" y="189"/>
                    </a:lnTo>
                    <a:lnTo>
                      <a:pt x="963" y="105"/>
                    </a:lnTo>
                    <a:lnTo>
                      <a:pt x="900" y="21"/>
                    </a:lnTo>
                    <a:lnTo>
                      <a:pt x="90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6" name="Google Shape;3056;p66"/>
              <p:cNvSpPr/>
              <p:nvPr/>
            </p:nvSpPr>
            <p:spPr>
              <a:xfrm>
                <a:off x="4106850" y="3275175"/>
                <a:ext cx="28775" cy="35075"/>
              </a:xfrm>
              <a:custGeom>
                <a:avLst/>
                <a:gdLst/>
                <a:ahLst/>
                <a:cxnLst/>
                <a:rect l="l" t="t" r="r" b="b"/>
                <a:pathLst>
                  <a:path w="1151" h="1403" extrusionOk="0">
                    <a:moveTo>
                      <a:pt x="649" y="1"/>
                    </a:moveTo>
                    <a:lnTo>
                      <a:pt x="691" y="105"/>
                    </a:lnTo>
                    <a:lnTo>
                      <a:pt x="607" y="293"/>
                    </a:lnTo>
                    <a:lnTo>
                      <a:pt x="607" y="356"/>
                    </a:lnTo>
                    <a:lnTo>
                      <a:pt x="481" y="398"/>
                    </a:lnTo>
                    <a:lnTo>
                      <a:pt x="419" y="356"/>
                    </a:lnTo>
                    <a:lnTo>
                      <a:pt x="398" y="356"/>
                    </a:lnTo>
                    <a:lnTo>
                      <a:pt x="335" y="398"/>
                    </a:lnTo>
                    <a:lnTo>
                      <a:pt x="272" y="356"/>
                    </a:lnTo>
                    <a:lnTo>
                      <a:pt x="209" y="252"/>
                    </a:lnTo>
                    <a:lnTo>
                      <a:pt x="0" y="252"/>
                    </a:lnTo>
                    <a:lnTo>
                      <a:pt x="0" y="314"/>
                    </a:lnTo>
                    <a:lnTo>
                      <a:pt x="63" y="419"/>
                    </a:lnTo>
                    <a:lnTo>
                      <a:pt x="84" y="565"/>
                    </a:lnTo>
                    <a:lnTo>
                      <a:pt x="84" y="712"/>
                    </a:lnTo>
                    <a:lnTo>
                      <a:pt x="188" y="1402"/>
                    </a:lnTo>
                    <a:lnTo>
                      <a:pt x="481" y="1402"/>
                    </a:lnTo>
                    <a:lnTo>
                      <a:pt x="649" y="1340"/>
                    </a:lnTo>
                    <a:lnTo>
                      <a:pt x="753" y="1193"/>
                    </a:lnTo>
                    <a:lnTo>
                      <a:pt x="921" y="1026"/>
                    </a:lnTo>
                    <a:lnTo>
                      <a:pt x="963" y="984"/>
                    </a:lnTo>
                    <a:lnTo>
                      <a:pt x="1046" y="900"/>
                    </a:lnTo>
                    <a:lnTo>
                      <a:pt x="1151" y="796"/>
                    </a:lnTo>
                    <a:lnTo>
                      <a:pt x="1151" y="712"/>
                    </a:lnTo>
                    <a:lnTo>
                      <a:pt x="1130" y="524"/>
                    </a:lnTo>
                    <a:lnTo>
                      <a:pt x="1046" y="524"/>
                    </a:lnTo>
                    <a:lnTo>
                      <a:pt x="1046" y="461"/>
                    </a:lnTo>
                    <a:lnTo>
                      <a:pt x="942" y="419"/>
                    </a:lnTo>
                    <a:lnTo>
                      <a:pt x="942" y="356"/>
                    </a:lnTo>
                    <a:lnTo>
                      <a:pt x="921" y="293"/>
                    </a:lnTo>
                    <a:lnTo>
                      <a:pt x="921" y="252"/>
                    </a:lnTo>
                    <a:lnTo>
                      <a:pt x="921" y="189"/>
                    </a:lnTo>
                    <a:lnTo>
                      <a:pt x="858" y="168"/>
                    </a:lnTo>
                    <a:lnTo>
                      <a:pt x="816" y="63"/>
                    </a:lnTo>
                    <a:lnTo>
                      <a:pt x="753" y="63"/>
                    </a:lnTo>
                    <a:lnTo>
                      <a:pt x="71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7" name="Google Shape;3057;p66"/>
              <p:cNvSpPr/>
              <p:nvPr/>
            </p:nvSpPr>
            <p:spPr>
              <a:xfrm>
                <a:off x="3862550" y="3166900"/>
                <a:ext cx="275700" cy="273075"/>
              </a:xfrm>
              <a:custGeom>
                <a:avLst/>
                <a:gdLst/>
                <a:ahLst/>
                <a:cxnLst/>
                <a:rect l="l" t="t" r="r" b="b"/>
                <a:pathLst>
                  <a:path w="11028" h="10923" extrusionOk="0">
                    <a:moveTo>
                      <a:pt x="7701" y="0"/>
                    </a:moveTo>
                    <a:lnTo>
                      <a:pt x="7701" y="42"/>
                    </a:lnTo>
                    <a:lnTo>
                      <a:pt x="7743" y="84"/>
                    </a:lnTo>
                    <a:lnTo>
                      <a:pt x="7659" y="189"/>
                    </a:lnTo>
                    <a:lnTo>
                      <a:pt x="7575" y="189"/>
                    </a:lnTo>
                    <a:lnTo>
                      <a:pt x="7491" y="210"/>
                    </a:lnTo>
                    <a:lnTo>
                      <a:pt x="7366" y="210"/>
                    </a:lnTo>
                    <a:lnTo>
                      <a:pt x="7282" y="251"/>
                    </a:lnTo>
                    <a:lnTo>
                      <a:pt x="7240" y="251"/>
                    </a:lnTo>
                    <a:lnTo>
                      <a:pt x="7219" y="189"/>
                    </a:lnTo>
                    <a:lnTo>
                      <a:pt x="7178" y="189"/>
                    </a:lnTo>
                    <a:lnTo>
                      <a:pt x="7157" y="147"/>
                    </a:lnTo>
                    <a:lnTo>
                      <a:pt x="7073" y="126"/>
                    </a:lnTo>
                    <a:lnTo>
                      <a:pt x="6843" y="230"/>
                    </a:lnTo>
                    <a:lnTo>
                      <a:pt x="6759" y="293"/>
                    </a:lnTo>
                    <a:lnTo>
                      <a:pt x="6717" y="335"/>
                    </a:lnTo>
                    <a:lnTo>
                      <a:pt x="6487" y="356"/>
                    </a:lnTo>
                    <a:lnTo>
                      <a:pt x="6403" y="398"/>
                    </a:lnTo>
                    <a:lnTo>
                      <a:pt x="6320" y="314"/>
                    </a:lnTo>
                    <a:lnTo>
                      <a:pt x="6215" y="293"/>
                    </a:lnTo>
                    <a:lnTo>
                      <a:pt x="6111" y="293"/>
                    </a:lnTo>
                    <a:lnTo>
                      <a:pt x="6027" y="398"/>
                    </a:lnTo>
                    <a:lnTo>
                      <a:pt x="5922" y="502"/>
                    </a:lnTo>
                    <a:lnTo>
                      <a:pt x="5964" y="544"/>
                    </a:lnTo>
                    <a:lnTo>
                      <a:pt x="6006" y="607"/>
                    </a:lnTo>
                    <a:lnTo>
                      <a:pt x="5985" y="649"/>
                    </a:lnTo>
                    <a:lnTo>
                      <a:pt x="5859" y="670"/>
                    </a:lnTo>
                    <a:lnTo>
                      <a:pt x="5797" y="649"/>
                    </a:lnTo>
                    <a:lnTo>
                      <a:pt x="5671" y="628"/>
                    </a:lnTo>
                    <a:lnTo>
                      <a:pt x="5567" y="565"/>
                    </a:lnTo>
                    <a:lnTo>
                      <a:pt x="5483" y="565"/>
                    </a:lnTo>
                    <a:lnTo>
                      <a:pt x="5399" y="628"/>
                    </a:lnTo>
                    <a:lnTo>
                      <a:pt x="5336" y="607"/>
                    </a:lnTo>
                    <a:lnTo>
                      <a:pt x="5190" y="607"/>
                    </a:lnTo>
                    <a:lnTo>
                      <a:pt x="5064" y="523"/>
                    </a:lnTo>
                    <a:lnTo>
                      <a:pt x="4939" y="544"/>
                    </a:lnTo>
                    <a:lnTo>
                      <a:pt x="4918" y="502"/>
                    </a:lnTo>
                    <a:lnTo>
                      <a:pt x="4750" y="356"/>
                    </a:lnTo>
                    <a:lnTo>
                      <a:pt x="4667" y="335"/>
                    </a:lnTo>
                    <a:lnTo>
                      <a:pt x="4499" y="210"/>
                    </a:lnTo>
                    <a:lnTo>
                      <a:pt x="4437" y="189"/>
                    </a:lnTo>
                    <a:lnTo>
                      <a:pt x="4353" y="126"/>
                    </a:lnTo>
                    <a:lnTo>
                      <a:pt x="4290" y="126"/>
                    </a:lnTo>
                    <a:lnTo>
                      <a:pt x="4290" y="189"/>
                    </a:lnTo>
                    <a:lnTo>
                      <a:pt x="4186" y="147"/>
                    </a:lnTo>
                    <a:lnTo>
                      <a:pt x="4102" y="251"/>
                    </a:lnTo>
                    <a:lnTo>
                      <a:pt x="4018" y="251"/>
                    </a:lnTo>
                    <a:lnTo>
                      <a:pt x="3976" y="293"/>
                    </a:lnTo>
                    <a:lnTo>
                      <a:pt x="3976" y="356"/>
                    </a:lnTo>
                    <a:lnTo>
                      <a:pt x="3914" y="440"/>
                    </a:lnTo>
                    <a:lnTo>
                      <a:pt x="3914" y="502"/>
                    </a:lnTo>
                    <a:lnTo>
                      <a:pt x="3872" y="544"/>
                    </a:lnTo>
                    <a:lnTo>
                      <a:pt x="3788" y="544"/>
                    </a:lnTo>
                    <a:lnTo>
                      <a:pt x="3788" y="607"/>
                    </a:lnTo>
                    <a:lnTo>
                      <a:pt x="3893" y="733"/>
                    </a:lnTo>
                    <a:lnTo>
                      <a:pt x="3830" y="774"/>
                    </a:lnTo>
                    <a:lnTo>
                      <a:pt x="3809" y="858"/>
                    </a:lnTo>
                    <a:lnTo>
                      <a:pt x="3809" y="984"/>
                    </a:lnTo>
                    <a:lnTo>
                      <a:pt x="3872" y="1088"/>
                    </a:lnTo>
                    <a:lnTo>
                      <a:pt x="3872" y="1339"/>
                    </a:lnTo>
                    <a:lnTo>
                      <a:pt x="3767" y="1381"/>
                    </a:lnTo>
                    <a:lnTo>
                      <a:pt x="3725" y="1486"/>
                    </a:lnTo>
                    <a:lnTo>
                      <a:pt x="3474" y="1800"/>
                    </a:lnTo>
                    <a:lnTo>
                      <a:pt x="3516" y="2009"/>
                    </a:lnTo>
                    <a:lnTo>
                      <a:pt x="3495" y="2135"/>
                    </a:lnTo>
                    <a:lnTo>
                      <a:pt x="3495" y="2281"/>
                    </a:lnTo>
                    <a:lnTo>
                      <a:pt x="3390" y="2386"/>
                    </a:lnTo>
                    <a:lnTo>
                      <a:pt x="3390" y="2532"/>
                    </a:lnTo>
                    <a:lnTo>
                      <a:pt x="3390" y="2616"/>
                    </a:lnTo>
                    <a:lnTo>
                      <a:pt x="3370" y="2804"/>
                    </a:lnTo>
                    <a:lnTo>
                      <a:pt x="3390" y="2825"/>
                    </a:lnTo>
                    <a:lnTo>
                      <a:pt x="3370" y="2971"/>
                    </a:lnTo>
                    <a:lnTo>
                      <a:pt x="3286" y="3034"/>
                    </a:lnTo>
                    <a:lnTo>
                      <a:pt x="3244" y="3223"/>
                    </a:lnTo>
                    <a:lnTo>
                      <a:pt x="3244" y="3390"/>
                    </a:lnTo>
                    <a:lnTo>
                      <a:pt x="3056" y="3704"/>
                    </a:lnTo>
                    <a:lnTo>
                      <a:pt x="2951" y="3746"/>
                    </a:lnTo>
                    <a:lnTo>
                      <a:pt x="2846" y="3808"/>
                    </a:lnTo>
                    <a:lnTo>
                      <a:pt x="2763" y="3787"/>
                    </a:lnTo>
                    <a:lnTo>
                      <a:pt x="2637" y="3892"/>
                    </a:lnTo>
                    <a:lnTo>
                      <a:pt x="2533" y="4018"/>
                    </a:lnTo>
                    <a:lnTo>
                      <a:pt x="2533" y="4164"/>
                    </a:lnTo>
                    <a:lnTo>
                      <a:pt x="2344" y="4332"/>
                    </a:lnTo>
                    <a:lnTo>
                      <a:pt x="2302" y="4436"/>
                    </a:lnTo>
                    <a:lnTo>
                      <a:pt x="2323" y="4624"/>
                    </a:lnTo>
                    <a:lnTo>
                      <a:pt x="2344" y="4645"/>
                    </a:lnTo>
                    <a:lnTo>
                      <a:pt x="2323" y="4959"/>
                    </a:lnTo>
                    <a:lnTo>
                      <a:pt x="2302" y="5127"/>
                    </a:lnTo>
                    <a:lnTo>
                      <a:pt x="2302" y="5231"/>
                    </a:lnTo>
                    <a:lnTo>
                      <a:pt x="2198" y="5378"/>
                    </a:lnTo>
                    <a:lnTo>
                      <a:pt x="2093" y="5420"/>
                    </a:lnTo>
                    <a:lnTo>
                      <a:pt x="2009" y="5482"/>
                    </a:lnTo>
                    <a:lnTo>
                      <a:pt x="1947" y="5566"/>
                    </a:lnTo>
                    <a:lnTo>
                      <a:pt x="1717" y="5796"/>
                    </a:lnTo>
                    <a:lnTo>
                      <a:pt x="1633" y="5901"/>
                    </a:lnTo>
                    <a:lnTo>
                      <a:pt x="1507" y="5984"/>
                    </a:lnTo>
                    <a:lnTo>
                      <a:pt x="1382" y="5901"/>
                    </a:lnTo>
                    <a:lnTo>
                      <a:pt x="1319" y="5796"/>
                    </a:lnTo>
                    <a:lnTo>
                      <a:pt x="1298" y="5775"/>
                    </a:lnTo>
                    <a:lnTo>
                      <a:pt x="1382" y="5650"/>
                    </a:lnTo>
                    <a:lnTo>
                      <a:pt x="1382" y="5587"/>
                    </a:lnTo>
                    <a:lnTo>
                      <a:pt x="1193" y="5650"/>
                    </a:lnTo>
                    <a:lnTo>
                      <a:pt x="1089" y="5754"/>
                    </a:lnTo>
                    <a:lnTo>
                      <a:pt x="1005" y="5733"/>
                    </a:lnTo>
                    <a:lnTo>
                      <a:pt x="942" y="5754"/>
                    </a:lnTo>
                    <a:lnTo>
                      <a:pt x="942" y="5859"/>
                    </a:lnTo>
                    <a:lnTo>
                      <a:pt x="859" y="5943"/>
                    </a:lnTo>
                    <a:lnTo>
                      <a:pt x="754" y="5943"/>
                    </a:lnTo>
                    <a:lnTo>
                      <a:pt x="754" y="5880"/>
                    </a:lnTo>
                    <a:lnTo>
                      <a:pt x="733" y="5838"/>
                    </a:lnTo>
                    <a:lnTo>
                      <a:pt x="629" y="5880"/>
                    </a:lnTo>
                    <a:lnTo>
                      <a:pt x="566" y="5859"/>
                    </a:lnTo>
                    <a:lnTo>
                      <a:pt x="440" y="5984"/>
                    </a:lnTo>
                    <a:lnTo>
                      <a:pt x="315" y="6089"/>
                    </a:lnTo>
                    <a:lnTo>
                      <a:pt x="252" y="6152"/>
                    </a:lnTo>
                    <a:lnTo>
                      <a:pt x="273" y="6361"/>
                    </a:lnTo>
                    <a:lnTo>
                      <a:pt x="210" y="6424"/>
                    </a:lnTo>
                    <a:lnTo>
                      <a:pt x="105" y="6424"/>
                    </a:lnTo>
                    <a:lnTo>
                      <a:pt x="1" y="6508"/>
                    </a:lnTo>
                    <a:lnTo>
                      <a:pt x="22" y="6570"/>
                    </a:lnTo>
                    <a:lnTo>
                      <a:pt x="210" y="6591"/>
                    </a:lnTo>
                    <a:lnTo>
                      <a:pt x="252" y="6633"/>
                    </a:lnTo>
                    <a:lnTo>
                      <a:pt x="273" y="6633"/>
                    </a:lnTo>
                    <a:lnTo>
                      <a:pt x="273" y="6612"/>
                    </a:lnTo>
                    <a:lnTo>
                      <a:pt x="315" y="6591"/>
                    </a:lnTo>
                    <a:lnTo>
                      <a:pt x="377" y="6591"/>
                    </a:lnTo>
                    <a:lnTo>
                      <a:pt x="482" y="6570"/>
                    </a:lnTo>
                    <a:lnTo>
                      <a:pt x="566" y="6528"/>
                    </a:lnTo>
                    <a:lnTo>
                      <a:pt x="1256" y="6528"/>
                    </a:lnTo>
                    <a:lnTo>
                      <a:pt x="1424" y="6570"/>
                    </a:lnTo>
                    <a:lnTo>
                      <a:pt x="1633" y="6528"/>
                    </a:lnTo>
                    <a:lnTo>
                      <a:pt x="2637" y="6528"/>
                    </a:lnTo>
                    <a:lnTo>
                      <a:pt x="2637" y="6612"/>
                    </a:lnTo>
                    <a:lnTo>
                      <a:pt x="2637" y="6633"/>
                    </a:lnTo>
                    <a:lnTo>
                      <a:pt x="2637" y="6717"/>
                    </a:lnTo>
                    <a:lnTo>
                      <a:pt x="2679" y="6780"/>
                    </a:lnTo>
                    <a:lnTo>
                      <a:pt x="2721" y="6842"/>
                    </a:lnTo>
                    <a:lnTo>
                      <a:pt x="2679" y="6905"/>
                    </a:lnTo>
                    <a:lnTo>
                      <a:pt x="2679" y="6989"/>
                    </a:lnTo>
                    <a:lnTo>
                      <a:pt x="2742" y="7093"/>
                    </a:lnTo>
                    <a:lnTo>
                      <a:pt x="2763" y="7219"/>
                    </a:lnTo>
                    <a:lnTo>
                      <a:pt x="2784" y="7261"/>
                    </a:lnTo>
                    <a:lnTo>
                      <a:pt x="2784" y="7345"/>
                    </a:lnTo>
                    <a:lnTo>
                      <a:pt x="2846" y="7365"/>
                    </a:lnTo>
                    <a:lnTo>
                      <a:pt x="2888" y="7449"/>
                    </a:lnTo>
                    <a:lnTo>
                      <a:pt x="2972" y="7554"/>
                    </a:lnTo>
                    <a:lnTo>
                      <a:pt x="2993" y="7763"/>
                    </a:lnTo>
                    <a:lnTo>
                      <a:pt x="3056" y="7784"/>
                    </a:lnTo>
                    <a:lnTo>
                      <a:pt x="3202" y="7784"/>
                    </a:lnTo>
                    <a:lnTo>
                      <a:pt x="3307" y="7763"/>
                    </a:lnTo>
                    <a:lnTo>
                      <a:pt x="3390" y="7784"/>
                    </a:lnTo>
                    <a:lnTo>
                      <a:pt x="3579" y="7826"/>
                    </a:lnTo>
                    <a:lnTo>
                      <a:pt x="3662" y="7763"/>
                    </a:lnTo>
                    <a:lnTo>
                      <a:pt x="4102" y="7742"/>
                    </a:lnTo>
                    <a:lnTo>
                      <a:pt x="4102" y="7575"/>
                    </a:lnTo>
                    <a:lnTo>
                      <a:pt x="4081" y="7470"/>
                    </a:lnTo>
                    <a:lnTo>
                      <a:pt x="4123" y="7449"/>
                    </a:lnTo>
                    <a:lnTo>
                      <a:pt x="4186" y="7345"/>
                    </a:lnTo>
                    <a:lnTo>
                      <a:pt x="4186" y="7198"/>
                    </a:lnTo>
                    <a:lnTo>
                      <a:pt x="4750" y="7156"/>
                    </a:lnTo>
                    <a:lnTo>
                      <a:pt x="4750" y="7114"/>
                    </a:lnTo>
                    <a:lnTo>
                      <a:pt x="4939" y="7135"/>
                    </a:lnTo>
                    <a:lnTo>
                      <a:pt x="4918" y="7219"/>
                    </a:lnTo>
                    <a:lnTo>
                      <a:pt x="4876" y="7261"/>
                    </a:lnTo>
                    <a:lnTo>
                      <a:pt x="4918" y="7324"/>
                    </a:lnTo>
                    <a:lnTo>
                      <a:pt x="5567" y="7365"/>
                    </a:lnTo>
                    <a:lnTo>
                      <a:pt x="5587" y="7449"/>
                    </a:lnTo>
                    <a:lnTo>
                      <a:pt x="5587" y="7533"/>
                    </a:lnTo>
                    <a:lnTo>
                      <a:pt x="5587" y="7617"/>
                    </a:lnTo>
                    <a:lnTo>
                      <a:pt x="5546" y="7721"/>
                    </a:lnTo>
                    <a:lnTo>
                      <a:pt x="5504" y="7826"/>
                    </a:lnTo>
                    <a:lnTo>
                      <a:pt x="5567" y="7889"/>
                    </a:lnTo>
                    <a:lnTo>
                      <a:pt x="5567" y="7972"/>
                    </a:lnTo>
                    <a:lnTo>
                      <a:pt x="5546" y="8035"/>
                    </a:lnTo>
                    <a:lnTo>
                      <a:pt x="5546" y="8056"/>
                    </a:lnTo>
                    <a:lnTo>
                      <a:pt x="5567" y="8140"/>
                    </a:lnTo>
                    <a:lnTo>
                      <a:pt x="5567" y="8349"/>
                    </a:lnTo>
                    <a:lnTo>
                      <a:pt x="5504" y="8453"/>
                    </a:lnTo>
                    <a:lnTo>
                      <a:pt x="5567" y="8495"/>
                    </a:lnTo>
                    <a:lnTo>
                      <a:pt x="5567" y="8579"/>
                    </a:lnTo>
                    <a:lnTo>
                      <a:pt x="5608" y="8621"/>
                    </a:lnTo>
                    <a:lnTo>
                      <a:pt x="5608" y="8705"/>
                    </a:lnTo>
                    <a:lnTo>
                      <a:pt x="5650" y="8725"/>
                    </a:lnTo>
                    <a:lnTo>
                      <a:pt x="5671" y="8788"/>
                    </a:lnTo>
                    <a:lnTo>
                      <a:pt x="5713" y="8809"/>
                    </a:lnTo>
                    <a:lnTo>
                      <a:pt x="5755" y="8872"/>
                    </a:lnTo>
                    <a:lnTo>
                      <a:pt x="5713" y="8935"/>
                    </a:lnTo>
                    <a:lnTo>
                      <a:pt x="5713" y="9018"/>
                    </a:lnTo>
                    <a:lnTo>
                      <a:pt x="5797" y="9081"/>
                    </a:lnTo>
                    <a:lnTo>
                      <a:pt x="5797" y="9144"/>
                    </a:lnTo>
                    <a:lnTo>
                      <a:pt x="5776" y="9186"/>
                    </a:lnTo>
                    <a:lnTo>
                      <a:pt x="5776" y="9311"/>
                    </a:lnTo>
                    <a:lnTo>
                      <a:pt x="5859" y="9353"/>
                    </a:lnTo>
                    <a:lnTo>
                      <a:pt x="5818" y="9437"/>
                    </a:lnTo>
                    <a:lnTo>
                      <a:pt x="5818" y="9458"/>
                    </a:lnTo>
                    <a:lnTo>
                      <a:pt x="5776" y="9500"/>
                    </a:lnTo>
                    <a:lnTo>
                      <a:pt x="5776" y="9625"/>
                    </a:lnTo>
                    <a:lnTo>
                      <a:pt x="5797" y="9646"/>
                    </a:lnTo>
                    <a:lnTo>
                      <a:pt x="5859" y="9646"/>
                    </a:lnTo>
                    <a:lnTo>
                      <a:pt x="5901" y="9625"/>
                    </a:lnTo>
                    <a:lnTo>
                      <a:pt x="5964" y="9604"/>
                    </a:lnTo>
                    <a:lnTo>
                      <a:pt x="5985" y="9562"/>
                    </a:lnTo>
                    <a:lnTo>
                      <a:pt x="6027" y="9562"/>
                    </a:lnTo>
                    <a:lnTo>
                      <a:pt x="6111" y="9625"/>
                    </a:lnTo>
                    <a:lnTo>
                      <a:pt x="6173" y="9646"/>
                    </a:lnTo>
                    <a:lnTo>
                      <a:pt x="6320" y="9646"/>
                    </a:lnTo>
                    <a:lnTo>
                      <a:pt x="6383" y="9667"/>
                    </a:lnTo>
                    <a:lnTo>
                      <a:pt x="6424" y="9646"/>
                    </a:lnTo>
                    <a:lnTo>
                      <a:pt x="6508" y="9625"/>
                    </a:lnTo>
                    <a:lnTo>
                      <a:pt x="6592" y="9562"/>
                    </a:lnTo>
                    <a:lnTo>
                      <a:pt x="6696" y="9541"/>
                    </a:lnTo>
                    <a:lnTo>
                      <a:pt x="6801" y="9541"/>
                    </a:lnTo>
                    <a:lnTo>
                      <a:pt x="6843" y="9604"/>
                    </a:lnTo>
                    <a:lnTo>
                      <a:pt x="6906" y="9562"/>
                    </a:lnTo>
                    <a:lnTo>
                      <a:pt x="7010" y="9625"/>
                    </a:lnTo>
                    <a:lnTo>
                      <a:pt x="7031" y="9646"/>
                    </a:lnTo>
                    <a:lnTo>
                      <a:pt x="7031" y="9751"/>
                    </a:lnTo>
                    <a:lnTo>
                      <a:pt x="7052" y="9772"/>
                    </a:lnTo>
                    <a:lnTo>
                      <a:pt x="7073" y="9814"/>
                    </a:lnTo>
                    <a:lnTo>
                      <a:pt x="7157" y="9751"/>
                    </a:lnTo>
                    <a:lnTo>
                      <a:pt x="7240" y="9709"/>
                    </a:lnTo>
                    <a:lnTo>
                      <a:pt x="7324" y="9709"/>
                    </a:lnTo>
                    <a:lnTo>
                      <a:pt x="7345" y="9667"/>
                    </a:lnTo>
                    <a:lnTo>
                      <a:pt x="7491" y="9625"/>
                    </a:lnTo>
                    <a:lnTo>
                      <a:pt x="7554" y="9625"/>
                    </a:lnTo>
                    <a:lnTo>
                      <a:pt x="7554" y="9751"/>
                    </a:lnTo>
                    <a:lnTo>
                      <a:pt x="7575" y="9814"/>
                    </a:lnTo>
                    <a:lnTo>
                      <a:pt x="7575" y="9876"/>
                    </a:lnTo>
                    <a:lnTo>
                      <a:pt x="7575" y="9939"/>
                    </a:lnTo>
                    <a:lnTo>
                      <a:pt x="7638" y="9939"/>
                    </a:lnTo>
                    <a:lnTo>
                      <a:pt x="7743" y="9981"/>
                    </a:lnTo>
                    <a:lnTo>
                      <a:pt x="7784" y="9981"/>
                    </a:lnTo>
                    <a:lnTo>
                      <a:pt x="7910" y="10065"/>
                    </a:lnTo>
                    <a:lnTo>
                      <a:pt x="8056" y="10086"/>
                    </a:lnTo>
                    <a:lnTo>
                      <a:pt x="8182" y="10127"/>
                    </a:lnTo>
                    <a:lnTo>
                      <a:pt x="8182" y="10148"/>
                    </a:lnTo>
                    <a:lnTo>
                      <a:pt x="8287" y="10148"/>
                    </a:lnTo>
                    <a:lnTo>
                      <a:pt x="8433" y="10086"/>
                    </a:lnTo>
                    <a:lnTo>
                      <a:pt x="8475" y="10044"/>
                    </a:lnTo>
                    <a:lnTo>
                      <a:pt x="8517" y="9876"/>
                    </a:lnTo>
                    <a:lnTo>
                      <a:pt x="8600" y="9876"/>
                    </a:lnTo>
                    <a:lnTo>
                      <a:pt x="8642" y="9855"/>
                    </a:lnTo>
                    <a:lnTo>
                      <a:pt x="8684" y="9855"/>
                    </a:lnTo>
                    <a:lnTo>
                      <a:pt x="8684" y="10023"/>
                    </a:lnTo>
                    <a:lnTo>
                      <a:pt x="8789" y="10127"/>
                    </a:lnTo>
                    <a:lnTo>
                      <a:pt x="8789" y="10190"/>
                    </a:lnTo>
                    <a:lnTo>
                      <a:pt x="8935" y="10274"/>
                    </a:lnTo>
                    <a:lnTo>
                      <a:pt x="9144" y="10337"/>
                    </a:lnTo>
                    <a:lnTo>
                      <a:pt x="9270" y="10441"/>
                    </a:lnTo>
                    <a:lnTo>
                      <a:pt x="9375" y="10588"/>
                    </a:lnTo>
                    <a:lnTo>
                      <a:pt x="9479" y="10671"/>
                    </a:lnTo>
                    <a:lnTo>
                      <a:pt x="9584" y="10797"/>
                    </a:lnTo>
                    <a:lnTo>
                      <a:pt x="9730" y="10922"/>
                    </a:lnTo>
                    <a:lnTo>
                      <a:pt x="9793" y="10922"/>
                    </a:lnTo>
                    <a:lnTo>
                      <a:pt x="9898" y="10902"/>
                    </a:lnTo>
                    <a:lnTo>
                      <a:pt x="9981" y="10860"/>
                    </a:lnTo>
                    <a:lnTo>
                      <a:pt x="10002" y="10881"/>
                    </a:lnTo>
                    <a:lnTo>
                      <a:pt x="10044" y="10902"/>
                    </a:lnTo>
                    <a:lnTo>
                      <a:pt x="10107" y="10922"/>
                    </a:lnTo>
                    <a:lnTo>
                      <a:pt x="10170" y="10881"/>
                    </a:lnTo>
                    <a:lnTo>
                      <a:pt x="10107" y="10253"/>
                    </a:lnTo>
                    <a:lnTo>
                      <a:pt x="10065" y="10232"/>
                    </a:lnTo>
                    <a:lnTo>
                      <a:pt x="9940" y="10253"/>
                    </a:lnTo>
                    <a:lnTo>
                      <a:pt x="9940" y="10337"/>
                    </a:lnTo>
                    <a:lnTo>
                      <a:pt x="9981" y="10378"/>
                    </a:lnTo>
                    <a:lnTo>
                      <a:pt x="9688" y="10378"/>
                    </a:lnTo>
                    <a:lnTo>
                      <a:pt x="9647" y="10295"/>
                    </a:lnTo>
                    <a:lnTo>
                      <a:pt x="9626" y="10232"/>
                    </a:lnTo>
                    <a:lnTo>
                      <a:pt x="9458" y="10065"/>
                    </a:lnTo>
                    <a:lnTo>
                      <a:pt x="9375" y="9981"/>
                    </a:lnTo>
                    <a:lnTo>
                      <a:pt x="9375" y="9855"/>
                    </a:lnTo>
                    <a:lnTo>
                      <a:pt x="9375" y="9521"/>
                    </a:lnTo>
                    <a:lnTo>
                      <a:pt x="9375" y="9437"/>
                    </a:lnTo>
                    <a:lnTo>
                      <a:pt x="9479" y="9332"/>
                    </a:lnTo>
                    <a:lnTo>
                      <a:pt x="9542" y="9290"/>
                    </a:lnTo>
                    <a:lnTo>
                      <a:pt x="9521" y="9249"/>
                    </a:lnTo>
                    <a:lnTo>
                      <a:pt x="9563" y="9228"/>
                    </a:lnTo>
                    <a:lnTo>
                      <a:pt x="9563" y="9102"/>
                    </a:lnTo>
                    <a:lnTo>
                      <a:pt x="9563" y="9018"/>
                    </a:lnTo>
                    <a:lnTo>
                      <a:pt x="9563" y="8935"/>
                    </a:lnTo>
                    <a:lnTo>
                      <a:pt x="9563" y="8872"/>
                    </a:lnTo>
                    <a:lnTo>
                      <a:pt x="9584" y="8809"/>
                    </a:lnTo>
                    <a:lnTo>
                      <a:pt x="9626" y="8767"/>
                    </a:lnTo>
                    <a:lnTo>
                      <a:pt x="9542" y="8725"/>
                    </a:lnTo>
                    <a:lnTo>
                      <a:pt x="9479" y="8663"/>
                    </a:lnTo>
                    <a:lnTo>
                      <a:pt x="9458" y="8558"/>
                    </a:lnTo>
                    <a:lnTo>
                      <a:pt x="9688" y="8077"/>
                    </a:lnTo>
                    <a:lnTo>
                      <a:pt x="10630" y="7868"/>
                    </a:lnTo>
                    <a:lnTo>
                      <a:pt x="10714" y="7889"/>
                    </a:lnTo>
                    <a:lnTo>
                      <a:pt x="10588" y="7449"/>
                    </a:lnTo>
                    <a:lnTo>
                      <a:pt x="10170" y="6884"/>
                    </a:lnTo>
                    <a:lnTo>
                      <a:pt x="10044" y="6194"/>
                    </a:lnTo>
                    <a:lnTo>
                      <a:pt x="9960" y="5733"/>
                    </a:lnTo>
                    <a:lnTo>
                      <a:pt x="9856" y="5043"/>
                    </a:lnTo>
                    <a:lnTo>
                      <a:pt x="9856" y="4896"/>
                    </a:lnTo>
                    <a:lnTo>
                      <a:pt x="9835" y="4750"/>
                    </a:lnTo>
                    <a:lnTo>
                      <a:pt x="9772" y="4645"/>
                    </a:lnTo>
                    <a:lnTo>
                      <a:pt x="9772" y="4583"/>
                    </a:lnTo>
                    <a:lnTo>
                      <a:pt x="9772" y="4499"/>
                    </a:lnTo>
                    <a:lnTo>
                      <a:pt x="9877" y="4122"/>
                    </a:lnTo>
                    <a:lnTo>
                      <a:pt x="9981" y="3997"/>
                    </a:lnTo>
                    <a:lnTo>
                      <a:pt x="10107" y="3892"/>
                    </a:lnTo>
                    <a:lnTo>
                      <a:pt x="10149" y="3871"/>
                    </a:lnTo>
                    <a:lnTo>
                      <a:pt x="10107" y="3746"/>
                    </a:lnTo>
                    <a:lnTo>
                      <a:pt x="10191" y="3536"/>
                    </a:lnTo>
                    <a:lnTo>
                      <a:pt x="10212" y="3327"/>
                    </a:lnTo>
                    <a:lnTo>
                      <a:pt x="10212" y="3160"/>
                    </a:lnTo>
                    <a:lnTo>
                      <a:pt x="10253" y="3118"/>
                    </a:lnTo>
                    <a:lnTo>
                      <a:pt x="10484" y="2699"/>
                    </a:lnTo>
                    <a:lnTo>
                      <a:pt x="10525" y="2616"/>
                    </a:lnTo>
                    <a:lnTo>
                      <a:pt x="10714" y="2407"/>
                    </a:lnTo>
                    <a:lnTo>
                      <a:pt x="11007" y="2009"/>
                    </a:lnTo>
                    <a:lnTo>
                      <a:pt x="11028" y="1925"/>
                    </a:lnTo>
                    <a:lnTo>
                      <a:pt x="10986" y="1863"/>
                    </a:lnTo>
                    <a:lnTo>
                      <a:pt x="10923" y="1779"/>
                    </a:lnTo>
                    <a:lnTo>
                      <a:pt x="10839" y="1716"/>
                    </a:lnTo>
                    <a:lnTo>
                      <a:pt x="10881" y="1591"/>
                    </a:lnTo>
                    <a:lnTo>
                      <a:pt x="10902" y="1381"/>
                    </a:lnTo>
                    <a:lnTo>
                      <a:pt x="10902" y="1235"/>
                    </a:lnTo>
                    <a:lnTo>
                      <a:pt x="10944" y="1151"/>
                    </a:lnTo>
                    <a:lnTo>
                      <a:pt x="10986" y="1047"/>
                    </a:lnTo>
                    <a:lnTo>
                      <a:pt x="10944" y="1026"/>
                    </a:lnTo>
                    <a:lnTo>
                      <a:pt x="10776" y="1026"/>
                    </a:lnTo>
                    <a:lnTo>
                      <a:pt x="10776" y="942"/>
                    </a:lnTo>
                    <a:lnTo>
                      <a:pt x="10735" y="858"/>
                    </a:lnTo>
                    <a:lnTo>
                      <a:pt x="10693" y="837"/>
                    </a:lnTo>
                    <a:lnTo>
                      <a:pt x="10672" y="733"/>
                    </a:lnTo>
                    <a:lnTo>
                      <a:pt x="10588" y="670"/>
                    </a:lnTo>
                    <a:lnTo>
                      <a:pt x="10463" y="628"/>
                    </a:lnTo>
                    <a:lnTo>
                      <a:pt x="10400" y="565"/>
                    </a:lnTo>
                    <a:lnTo>
                      <a:pt x="10358" y="502"/>
                    </a:lnTo>
                    <a:lnTo>
                      <a:pt x="10274" y="335"/>
                    </a:lnTo>
                    <a:lnTo>
                      <a:pt x="10212" y="314"/>
                    </a:lnTo>
                    <a:lnTo>
                      <a:pt x="10086" y="314"/>
                    </a:lnTo>
                    <a:lnTo>
                      <a:pt x="10044" y="398"/>
                    </a:lnTo>
                    <a:lnTo>
                      <a:pt x="9981" y="440"/>
                    </a:lnTo>
                    <a:lnTo>
                      <a:pt x="9877" y="502"/>
                    </a:lnTo>
                    <a:lnTo>
                      <a:pt x="9835" y="502"/>
                    </a:lnTo>
                    <a:lnTo>
                      <a:pt x="9793" y="440"/>
                    </a:lnTo>
                    <a:lnTo>
                      <a:pt x="9584" y="440"/>
                    </a:lnTo>
                    <a:lnTo>
                      <a:pt x="9521" y="502"/>
                    </a:lnTo>
                    <a:lnTo>
                      <a:pt x="9479" y="544"/>
                    </a:lnTo>
                    <a:lnTo>
                      <a:pt x="9416" y="565"/>
                    </a:lnTo>
                    <a:lnTo>
                      <a:pt x="9312" y="523"/>
                    </a:lnTo>
                    <a:lnTo>
                      <a:pt x="9165" y="440"/>
                    </a:lnTo>
                    <a:lnTo>
                      <a:pt x="9124" y="356"/>
                    </a:lnTo>
                    <a:lnTo>
                      <a:pt x="9040" y="335"/>
                    </a:lnTo>
                    <a:lnTo>
                      <a:pt x="8998" y="293"/>
                    </a:lnTo>
                    <a:lnTo>
                      <a:pt x="8956" y="189"/>
                    </a:lnTo>
                    <a:lnTo>
                      <a:pt x="8935" y="147"/>
                    </a:lnTo>
                    <a:lnTo>
                      <a:pt x="8831" y="105"/>
                    </a:lnTo>
                    <a:lnTo>
                      <a:pt x="8705" y="105"/>
                    </a:lnTo>
                    <a:lnTo>
                      <a:pt x="8517" y="189"/>
                    </a:lnTo>
                    <a:lnTo>
                      <a:pt x="8496" y="147"/>
                    </a:lnTo>
                    <a:lnTo>
                      <a:pt x="8266" y="147"/>
                    </a:lnTo>
                    <a:lnTo>
                      <a:pt x="8182" y="105"/>
                    </a:lnTo>
                    <a:lnTo>
                      <a:pt x="8098" y="84"/>
                    </a:lnTo>
                    <a:lnTo>
                      <a:pt x="8056" y="42"/>
                    </a:lnTo>
                    <a:lnTo>
                      <a:pt x="7868" y="42"/>
                    </a:lnTo>
                    <a:lnTo>
                      <a:pt x="778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8" name="Google Shape;3058;p66"/>
              <p:cNvSpPr/>
              <p:nvPr/>
            </p:nvSpPr>
            <p:spPr>
              <a:xfrm>
                <a:off x="4159150" y="3380850"/>
                <a:ext cx="46050" cy="116150"/>
              </a:xfrm>
              <a:custGeom>
                <a:avLst/>
                <a:gdLst/>
                <a:ahLst/>
                <a:cxnLst/>
                <a:rect l="l" t="t" r="r" b="b"/>
                <a:pathLst>
                  <a:path w="1842" h="4646" extrusionOk="0">
                    <a:moveTo>
                      <a:pt x="210" y="0"/>
                    </a:moveTo>
                    <a:lnTo>
                      <a:pt x="189" y="21"/>
                    </a:lnTo>
                    <a:lnTo>
                      <a:pt x="210" y="105"/>
                    </a:lnTo>
                    <a:lnTo>
                      <a:pt x="231" y="126"/>
                    </a:lnTo>
                    <a:lnTo>
                      <a:pt x="273" y="209"/>
                    </a:lnTo>
                    <a:lnTo>
                      <a:pt x="377" y="251"/>
                    </a:lnTo>
                    <a:lnTo>
                      <a:pt x="419" y="272"/>
                    </a:lnTo>
                    <a:lnTo>
                      <a:pt x="419" y="314"/>
                    </a:lnTo>
                    <a:lnTo>
                      <a:pt x="377" y="460"/>
                    </a:lnTo>
                    <a:lnTo>
                      <a:pt x="377" y="523"/>
                    </a:lnTo>
                    <a:lnTo>
                      <a:pt x="482" y="586"/>
                    </a:lnTo>
                    <a:lnTo>
                      <a:pt x="503" y="670"/>
                    </a:lnTo>
                    <a:lnTo>
                      <a:pt x="503" y="795"/>
                    </a:lnTo>
                    <a:lnTo>
                      <a:pt x="482" y="837"/>
                    </a:lnTo>
                    <a:lnTo>
                      <a:pt x="482" y="879"/>
                    </a:lnTo>
                    <a:lnTo>
                      <a:pt x="335" y="1004"/>
                    </a:lnTo>
                    <a:lnTo>
                      <a:pt x="335" y="1088"/>
                    </a:lnTo>
                    <a:lnTo>
                      <a:pt x="377" y="1193"/>
                    </a:lnTo>
                    <a:lnTo>
                      <a:pt x="377" y="1276"/>
                    </a:lnTo>
                    <a:lnTo>
                      <a:pt x="398" y="1360"/>
                    </a:lnTo>
                    <a:lnTo>
                      <a:pt x="335" y="1423"/>
                    </a:lnTo>
                    <a:lnTo>
                      <a:pt x="398" y="1507"/>
                    </a:lnTo>
                    <a:lnTo>
                      <a:pt x="398" y="1590"/>
                    </a:lnTo>
                    <a:lnTo>
                      <a:pt x="335" y="1611"/>
                    </a:lnTo>
                    <a:lnTo>
                      <a:pt x="377" y="1695"/>
                    </a:lnTo>
                    <a:lnTo>
                      <a:pt x="398" y="1737"/>
                    </a:lnTo>
                    <a:lnTo>
                      <a:pt x="440" y="1779"/>
                    </a:lnTo>
                    <a:lnTo>
                      <a:pt x="440" y="1820"/>
                    </a:lnTo>
                    <a:lnTo>
                      <a:pt x="398" y="1820"/>
                    </a:lnTo>
                    <a:lnTo>
                      <a:pt x="377" y="1904"/>
                    </a:lnTo>
                    <a:lnTo>
                      <a:pt x="293" y="1925"/>
                    </a:lnTo>
                    <a:lnTo>
                      <a:pt x="168" y="2030"/>
                    </a:lnTo>
                    <a:lnTo>
                      <a:pt x="126" y="2051"/>
                    </a:lnTo>
                    <a:lnTo>
                      <a:pt x="126" y="2134"/>
                    </a:lnTo>
                    <a:lnTo>
                      <a:pt x="168" y="2197"/>
                    </a:lnTo>
                    <a:lnTo>
                      <a:pt x="126" y="2260"/>
                    </a:lnTo>
                    <a:lnTo>
                      <a:pt x="126" y="2344"/>
                    </a:lnTo>
                    <a:lnTo>
                      <a:pt x="63" y="2448"/>
                    </a:lnTo>
                    <a:lnTo>
                      <a:pt x="1" y="2469"/>
                    </a:lnTo>
                    <a:lnTo>
                      <a:pt x="1" y="2532"/>
                    </a:lnTo>
                    <a:lnTo>
                      <a:pt x="84" y="2636"/>
                    </a:lnTo>
                    <a:lnTo>
                      <a:pt x="126" y="2741"/>
                    </a:lnTo>
                    <a:lnTo>
                      <a:pt x="168" y="2783"/>
                    </a:lnTo>
                    <a:lnTo>
                      <a:pt x="314" y="2762"/>
                    </a:lnTo>
                    <a:lnTo>
                      <a:pt x="335" y="2825"/>
                    </a:lnTo>
                    <a:lnTo>
                      <a:pt x="377" y="2867"/>
                    </a:lnTo>
                    <a:lnTo>
                      <a:pt x="419" y="2929"/>
                    </a:lnTo>
                    <a:lnTo>
                      <a:pt x="419" y="2992"/>
                    </a:lnTo>
                    <a:lnTo>
                      <a:pt x="524" y="3055"/>
                    </a:lnTo>
                    <a:lnTo>
                      <a:pt x="586" y="3034"/>
                    </a:lnTo>
                    <a:lnTo>
                      <a:pt x="628" y="3034"/>
                    </a:lnTo>
                    <a:lnTo>
                      <a:pt x="691" y="2971"/>
                    </a:lnTo>
                    <a:lnTo>
                      <a:pt x="817" y="2971"/>
                    </a:lnTo>
                    <a:lnTo>
                      <a:pt x="963" y="2992"/>
                    </a:lnTo>
                    <a:lnTo>
                      <a:pt x="1026" y="3097"/>
                    </a:lnTo>
                    <a:lnTo>
                      <a:pt x="1026" y="3264"/>
                    </a:lnTo>
                    <a:lnTo>
                      <a:pt x="1005" y="3390"/>
                    </a:lnTo>
                    <a:lnTo>
                      <a:pt x="900" y="3515"/>
                    </a:lnTo>
                    <a:lnTo>
                      <a:pt x="837" y="3662"/>
                    </a:lnTo>
                    <a:lnTo>
                      <a:pt x="796" y="3766"/>
                    </a:lnTo>
                    <a:lnTo>
                      <a:pt x="796" y="3871"/>
                    </a:lnTo>
                    <a:lnTo>
                      <a:pt x="837" y="3996"/>
                    </a:lnTo>
                    <a:lnTo>
                      <a:pt x="837" y="4080"/>
                    </a:lnTo>
                    <a:lnTo>
                      <a:pt x="942" y="4206"/>
                    </a:lnTo>
                    <a:lnTo>
                      <a:pt x="1047" y="4289"/>
                    </a:lnTo>
                    <a:lnTo>
                      <a:pt x="1130" y="4331"/>
                    </a:lnTo>
                    <a:lnTo>
                      <a:pt x="1172" y="4394"/>
                    </a:lnTo>
                    <a:lnTo>
                      <a:pt x="1256" y="4499"/>
                    </a:lnTo>
                    <a:lnTo>
                      <a:pt x="1235" y="4541"/>
                    </a:lnTo>
                    <a:lnTo>
                      <a:pt x="1256" y="4645"/>
                    </a:lnTo>
                    <a:lnTo>
                      <a:pt x="1361" y="4624"/>
                    </a:lnTo>
                    <a:lnTo>
                      <a:pt x="1381" y="4499"/>
                    </a:lnTo>
                    <a:lnTo>
                      <a:pt x="1361" y="4352"/>
                    </a:lnTo>
                    <a:lnTo>
                      <a:pt x="1423" y="4248"/>
                    </a:lnTo>
                    <a:lnTo>
                      <a:pt x="1423" y="4143"/>
                    </a:lnTo>
                    <a:lnTo>
                      <a:pt x="1486" y="3996"/>
                    </a:lnTo>
                    <a:lnTo>
                      <a:pt x="1591" y="3976"/>
                    </a:lnTo>
                    <a:lnTo>
                      <a:pt x="1674" y="3913"/>
                    </a:lnTo>
                    <a:lnTo>
                      <a:pt x="1695" y="3808"/>
                    </a:lnTo>
                    <a:lnTo>
                      <a:pt x="1737" y="3599"/>
                    </a:lnTo>
                    <a:lnTo>
                      <a:pt x="1653" y="3515"/>
                    </a:lnTo>
                    <a:lnTo>
                      <a:pt x="1674" y="3473"/>
                    </a:lnTo>
                    <a:lnTo>
                      <a:pt x="1653" y="3452"/>
                    </a:lnTo>
                    <a:lnTo>
                      <a:pt x="1674" y="3390"/>
                    </a:lnTo>
                    <a:lnTo>
                      <a:pt x="1737" y="3390"/>
                    </a:lnTo>
                    <a:lnTo>
                      <a:pt x="1758" y="3306"/>
                    </a:lnTo>
                    <a:lnTo>
                      <a:pt x="1842" y="3306"/>
                    </a:lnTo>
                    <a:lnTo>
                      <a:pt x="1842" y="3243"/>
                    </a:lnTo>
                    <a:lnTo>
                      <a:pt x="1779" y="3160"/>
                    </a:lnTo>
                    <a:lnTo>
                      <a:pt x="1737" y="3034"/>
                    </a:lnTo>
                    <a:lnTo>
                      <a:pt x="1591" y="2846"/>
                    </a:lnTo>
                    <a:lnTo>
                      <a:pt x="1570" y="2741"/>
                    </a:lnTo>
                    <a:lnTo>
                      <a:pt x="1361" y="2553"/>
                    </a:lnTo>
                    <a:lnTo>
                      <a:pt x="1319" y="2532"/>
                    </a:lnTo>
                    <a:lnTo>
                      <a:pt x="1277" y="2469"/>
                    </a:lnTo>
                    <a:lnTo>
                      <a:pt x="1172" y="2406"/>
                    </a:lnTo>
                    <a:lnTo>
                      <a:pt x="1005" y="2323"/>
                    </a:lnTo>
                    <a:lnTo>
                      <a:pt x="921" y="1779"/>
                    </a:lnTo>
                    <a:lnTo>
                      <a:pt x="942" y="1674"/>
                    </a:lnTo>
                    <a:lnTo>
                      <a:pt x="942" y="691"/>
                    </a:lnTo>
                    <a:lnTo>
                      <a:pt x="921" y="481"/>
                    </a:lnTo>
                    <a:lnTo>
                      <a:pt x="733" y="272"/>
                    </a:lnTo>
                    <a:lnTo>
                      <a:pt x="649" y="209"/>
                    </a:lnTo>
                    <a:lnTo>
                      <a:pt x="607" y="167"/>
                    </a:lnTo>
                    <a:lnTo>
                      <a:pt x="586" y="126"/>
                    </a:lnTo>
                    <a:lnTo>
                      <a:pt x="524" y="126"/>
                    </a:lnTo>
                    <a:lnTo>
                      <a:pt x="503" y="105"/>
                    </a:lnTo>
                    <a:lnTo>
                      <a:pt x="419" y="63"/>
                    </a:lnTo>
                    <a:lnTo>
                      <a:pt x="398" y="105"/>
                    </a:lnTo>
                    <a:lnTo>
                      <a:pt x="377" y="63"/>
                    </a:lnTo>
                    <a:lnTo>
                      <a:pt x="293" y="63"/>
                    </a:lnTo>
                    <a:lnTo>
                      <a:pt x="27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9" name="Google Shape;3059;p66"/>
              <p:cNvSpPr/>
              <p:nvPr/>
            </p:nvSpPr>
            <p:spPr>
              <a:xfrm>
                <a:off x="4001175" y="3363575"/>
                <a:ext cx="170550" cy="145450"/>
              </a:xfrm>
              <a:custGeom>
                <a:avLst/>
                <a:gdLst/>
                <a:ahLst/>
                <a:cxnLst/>
                <a:rect l="l" t="t" r="r" b="b"/>
                <a:pathLst>
                  <a:path w="6822" h="5818" extrusionOk="0">
                    <a:moveTo>
                      <a:pt x="5085" y="1"/>
                    </a:moveTo>
                    <a:lnTo>
                      <a:pt x="4143" y="210"/>
                    </a:lnTo>
                    <a:lnTo>
                      <a:pt x="3913" y="691"/>
                    </a:lnTo>
                    <a:lnTo>
                      <a:pt x="3934" y="796"/>
                    </a:lnTo>
                    <a:lnTo>
                      <a:pt x="3997" y="858"/>
                    </a:lnTo>
                    <a:lnTo>
                      <a:pt x="4081" y="900"/>
                    </a:lnTo>
                    <a:lnTo>
                      <a:pt x="4039" y="942"/>
                    </a:lnTo>
                    <a:lnTo>
                      <a:pt x="4018" y="1005"/>
                    </a:lnTo>
                    <a:lnTo>
                      <a:pt x="4018" y="1068"/>
                    </a:lnTo>
                    <a:lnTo>
                      <a:pt x="4018" y="1151"/>
                    </a:lnTo>
                    <a:lnTo>
                      <a:pt x="4018" y="1235"/>
                    </a:lnTo>
                    <a:lnTo>
                      <a:pt x="4018" y="1361"/>
                    </a:lnTo>
                    <a:lnTo>
                      <a:pt x="3976" y="1382"/>
                    </a:lnTo>
                    <a:lnTo>
                      <a:pt x="3997" y="1423"/>
                    </a:lnTo>
                    <a:lnTo>
                      <a:pt x="3934" y="1465"/>
                    </a:lnTo>
                    <a:lnTo>
                      <a:pt x="3830" y="1570"/>
                    </a:lnTo>
                    <a:lnTo>
                      <a:pt x="3830" y="1654"/>
                    </a:lnTo>
                    <a:lnTo>
                      <a:pt x="3830" y="1988"/>
                    </a:lnTo>
                    <a:lnTo>
                      <a:pt x="3830" y="2114"/>
                    </a:lnTo>
                    <a:lnTo>
                      <a:pt x="3913" y="2198"/>
                    </a:lnTo>
                    <a:lnTo>
                      <a:pt x="4081" y="2365"/>
                    </a:lnTo>
                    <a:lnTo>
                      <a:pt x="4102" y="2428"/>
                    </a:lnTo>
                    <a:lnTo>
                      <a:pt x="4143" y="2511"/>
                    </a:lnTo>
                    <a:lnTo>
                      <a:pt x="4436" y="2511"/>
                    </a:lnTo>
                    <a:lnTo>
                      <a:pt x="4395" y="2470"/>
                    </a:lnTo>
                    <a:lnTo>
                      <a:pt x="4395" y="2386"/>
                    </a:lnTo>
                    <a:lnTo>
                      <a:pt x="4520" y="2365"/>
                    </a:lnTo>
                    <a:lnTo>
                      <a:pt x="4562" y="2386"/>
                    </a:lnTo>
                    <a:lnTo>
                      <a:pt x="4625" y="3014"/>
                    </a:lnTo>
                    <a:lnTo>
                      <a:pt x="4562" y="3055"/>
                    </a:lnTo>
                    <a:lnTo>
                      <a:pt x="4499" y="3035"/>
                    </a:lnTo>
                    <a:lnTo>
                      <a:pt x="4457" y="3014"/>
                    </a:lnTo>
                    <a:lnTo>
                      <a:pt x="4436" y="2993"/>
                    </a:lnTo>
                    <a:lnTo>
                      <a:pt x="4353" y="3035"/>
                    </a:lnTo>
                    <a:lnTo>
                      <a:pt x="4248" y="3055"/>
                    </a:lnTo>
                    <a:lnTo>
                      <a:pt x="4185" y="3055"/>
                    </a:lnTo>
                    <a:lnTo>
                      <a:pt x="4039" y="2930"/>
                    </a:lnTo>
                    <a:lnTo>
                      <a:pt x="3934" y="2804"/>
                    </a:lnTo>
                    <a:lnTo>
                      <a:pt x="3830" y="2721"/>
                    </a:lnTo>
                    <a:lnTo>
                      <a:pt x="3725" y="2574"/>
                    </a:lnTo>
                    <a:lnTo>
                      <a:pt x="3599" y="2470"/>
                    </a:lnTo>
                    <a:lnTo>
                      <a:pt x="3390" y="2407"/>
                    </a:lnTo>
                    <a:lnTo>
                      <a:pt x="3244" y="2323"/>
                    </a:lnTo>
                    <a:lnTo>
                      <a:pt x="3244" y="2260"/>
                    </a:lnTo>
                    <a:lnTo>
                      <a:pt x="3139" y="2156"/>
                    </a:lnTo>
                    <a:lnTo>
                      <a:pt x="3139" y="1988"/>
                    </a:lnTo>
                    <a:lnTo>
                      <a:pt x="3097" y="1988"/>
                    </a:lnTo>
                    <a:lnTo>
                      <a:pt x="3055" y="2009"/>
                    </a:lnTo>
                    <a:lnTo>
                      <a:pt x="2972" y="2009"/>
                    </a:lnTo>
                    <a:lnTo>
                      <a:pt x="2930" y="2177"/>
                    </a:lnTo>
                    <a:lnTo>
                      <a:pt x="2888" y="2219"/>
                    </a:lnTo>
                    <a:lnTo>
                      <a:pt x="2742" y="2281"/>
                    </a:lnTo>
                    <a:lnTo>
                      <a:pt x="2637" y="2281"/>
                    </a:lnTo>
                    <a:lnTo>
                      <a:pt x="2637" y="2260"/>
                    </a:lnTo>
                    <a:lnTo>
                      <a:pt x="2511" y="2219"/>
                    </a:lnTo>
                    <a:lnTo>
                      <a:pt x="2365" y="2198"/>
                    </a:lnTo>
                    <a:lnTo>
                      <a:pt x="2239" y="2114"/>
                    </a:lnTo>
                    <a:lnTo>
                      <a:pt x="2198" y="2114"/>
                    </a:lnTo>
                    <a:lnTo>
                      <a:pt x="2093" y="2072"/>
                    </a:lnTo>
                    <a:lnTo>
                      <a:pt x="2030" y="2072"/>
                    </a:lnTo>
                    <a:lnTo>
                      <a:pt x="2030" y="2009"/>
                    </a:lnTo>
                    <a:lnTo>
                      <a:pt x="2030" y="1947"/>
                    </a:lnTo>
                    <a:lnTo>
                      <a:pt x="2009" y="1884"/>
                    </a:lnTo>
                    <a:lnTo>
                      <a:pt x="2009" y="1758"/>
                    </a:lnTo>
                    <a:lnTo>
                      <a:pt x="1946" y="1758"/>
                    </a:lnTo>
                    <a:lnTo>
                      <a:pt x="1800" y="1800"/>
                    </a:lnTo>
                    <a:lnTo>
                      <a:pt x="1779" y="1842"/>
                    </a:lnTo>
                    <a:lnTo>
                      <a:pt x="1695" y="1842"/>
                    </a:lnTo>
                    <a:lnTo>
                      <a:pt x="1612" y="1884"/>
                    </a:lnTo>
                    <a:lnTo>
                      <a:pt x="1528" y="1947"/>
                    </a:lnTo>
                    <a:lnTo>
                      <a:pt x="1507" y="1905"/>
                    </a:lnTo>
                    <a:lnTo>
                      <a:pt x="1486" y="1884"/>
                    </a:lnTo>
                    <a:lnTo>
                      <a:pt x="1486" y="1779"/>
                    </a:lnTo>
                    <a:lnTo>
                      <a:pt x="1465" y="1758"/>
                    </a:lnTo>
                    <a:lnTo>
                      <a:pt x="1361" y="1695"/>
                    </a:lnTo>
                    <a:lnTo>
                      <a:pt x="1298" y="1737"/>
                    </a:lnTo>
                    <a:lnTo>
                      <a:pt x="1256" y="1674"/>
                    </a:lnTo>
                    <a:lnTo>
                      <a:pt x="1256" y="1695"/>
                    </a:lnTo>
                    <a:lnTo>
                      <a:pt x="1256" y="1758"/>
                    </a:lnTo>
                    <a:lnTo>
                      <a:pt x="1214" y="1779"/>
                    </a:lnTo>
                    <a:lnTo>
                      <a:pt x="1256" y="2009"/>
                    </a:lnTo>
                    <a:lnTo>
                      <a:pt x="1256" y="2219"/>
                    </a:lnTo>
                    <a:lnTo>
                      <a:pt x="1256" y="2365"/>
                    </a:lnTo>
                    <a:lnTo>
                      <a:pt x="1298" y="2470"/>
                    </a:lnTo>
                    <a:lnTo>
                      <a:pt x="1298" y="2574"/>
                    </a:lnTo>
                    <a:lnTo>
                      <a:pt x="1277" y="2616"/>
                    </a:lnTo>
                    <a:lnTo>
                      <a:pt x="1256" y="2783"/>
                    </a:lnTo>
                    <a:lnTo>
                      <a:pt x="1277" y="2825"/>
                    </a:lnTo>
                    <a:lnTo>
                      <a:pt x="42" y="2825"/>
                    </a:lnTo>
                    <a:lnTo>
                      <a:pt x="1" y="4771"/>
                    </a:lnTo>
                    <a:lnTo>
                      <a:pt x="22" y="4813"/>
                    </a:lnTo>
                    <a:lnTo>
                      <a:pt x="105" y="4918"/>
                    </a:lnTo>
                    <a:lnTo>
                      <a:pt x="168" y="4980"/>
                    </a:lnTo>
                    <a:lnTo>
                      <a:pt x="231" y="5043"/>
                    </a:lnTo>
                    <a:lnTo>
                      <a:pt x="314" y="5085"/>
                    </a:lnTo>
                    <a:lnTo>
                      <a:pt x="419" y="5232"/>
                    </a:lnTo>
                    <a:lnTo>
                      <a:pt x="482" y="5294"/>
                    </a:lnTo>
                    <a:lnTo>
                      <a:pt x="566" y="5336"/>
                    </a:lnTo>
                    <a:lnTo>
                      <a:pt x="628" y="5399"/>
                    </a:lnTo>
                    <a:lnTo>
                      <a:pt x="670" y="5462"/>
                    </a:lnTo>
                    <a:lnTo>
                      <a:pt x="754" y="5504"/>
                    </a:lnTo>
                    <a:lnTo>
                      <a:pt x="775" y="5608"/>
                    </a:lnTo>
                    <a:lnTo>
                      <a:pt x="1319" y="5462"/>
                    </a:lnTo>
                    <a:lnTo>
                      <a:pt x="1402" y="5504"/>
                    </a:lnTo>
                    <a:lnTo>
                      <a:pt x="1528" y="5441"/>
                    </a:lnTo>
                    <a:lnTo>
                      <a:pt x="1570" y="5462"/>
                    </a:lnTo>
                    <a:lnTo>
                      <a:pt x="1591" y="5462"/>
                    </a:lnTo>
                    <a:lnTo>
                      <a:pt x="1612" y="5504"/>
                    </a:lnTo>
                    <a:lnTo>
                      <a:pt x="1695" y="5504"/>
                    </a:lnTo>
                    <a:lnTo>
                      <a:pt x="1716" y="5524"/>
                    </a:lnTo>
                    <a:lnTo>
                      <a:pt x="1737" y="5524"/>
                    </a:lnTo>
                    <a:lnTo>
                      <a:pt x="1821" y="5629"/>
                    </a:lnTo>
                    <a:lnTo>
                      <a:pt x="1884" y="5629"/>
                    </a:lnTo>
                    <a:lnTo>
                      <a:pt x="2030" y="5650"/>
                    </a:lnTo>
                    <a:lnTo>
                      <a:pt x="2135" y="5713"/>
                    </a:lnTo>
                    <a:lnTo>
                      <a:pt x="2198" y="5755"/>
                    </a:lnTo>
                    <a:lnTo>
                      <a:pt x="2239" y="5755"/>
                    </a:lnTo>
                    <a:lnTo>
                      <a:pt x="2344" y="5671"/>
                    </a:lnTo>
                    <a:lnTo>
                      <a:pt x="2470" y="5650"/>
                    </a:lnTo>
                    <a:lnTo>
                      <a:pt x="2532" y="5713"/>
                    </a:lnTo>
                    <a:lnTo>
                      <a:pt x="2553" y="5671"/>
                    </a:lnTo>
                    <a:lnTo>
                      <a:pt x="2574" y="5713"/>
                    </a:lnTo>
                    <a:lnTo>
                      <a:pt x="2616" y="5713"/>
                    </a:lnTo>
                    <a:lnTo>
                      <a:pt x="2679" y="5776"/>
                    </a:lnTo>
                    <a:lnTo>
                      <a:pt x="2783" y="5817"/>
                    </a:lnTo>
                    <a:lnTo>
                      <a:pt x="2951" y="5755"/>
                    </a:lnTo>
                    <a:lnTo>
                      <a:pt x="3139" y="5504"/>
                    </a:lnTo>
                    <a:lnTo>
                      <a:pt x="3390" y="5190"/>
                    </a:lnTo>
                    <a:lnTo>
                      <a:pt x="3725" y="4939"/>
                    </a:lnTo>
                    <a:lnTo>
                      <a:pt x="3934" y="4876"/>
                    </a:lnTo>
                    <a:lnTo>
                      <a:pt x="3976" y="4834"/>
                    </a:lnTo>
                    <a:lnTo>
                      <a:pt x="3997" y="4792"/>
                    </a:lnTo>
                    <a:lnTo>
                      <a:pt x="3976" y="4729"/>
                    </a:lnTo>
                    <a:lnTo>
                      <a:pt x="3997" y="4687"/>
                    </a:lnTo>
                    <a:lnTo>
                      <a:pt x="3997" y="4625"/>
                    </a:lnTo>
                    <a:lnTo>
                      <a:pt x="4039" y="4562"/>
                    </a:lnTo>
                    <a:lnTo>
                      <a:pt x="4206" y="4457"/>
                    </a:lnTo>
                    <a:lnTo>
                      <a:pt x="4290" y="4415"/>
                    </a:lnTo>
                    <a:lnTo>
                      <a:pt x="4353" y="4395"/>
                    </a:lnTo>
                    <a:lnTo>
                      <a:pt x="4499" y="4353"/>
                    </a:lnTo>
                    <a:lnTo>
                      <a:pt x="4646" y="4353"/>
                    </a:lnTo>
                    <a:lnTo>
                      <a:pt x="4667" y="4395"/>
                    </a:lnTo>
                    <a:lnTo>
                      <a:pt x="4729" y="4374"/>
                    </a:lnTo>
                    <a:lnTo>
                      <a:pt x="4855" y="4395"/>
                    </a:lnTo>
                    <a:lnTo>
                      <a:pt x="4918" y="4395"/>
                    </a:lnTo>
                    <a:lnTo>
                      <a:pt x="4918" y="4311"/>
                    </a:lnTo>
                    <a:lnTo>
                      <a:pt x="4876" y="4143"/>
                    </a:lnTo>
                    <a:lnTo>
                      <a:pt x="4918" y="4060"/>
                    </a:lnTo>
                    <a:lnTo>
                      <a:pt x="5148" y="3955"/>
                    </a:lnTo>
                    <a:lnTo>
                      <a:pt x="5273" y="3955"/>
                    </a:lnTo>
                    <a:lnTo>
                      <a:pt x="5859" y="3683"/>
                    </a:lnTo>
                    <a:lnTo>
                      <a:pt x="5964" y="3662"/>
                    </a:lnTo>
                    <a:lnTo>
                      <a:pt x="6299" y="3537"/>
                    </a:lnTo>
                    <a:lnTo>
                      <a:pt x="6487" y="3474"/>
                    </a:lnTo>
                    <a:lnTo>
                      <a:pt x="6445" y="3432"/>
                    </a:lnTo>
                    <a:lnTo>
                      <a:pt x="6403" y="3327"/>
                    </a:lnTo>
                    <a:lnTo>
                      <a:pt x="6320" y="3223"/>
                    </a:lnTo>
                    <a:lnTo>
                      <a:pt x="6320" y="3160"/>
                    </a:lnTo>
                    <a:lnTo>
                      <a:pt x="6382" y="3139"/>
                    </a:lnTo>
                    <a:lnTo>
                      <a:pt x="6445" y="3035"/>
                    </a:lnTo>
                    <a:lnTo>
                      <a:pt x="6445" y="2951"/>
                    </a:lnTo>
                    <a:lnTo>
                      <a:pt x="6487" y="2888"/>
                    </a:lnTo>
                    <a:lnTo>
                      <a:pt x="6445" y="2825"/>
                    </a:lnTo>
                    <a:lnTo>
                      <a:pt x="6445" y="2742"/>
                    </a:lnTo>
                    <a:lnTo>
                      <a:pt x="6487" y="2721"/>
                    </a:lnTo>
                    <a:lnTo>
                      <a:pt x="6612" y="2616"/>
                    </a:lnTo>
                    <a:lnTo>
                      <a:pt x="6696" y="2595"/>
                    </a:lnTo>
                    <a:lnTo>
                      <a:pt x="6717" y="2511"/>
                    </a:lnTo>
                    <a:lnTo>
                      <a:pt x="6759" y="2511"/>
                    </a:lnTo>
                    <a:lnTo>
                      <a:pt x="6759" y="2470"/>
                    </a:lnTo>
                    <a:lnTo>
                      <a:pt x="6717" y="2428"/>
                    </a:lnTo>
                    <a:lnTo>
                      <a:pt x="6696" y="2386"/>
                    </a:lnTo>
                    <a:lnTo>
                      <a:pt x="6654" y="2302"/>
                    </a:lnTo>
                    <a:lnTo>
                      <a:pt x="6717" y="2281"/>
                    </a:lnTo>
                    <a:lnTo>
                      <a:pt x="6717" y="2198"/>
                    </a:lnTo>
                    <a:lnTo>
                      <a:pt x="6654" y="2114"/>
                    </a:lnTo>
                    <a:lnTo>
                      <a:pt x="6717" y="2051"/>
                    </a:lnTo>
                    <a:lnTo>
                      <a:pt x="6696" y="1967"/>
                    </a:lnTo>
                    <a:lnTo>
                      <a:pt x="6696" y="1884"/>
                    </a:lnTo>
                    <a:lnTo>
                      <a:pt x="6654" y="1779"/>
                    </a:lnTo>
                    <a:lnTo>
                      <a:pt x="6654" y="1695"/>
                    </a:lnTo>
                    <a:lnTo>
                      <a:pt x="6801" y="1570"/>
                    </a:lnTo>
                    <a:lnTo>
                      <a:pt x="6801" y="1528"/>
                    </a:lnTo>
                    <a:lnTo>
                      <a:pt x="6822" y="1486"/>
                    </a:lnTo>
                    <a:lnTo>
                      <a:pt x="6822" y="1361"/>
                    </a:lnTo>
                    <a:lnTo>
                      <a:pt x="6801" y="1277"/>
                    </a:lnTo>
                    <a:lnTo>
                      <a:pt x="6696" y="1214"/>
                    </a:lnTo>
                    <a:lnTo>
                      <a:pt x="6696" y="1151"/>
                    </a:lnTo>
                    <a:lnTo>
                      <a:pt x="6738" y="1005"/>
                    </a:lnTo>
                    <a:lnTo>
                      <a:pt x="6738" y="963"/>
                    </a:lnTo>
                    <a:lnTo>
                      <a:pt x="6696" y="942"/>
                    </a:lnTo>
                    <a:lnTo>
                      <a:pt x="6592" y="900"/>
                    </a:lnTo>
                    <a:lnTo>
                      <a:pt x="6550" y="817"/>
                    </a:lnTo>
                    <a:lnTo>
                      <a:pt x="6529" y="796"/>
                    </a:lnTo>
                    <a:lnTo>
                      <a:pt x="6508" y="712"/>
                    </a:lnTo>
                    <a:lnTo>
                      <a:pt x="6508" y="691"/>
                    </a:lnTo>
                    <a:lnTo>
                      <a:pt x="6445" y="691"/>
                    </a:lnTo>
                    <a:lnTo>
                      <a:pt x="6340" y="586"/>
                    </a:lnTo>
                    <a:lnTo>
                      <a:pt x="6299" y="503"/>
                    </a:lnTo>
                    <a:lnTo>
                      <a:pt x="6236" y="482"/>
                    </a:lnTo>
                    <a:lnTo>
                      <a:pt x="6194" y="419"/>
                    </a:lnTo>
                    <a:lnTo>
                      <a:pt x="6110" y="419"/>
                    </a:lnTo>
                    <a:lnTo>
                      <a:pt x="5859" y="335"/>
                    </a:lnTo>
                    <a:lnTo>
                      <a:pt x="5755" y="335"/>
                    </a:lnTo>
                    <a:lnTo>
                      <a:pt x="5671" y="273"/>
                    </a:lnTo>
                    <a:lnTo>
                      <a:pt x="5671" y="210"/>
                    </a:lnTo>
                    <a:lnTo>
                      <a:pt x="5587" y="168"/>
                    </a:lnTo>
                    <a:lnTo>
                      <a:pt x="5545" y="168"/>
                    </a:lnTo>
                    <a:lnTo>
                      <a:pt x="5441" y="126"/>
                    </a:lnTo>
                    <a:lnTo>
                      <a:pt x="5357" y="126"/>
                    </a:lnTo>
                    <a:lnTo>
                      <a:pt x="5169" y="22"/>
                    </a:lnTo>
                    <a:lnTo>
                      <a:pt x="508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0" name="Google Shape;3060;p66"/>
              <p:cNvSpPr/>
              <p:nvPr/>
            </p:nvSpPr>
            <p:spPr>
              <a:xfrm>
                <a:off x="3852625" y="3330100"/>
                <a:ext cx="181000" cy="178925"/>
              </a:xfrm>
              <a:custGeom>
                <a:avLst/>
                <a:gdLst/>
                <a:ahLst/>
                <a:cxnLst/>
                <a:rect l="l" t="t" r="r" b="b"/>
                <a:pathLst>
                  <a:path w="7240" h="7157" extrusionOk="0">
                    <a:moveTo>
                      <a:pt x="963" y="0"/>
                    </a:moveTo>
                    <a:lnTo>
                      <a:pt x="879" y="42"/>
                    </a:lnTo>
                    <a:lnTo>
                      <a:pt x="774" y="63"/>
                    </a:lnTo>
                    <a:lnTo>
                      <a:pt x="712" y="63"/>
                    </a:lnTo>
                    <a:lnTo>
                      <a:pt x="670" y="84"/>
                    </a:lnTo>
                    <a:lnTo>
                      <a:pt x="670" y="105"/>
                    </a:lnTo>
                    <a:lnTo>
                      <a:pt x="649" y="105"/>
                    </a:lnTo>
                    <a:lnTo>
                      <a:pt x="502" y="189"/>
                    </a:lnTo>
                    <a:lnTo>
                      <a:pt x="544" y="273"/>
                    </a:lnTo>
                    <a:lnTo>
                      <a:pt x="544" y="356"/>
                    </a:lnTo>
                    <a:lnTo>
                      <a:pt x="858" y="712"/>
                    </a:lnTo>
                    <a:lnTo>
                      <a:pt x="879" y="1151"/>
                    </a:lnTo>
                    <a:lnTo>
                      <a:pt x="1046" y="1402"/>
                    </a:lnTo>
                    <a:lnTo>
                      <a:pt x="1026" y="1633"/>
                    </a:lnTo>
                    <a:lnTo>
                      <a:pt x="837" y="1863"/>
                    </a:lnTo>
                    <a:lnTo>
                      <a:pt x="942" y="1925"/>
                    </a:lnTo>
                    <a:lnTo>
                      <a:pt x="942" y="2135"/>
                    </a:lnTo>
                    <a:lnTo>
                      <a:pt x="1046" y="2260"/>
                    </a:lnTo>
                    <a:lnTo>
                      <a:pt x="1046" y="2407"/>
                    </a:lnTo>
                    <a:lnTo>
                      <a:pt x="1256" y="2783"/>
                    </a:lnTo>
                    <a:lnTo>
                      <a:pt x="1256" y="2867"/>
                    </a:lnTo>
                    <a:lnTo>
                      <a:pt x="1339" y="2972"/>
                    </a:lnTo>
                    <a:lnTo>
                      <a:pt x="1339" y="3453"/>
                    </a:lnTo>
                    <a:lnTo>
                      <a:pt x="1088" y="3871"/>
                    </a:lnTo>
                    <a:lnTo>
                      <a:pt x="1026" y="3871"/>
                    </a:lnTo>
                    <a:lnTo>
                      <a:pt x="754" y="4081"/>
                    </a:lnTo>
                    <a:lnTo>
                      <a:pt x="754" y="4227"/>
                    </a:lnTo>
                    <a:lnTo>
                      <a:pt x="440" y="4499"/>
                    </a:lnTo>
                    <a:lnTo>
                      <a:pt x="440" y="4687"/>
                    </a:lnTo>
                    <a:lnTo>
                      <a:pt x="398" y="4750"/>
                    </a:lnTo>
                    <a:lnTo>
                      <a:pt x="398" y="5210"/>
                    </a:lnTo>
                    <a:lnTo>
                      <a:pt x="230" y="5399"/>
                    </a:lnTo>
                    <a:lnTo>
                      <a:pt x="210" y="5608"/>
                    </a:lnTo>
                    <a:lnTo>
                      <a:pt x="42" y="5796"/>
                    </a:lnTo>
                    <a:lnTo>
                      <a:pt x="42" y="6006"/>
                    </a:lnTo>
                    <a:lnTo>
                      <a:pt x="21" y="6173"/>
                    </a:lnTo>
                    <a:lnTo>
                      <a:pt x="21" y="6466"/>
                    </a:lnTo>
                    <a:lnTo>
                      <a:pt x="0" y="6654"/>
                    </a:lnTo>
                    <a:lnTo>
                      <a:pt x="21" y="6696"/>
                    </a:lnTo>
                    <a:lnTo>
                      <a:pt x="105" y="6738"/>
                    </a:lnTo>
                    <a:lnTo>
                      <a:pt x="126" y="6759"/>
                    </a:lnTo>
                    <a:lnTo>
                      <a:pt x="189" y="6738"/>
                    </a:lnTo>
                    <a:lnTo>
                      <a:pt x="210" y="6654"/>
                    </a:lnTo>
                    <a:lnTo>
                      <a:pt x="398" y="6654"/>
                    </a:lnTo>
                    <a:lnTo>
                      <a:pt x="461" y="6696"/>
                    </a:lnTo>
                    <a:lnTo>
                      <a:pt x="523" y="6675"/>
                    </a:lnTo>
                    <a:lnTo>
                      <a:pt x="523" y="6591"/>
                    </a:lnTo>
                    <a:lnTo>
                      <a:pt x="712" y="6466"/>
                    </a:lnTo>
                    <a:lnTo>
                      <a:pt x="754" y="6466"/>
                    </a:lnTo>
                    <a:lnTo>
                      <a:pt x="858" y="6529"/>
                    </a:lnTo>
                    <a:lnTo>
                      <a:pt x="879" y="6529"/>
                    </a:lnTo>
                    <a:lnTo>
                      <a:pt x="921" y="6487"/>
                    </a:lnTo>
                    <a:lnTo>
                      <a:pt x="963" y="6466"/>
                    </a:lnTo>
                    <a:lnTo>
                      <a:pt x="1046" y="6529"/>
                    </a:lnTo>
                    <a:lnTo>
                      <a:pt x="1046" y="6550"/>
                    </a:lnTo>
                    <a:lnTo>
                      <a:pt x="1130" y="6571"/>
                    </a:lnTo>
                    <a:lnTo>
                      <a:pt x="1088" y="6633"/>
                    </a:lnTo>
                    <a:lnTo>
                      <a:pt x="1151" y="6654"/>
                    </a:lnTo>
                    <a:lnTo>
                      <a:pt x="1256" y="6759"/>
                    </a:lnTo>
                    <a:lnTo>
                      <a:pt x="1381" y="6801"/>
                    </a:lnTo>
                    <a:lnTo>
                      <a:pt x="1486" y="6759"/>
                    </a:lnTo>
                    <a:lnTo>
                      <a:pt x="1507" y="6759"/>
                    </a:lnTo>
                    <a:lnTo>
                      <a:pt x="1590" y="6696"/>
                    </a:lnTo>
                    <a:lnTo>
                      <a:pt x="1653" y="6696"/>
                    </a:lnTo>
                    <a:lnTo>
                      <a:pt x="1674" y="6738"/>
                    </a:lnTo>
                    <a:lnTo>
                      <a:pt x="3850" y="6738"/>
                    </a:lnTo>
                    <a:lnTo>
                      <a:pt x="3871" y="6759"/>
                    </a:lnTo>
                    <a:lnTo>
                      <a:pt x="3913" y="6863"/>
                    </a:lnTo>
                    <a:lnTo>
                      <a:pt x="3976" y="6905"/>
                    </a:lnTo>
                    <a:lnTo>
                      <a:pt x="4101" y="6968"/>
                    </a:lnTo>
                    <a:lnTo>
                      <a:pt x="4206" y="6989"/>
                    </a:lnTo>
                    <a:lnTo>
                      <a:pt x="4311" y="6968"/>
                    </a:lnTo>
                    <a:lnTo>
                      <a:pt x="4373" y="6989"/>
                    </a:lnTo>
                    <a:lnTo>
                      <a:pt x="4394" y="7052"/>
                    </a:lnTo>
                    <a:lnTo>
                      <a:pt x="4478" y="7073"/>
                    </a:lnTo>
                    <a:lnTo>
                      <a:pt x="4541" y="7010"/>
                    </a:lnTo>
                    <a:lnTo>
                      <a:pt x="4645" y="6989"/>
                    </a:lnTo>
                    <a:lnTo>
                      <a:pt x="4792" y="7010"/>
                    </a:lnTo>
                    <a:lnTo>
                      <a:pt x="4855" y="7010"/>
                    </a:lnTo>
                    <a:lnTo>
                      <a:pt x="4896" y="6947"/>
                    </a:lnTo>
                    <a:lnTo>
                      <a:pt x="4917" y="6968"/>
                    </a:lnTo>
                    <a:lnTo>
                      <a:pt x="4959" y="6968"/>
                    </a:lnTo>
                    <a:lnTo>
                      <a:pt x="5106" y="7094"/>
                    </a:lnTo>
                    <a:lnTo>
                      <a:pt x="5210" y="7115"/>
                    </a:lnTo>
                    <a:lnTo>
                      <a:pt x="5357" y="7115"/>
                    </a:lnTo>
                    <a:lnTo>
                      <a:pt x="5357" y="7073"/>
                    </a:lnTo>
                    <a:lnTo>
                      <a:pt x="5440" y="7052"/>
                    </a:lnTo>
                    <a:lnTo>
                      <a:pt x="5482" y="7073"/>
                    </a:lnTo>
                    <a:lnTo>
                      <a:pt x="5545" y="7094"/>
                    </a:lnTo>
                    <a:lnTo>
                      <a:pt x="5587" y="7073"/>
                    </a:lnTo>
                    <a:lnTo>
                      <a:pt x="5629" y="7115"/>
                    </a:lnTo>
                    <a:lnTo>
                      <a:pt x="5671" y="7115"/>
                    </a:lnTo>
                    <a:lnTo>
                      <a:pt x="5692" y="7156"/>
                    </a:lnTo>
                    <a:lnTo>
                      <a:pt x="5838" y="7156"/>
                    </a:lnTo>
                    <a:lnTo>
                      <a:pt x="6717" y="6947"/>
                    </a:lnTo>
                    <a:lnTo>
                      <a:pt x="6696" y="6843"/>
                    </a:lnTo>
                    <a:lnTo>
                      <a:pt x="6612" y="6801"/>
                    </a:lnTo>
                    <a:lnTo>
                      <a:pt x="6570" y="6738"/>
                    </a:lnTo>
                    <a:lnTo>
                      <a:pt x="6508" y="6675"/>
                    </a:lnTo>
                    <a:lnTo>
                      <a:pt x="6424" y="6633"/>
                    </a:lnTo>
                    <a:lnTo>
                      <a:pt x="6361" y="6571"/>
                    </a:lnTo>
                    <a:lnTo>
                      <a:pt x="6256" y="6424"/>
                    </a:lnTo>
                    <a:lnTo>
                      <a:pt x="6173" y="6382"/>
                    </a:lnTo>
                    <a:lnTo>
                      <a:pt x="6110" y="6319"/>
                    </a:lnTo>
                    <a:lnTo>
                      <a:pt x="6047" y="6257"/>
                    </a:lnTo>
                    <a:lnTo>
                      <a:pt x="5964" y="6152"/>
                    </a:lnTo>
                    <a:lnTo>
                      <a:pt x="5943" y="6110"/>
                    </a:lnTo>
                    <a:lnTo>
                      <a:pt x="5984" y="4164"/>
                    </a:lnTo>
                    <a:lnTo>
                      <a:pt x="7219" y="4164"/>
                    </a:lnTo>
                    <a:lnTo>
                      <a:pt x="7198" y="4122"/>
                    </a:lnTo>
                    <a:lnTo>
                      <a:pt x="7219" y="3955"/>
                    </a:lnTo>
                    <a:lnTo>
                      <a:pt x="7240" y="3913"/>
                    </a:lnTo>
                    <a:lnTo>
                      <a:pt x="7240" y="3809"/>
                    </a:lnTo>
                    <a:lnTo>
                      <a:pt x="7198" y="3704"/>
                    </a:lnTo>
                    <a:lnTo>
                      <a:pt x="7198" y="3558"/>
                    </a:lnTo>
                    <a:lnTo>
                      <a:pt x="7198" y="3348"/>
                    </a:lnTo>
                    <a:lnTo>
                      <a:pt x="7156" y="3118"/>
                    </a:lnTo>
                    <a:lnTo>
                      <a:pt x="7198" y="3097"/>
                    </a:lnTo>
                    <a:lnTo>
                      <a:pt x="7198" y="3034"/>
                    </a:lnTo>
                    <a:lnTo>
                      <a:pt x="7198" y="3013"/>
                    </a:lnTo>
                    <a:lnTo>
                      <a:pt x="7093" y="3013"/>
                    </a:lnTo>
                    <a:lnTo>
                      <a:pt x="6989" y="3034"/>
                    </a:lnTo>
                    <a:lnTo>
                      <a:pt x="6905" y="3097"/>
                    </a:lnTo>
                    <a:lnTo>
                      <a:pt x="6821" y="3118"/>
                    </a:lnTo>
                    <a:lnTo>
                      <a:pt x="6780" y="3139"/>
                    </a:lnTo>
                    <a:lnTo>
                      <a:pt x="6717" y="3118"/>
                    </a:lnTo>
                    <a:lnTo>
                      <a:pt x="6570" y="3118"/>
                    </a:lnTo>
                    <a:lnTo>
                      <a:pt x="6508" y="3097"/>
                    </a:lnTo>
                    <a:lnTo>
                      <a:pt x="6424" y="3034"/>
                    </a:lnTo>
                    <a:lnTo>
                      <a:pt x="6382" y="3034"/>
                    </a:lnTo>
                    <a:lnTo>
                      <a:pt x="6361" y="3076"/>
                    </a:lnTo>
                    <a:lnTo>
                      <a:pt x="6298" y="3097"/>
                    </a:lnTo>
                    <a:lnTo>
                      <a:pt x="6256" y="3118"/>
                    </a:lnTo>
                    <a:lnTo>
                      <a:pt x="6194" y="3118"/>
                    </a:lnTo>
                    <a:lnTo>
                      <a:pt x="6173" y="3097"/>
                    </a:lnTo>
                    <a:lnTo>
                      <a:pt x="6173" y="2972"/>
                    </a:lnTo>
                    <a:lnTo>
                      <a:pt x="6215" y="2930"/>
                    </a:lnTo>
                    <a:lnTo>
                      <a:pt x="6215" y="2909"/>
                    </a:lnTo>
                    <a:lnTo>
                      <a:pt x="6256" y="2825"/>
                    </a:lnTo>
                    <a:lnTo>
                      <a:pt x="6173" y="2783"/>
                    </a:lnTo>
                    <a:lnTo>
                      <a:pt x="6173" y="2658"/>
                    </a:lnTo>
                    <a:lnTo>
                      <a:pt x="6194" y="2616"/>
                    </a:lnTo>
                    <a:lnTo>
                      <a:pt x="6194" y="2553"/>
                    </a:lnTo>
                    <a:lnTo>
                      <a:pt x="6110" y="2490"/>
                    </a:lnTo>
                    <a:lnTo>
                      <a:pt x="6110" y="2407"/>
                    </a:lnTo>
                    <a:lnTo>
                      <a:pt x="6152" y="2344"/>
                    </a:lnTo>
                    <a:lnTo>
                      <a:pt x="6110" y="2281"/>
                    </a:lnTo>
                    <a:lnTo>
                      <a:pt x="6068" y="2260"/>
                    </a:lnTo>
                    <a:lnTo>
                      <a:pt x="6047" y="2197"/>
                    </a:lnTo>
                    <a:lnTo>
                      <a:pt x="6005" y="2177"/>
                    </a:lnTo>
                    <a:lnTo>
                      <a:pt x="6005" y="2093"/>
                    </a:lnTo>
                    <a:lnTo>
                      <a:pt x="5964" y="2051"/>
                    </a:lnTo>
                    <a:lnTo>
                      <a:pt x="5964" y="1967"/>
                    </a:lnTo>
                    <a:lnTo>
                      <a:pt x="5901" y="1925"/>
                    </a:lnTo>
                    <a:lnTo>
                      <a:pt x="5964" y="1821"/>
                    </a:lnTo>
                    <a:lnTo>
                      <a:pt x="5964" y="1612"/>
                    </a:lnTo>
                    <a:lnTo>
                      <a:pt x="5943" y="1528"/>
                    </a:lnTo>
                    <a:lnTo>
                      <a:pt x="5943" y="1507"/>
                    </a:lnTo>
                    <a:lnTo>
                      <a:pt x="5964" y="1444"/>
                    </a:lnTo>
                    <a:lnTo>
                      <a:pt x="5964" y="1361"/>
                    </a:lnTo>
                    <a:lnTo>
                      <a:pt x="5901" y="1298"/>
                    </a:lnTo>
                    <a:lnTo>
                      <a:pt x="5943" y="1193"/>
                    </a:lnTo>
                    <a:lnTo>
                      <a:pt x="5984" y="1089"/>
                    </a:lnTo>
                    <a:lnTo>
                      <a:pt x="5984" y="1005"/>
                    </a:lnTo>
                    <a:lnTo>
                      <a:pt x="5984" y="921"/>
                    </a:lnTo>
                    <a:lnTo>
                      <a:pt x="5964" y="837"/>
                    </a:lnTo>
                    <a:lnTo>
                      <a:pt x="5315" y="796"/>
                    </a:lnTo>
                    <a:lnTo>
                      <a:pt x="5273" y="733"/>
                    </a:lnTo>
                    <a:lnTo>
                      <a:pt x="5315" y="691"/>
                    </a:lnTo>
                    <a:lnTo>
                      <a:pt x="5336" y="607"/>
                    </a:lnTo>
                    <a:lnTo>
                      <a:pt x="5147" y="586"/>
                    </a:lnTo>
                    <a:lnTo>
                      <a:pt x="5147" y="628"/>
                    </a:lnTo>
                    <a:lnTo>
                      <a:pt x="4583" y="670"/>
                    </a:lnTo>
                    <a:lnTo>
                      <a:pt x="4583" y="817"/>
                    </a:lnTo>
                    <a:lnTo>
                      <a:pt x="4520" y="921"/>
                    </a:lnTo>
                    <a:lnTo>
                      <a:pt x="4478" y="942"/>
                    </a:lnTo>
                    <a:lnTo>
                      <a:pt x="4499" y="1047"/>
                    </a:lnTo>
                    <a:lnTo>
                      <a:pt x="4499" y="1214"/>
                    </a:lnTo>
                    <a:lnTo>
                      <a:pt x="4059" y="1235"/>
                    </a:lnTo>
                    <a:lnTo>
                      <a:pt x="3976" y="1298"/>
                    </a:lnTo>
                    <a:lnTo>
                      <a:pt x="3787" y="1256"/>
                    </a:lnTo>
                    <a:lnTo>
                      <a:pt x="3704" y="1235"/>
                    </a:lnTo>
                    <a:lnTo>
                      <a:pt x="3599" y="1256"/>
                    </a:lnTo>
                    <a:lnTo>
                      <a:pt x="3453" y="1256"/>
                    </a:lnTo>
                    <a:lnTo>
                      <a:pt x="3390" y="1235"/>
                    </a:lnTo>
                    <a:lnTo>
                      <a:pt x="3369" y="1026"/>
                    </a:lnTo>
                    <a:lnTo>
                      <a:pt x="3285" y="921"/>
                    </a:lnTo>
                    <a:lnTo>
                      <a:pt x="3243" y="837"/>
                    </a:lnTo>
                    <a:lnTo>
                      <a:pt x="3181" y="817"/>
                    </a:lnTo>
                    <a:lnTo>
                      <a:pt x="3181" y="733"/>
                    </a:lnTo>
                    <a:lnTo>
                      <a:pt x="3160" y="691"/>
                    </a:lnTo>
                    <a:lnTo>
                      <a:pt x="3139" y="565"/>
                    </a:lnTo>
                    <a:lnTo>
                      <a:pt x="3076" y="461"/>
                    </a:lnTo>
                    <a:lnTo>
                      <a:pt x="3076" y="377"/>
                    </a:lnTo>
                    <a:lnTo>
                      <a:pt x="3118" y="314"/>
                    </a:lnTo>
                    <a:lnTo>
                      <a:pt x="3076" y="252"/>
                    </a:lnTo>
                    <a:lnTo>
                      <a:pt x="3034" y="189"/>
                    </a:lnTo>
                    <a:lnTo>
                      <a:pt x="3034" y="105"/>
                    </a:lnTo>
                    <a:lnTo>
                      <a:pt x="3034" y="84"/>
                    </a:lnTo>
                    <a:lnTo>
                      <a:pt x="3034" y="0"/>
                    </a:lnTo>
                    <a:lnTo>
                      <a:pt x="2030" y="0"/>
                    </a:lnTo>
                    <a:lnTo>
                      <a:pt x="1821" y="42"/>
                    </a:lnTo>
                    <a:lnTo>
                      <a:pt x="165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1" name="Google Shape;3061;p66"/>
              <p:cNvSpPr/>
              <p:nvPr/>
            </p:nvSpPr>
            <p:spPr>
              <a:xfrm>
                <a:off x="4046675" y="3472375"/>
                <a:ext cx="113025" cy="103075"/>
              </a:xfrm>
              <a:custGeom>
                <a:avLst/>
                <a:gdLst/>
                <a:ahLst/>
                <a:cxnLst/>
                <a:rect l="l" t="t" r="r" b="b"/>
                <a:pathLst>
                  <a:path w="4521" h="4123" extrusionOk="0">
                    <a:moveTo>
                      <a:pt x="2679" y="1"/>
                    </a:moveTo>
                    <a:lnTo>
                      <a:pt x="2533" y="43"/>
                    </a:lnTo>
                    <a:lnTo>
                      <a:pt x="2470" y="63"/>
                    </a:lnTo>
                    <a:lnTo>
                      <a:pt x="2386" y="105"/>
                    </a:lnTo>
                    <a:lnTo>
                      <a:pt x="2219" y="210"/>
                    </a:lnTo>
                    <a:lnTo>
                      <a:pt x="2177" y="273"/>
                    </a:lnTo>
                    <a:lnTo>
                      <a:pt x="2177" y="335"/>
                    </a:lnTo>
                    <a:lnTo>
                      <a:pt x="2156" y="377"/>
                    </a:lnTo>
                    <a:lnTo>
                      <a:pt x="2177" y="440"/>
                    </a:lnTo>
                    <a:lnTo>
                      <a:pt x="2156" y="482"/>
                    </a:lnTo>
                    <a:lnTo>
                      <a:pt x="2114" y="524"/>
                    </a:lnTo>
                    <a:lnTo>
                      <a:pt x="1905" y="587"/>
                    </a:lnTo>
                    <a:lnTo>
                      <a:pt x="1570" y="838"/>
                    </a:lnTo>
                    <a:lnTo>
                      <a:pt x="1319" y="1152"/>
                    </a:lnTo>
                    <a:lnTo>
                      <a:pt x="1131" y="1403"/>
                    </a:lnTo>
                    <a:lnTo>
                      <a:pt x="963" y="1465"/>
                    </a:lnTo>
                    <a:lnTo>
                      <a:pt x="859" y="1424"/>
                    </a:lnTo>
                    <a:lnTo>
                      <a:pt x="796" y="1361"/>
                    </a:lnTo>
                    <a:lnTo>
                      <a:pt x="754" y="1361"/>
                    </a:lnTo>
                    <a:lnTo>
                      <a:pt x="733" y="1319"/>
                    </a:lnTo>
                    <a:lnTo>
                      <a:pt x="712" y="1361"/>
                    </a:lnTo>
                    <a:lnTo>
                      <a:pt x="650" y="1298"/>
                    </a:lnTo>
                    <a:lnTo>
                      <a:pt x="524" y="1319"/>
                    </a:lnTo>
                    <a:lnTo>
                      <a:pt x="419" y="1403"/>
                    </a:lnTo>
                    <a:lnTo>
                      <a:pt x="378" y="1403"/>
                    </a:lnTo>
                    <a:lnTo>
                      <a:pt x="315" y="1361"/>
                    </a:lnTo>
                    <a:lnTo>
                      <a:pt x="210" y="1298"/>
                    </a:lnTo>
                    <a:lnTo>
                      <a:pt x="64" y="1277"/>
                    </a:lnTo>
                    <a:lnTo>
                      <a:pt x="1" y="1277"/>
                    </a:lnTo>
                    <a:lnTo>
                      <a:pt x="22" y="1319"/>
                    </a:lnTo>
                    <a:lnTo>
                      <a:pt x="22" y="1382"/>
                    </a:lnTo>
                    <a:lnTo>
                      <a:pt x="22" y="1424"/>
                    </a:lnTo>
                    <a:lnTo>
                      <a:pt x="22" y="1486"/>
                    </a:lnTo>
                    <a:lnTo>
                      <a:pt x="106" y="1570"/>
                    </a:lnTo>
                    <a:lnTo>
                      <a:pt x="168" y="1591"/>
                    </a:lnTo>
                    <a:lnTo>
                      <a:pt x="231" y="1633"/>
                    </a:lnTo>
                    <a:lnTo>
                      <a:pt x="294" y="1716"/>
                    </a:lnTo>
                    <a:lnTo>
                      <a:pt x="294" y="1779"/>
                    </a:lnTo>
                    <a:lnTo>
                      <a:pt x="315" y="1800"/>
                    </a:lnTo>
                    <a:lnTo>
                      <a:pt x="378" y="1884"/>
                    </a:lnTo>
                    <a:lnTo>
                      <a:pt x="398" y="1988"/>
                    </a:lnTo>
                    <a:lnTo>
                      <a:pt x="440" y="2030"/>
                    </a:lnTo>
                    <a:lnTo>
                      <a:pt x="503" y="2114"/>
                    </a:lnTo>
                    <a:lnTo>
                      <a:pt x="545" y="2156"/>
                    </a:lnTo>
                    <a:lnTo>
                      <a:pt x="587" y="2156"/>
                    </a:lnTo>
                    <a:lnTo>
                      <a:pt x="629" y="2240"/>
                    </a:lnTo>
                    <a:lnTo>
                      <a:pt x="796" y="2512"/>
                    </a:lnTo>
                    <a:lnTo>
                      <a:pt x="901" y="2574"/>
                    </a:lnTo>
                    <a:lnTo>
                      <a:pt x="1005" y="2637"/>
                    </a:lnTo>
                    <a:lnTo>
                      <a:pt x="1047" y="2679"/>
                    </a:lnTo>
                    <a:lnTo>
                      <a:pt x="1131" y="2742"/>
                    </a:lnTo>
                    <a:lnTo>
                      <a:pt x="1131" y="2763"/>
                    </a:lnTo>
                    <a:lnTo>
                      <a:pt x="1131" y="2825"/>
                    </a:lnTo>
                    <a:lnTo>
                      <a:pt x="1152" y="2867"/>
                    </a:lnTo>
                    <a:lnTo>
                      <a:pt x="1256" y="2888"/>
                    </a:lnTo>
                    <a:lnTo>
                      <a:pt x="1340" y="2972"/>
                    </a:lnTo>
                    <a:lnTo>
                      <a:pt x="1319" y="3056"/>
                    </a:lnTo>
                    <a:lnTo>
                      <a:pt x="1340" y="3181"/>
                    </a:lnTo>
                    <a:lnTo>
                      <a:pt x="1340" y="3265"/>
                    </a:lnTo>
                    <a:lnTo>
                      <a:pt x="1382" y="3369"/>
                    </a:lnTo>
                    <a:lnTo>
                      <a:pt x="1487" y="3453"/>
                    </a:lnTo>
                    <a:lnTo>
                      <a:pt x="1549" y="3558"/>
                    </a:lnTo>
                    <a:lnTo>
                      <a:pt x="1675" y="3579"/>
                    </a:lnTo>
                    <a:lnTo>
                      <a:pt x="1759" y="3558"/>
                    </a:lnTo>
                    <a:lnTo>
                      <a:pt x="1884" y="3600"/>
                    </a:lnTo>
                    <a:lnTo>
                      <a:pt x="1968" y="3600"/>
                    </a:lnTo>
                    <a:lnTo>
                      <a:pt x="2093" y="3683"/>
                    </a:lnTo>
                    <a:lnTo>
                      <a:pt x="2156" y="3683"/>
                    </a:lnTo>
                    <a:lnTo>
                      <a:pt x="2198" y="3725"/>
                    </a:lnTo>
                    <a:lnTo>
                      <a:pt x="2198" y="3788"/>
                    </a:lnTo>
                    <a:lnTo>
                      <a:pt x="2261" y="3830"/>
                    </a:lnTo>
                    <a:lnTo>
                      <a:pt x="2303" y="3893"/>
                    </a:lnTo>
                    <a:lnTo>
                      <a:pt x="2491" y="3872"/>
                    </a:lnTo>
                    <a:lnTo>
                      <a:pt x="2616" y="3893"/>
                    </a:lnTo>
                    <a:lnTo>
                      <a:pt x="2679" y="3976"/>
                    </a:lnTo>
                    <a:lnTo>
                      <a:pt x="2742" y="3976"/>
                    </a:lnTo>
                    <a:lnTo>
                      <a:pt x="2888" y="4018"/>
                    </a:lnTo>
                    <a:lnTo>
                      <a:pt x="2909" y="4039"/>
                    </a:lnTo>
                    <a:lnTo>
                      <a:pt x="3014" y="4018"/>
                    </a:lnTo>
                    <a:lnTo>
                      <a:pt x="3160" y="3997"/>
                    </a:lnTo>
                    <a:lnTo>
                      <a:pt x="3349" y="4039"/>
                    </a:lnTo>
                    <a:lnTo>
                      <a:pt x="3453" y="4123"/>
                    </a:lnTo>
                    <a:lnTo>
                      <a:pt x="4081" y="3474"/>
                    </a:lnTo>
                    <a:lnTo>
                      <a:pt x="4081" y="3286"/>
                    </a:lnTo>
                    <a:lnTo>
                      <a:pt x="4102" y="3202"/>
                    </a:lnTo>
                    <a:lnTo>
                      <a:pt x="4144" y="3056"/>
                    </a:lnTo>
                    <a:lnTo>
                      <a:pt x="4165" y="2972"/>
                    </a:lnTo>
                    <a:lnTo>
                      <a:pt x="4144" y="2867"/>
                    </a:lnTo>
                    <a:lnTo>
                      <a:pt x="4165" y="2784"/>
                    </a:lnTo>
                    <a:lnTo>
                      <a:pt x="4248" y="2784"/>
                    </a:lnTo>
                    <a:lnTo>
                      <a:pt x="4269" y="2742"/>
                    </a:lnTo>
                    <a:lnTo>
                      <a:pt x="4374" y="2637"/>
                    </a:lnTo>
                    <a:lnTo>
                      <a:pt x="4458" y="2532"/>
                    </a:lnTo>
                    <a:lnTo>
                      <a:pt x="4416" y="2449"/>
                    </a:lnTo>
                    <a:lnTo>
                      <a:pt x="4374" y="2407"/>
                    </a:lnTo>
                    <a:lnTo>
                      <a:pt x="4374" y="2302"/>
                    </a:lnTo>
                    <a:lnTo>
                      <a:pt x="4416" y="2240"/>
                    </a:lnTo>
                    <a:lnTo>
                      <a:pt x="4395" y="2135"/>
                    </a:lnTo>
                    <a:lnTo>
                      <a:pt x="4290" y="2051"/>
                    </a:lnTo>
                    <a:lnTo>
                      <a:pt x="4290" y="2009"/>
                    </a:lnTo>
                    <a:lnTo>
                      <a:pt x="4374" y="1988"/>
                    </a:lnTo>
                    <a:lnTo>
                      <a:pt x="4374" y="1842"/>
                    </a:lnTo>
                    <a:lnTo>
                      <a:pt x="4374" y="1737"/>
                    </a:lnTo>
                    <a:lnTo>
                      <a:pt x="4479" y="1696"/>
                    </a:lnTo>
                    <a:lnTo>
                      <a:pt x="4500" y="1612"/>
                    </a:lnTo>
                    <a:lnTo>
                      <a:pt x="4416" y="1612"/>
                    </a:lnTo>
                    <a:lnTo>
                      <a:pt x="4374" y="1570"/>
                    </a:lnTo>
                    <a:lnTo>
                      <a:pt x="4416" y="1465"/>
                    </a:lnTo>
                    <a:lnTo>
                      <a:pt x="4458" y="1298"/>
                    </a:lnTo>
                    <a:lnTo>
                      <a:pt x="4500" y="1214"/>
                    </a:lnTo>
                    <a:lnTo>
                      <a:pt x="4500" y="1152"/>
                    </a:lnTo>
                    <a:lnTo>
                      <a:pt x="4479" y="1068"/>
                    </a:lnTo>
                    <a:lnTo>
                      <a:pt x="4500" y="984"/>
                    </a:lnTo>
                    <a:lnTo>
                      <a:pt x="4479" y="900"/>
                    </a:lnTo>
                    <a:lnTo>
                      <a:pt x="4520" y="796"/>
                    </a:lnTo>
                    <a:lnTo>
                      <a:pt x="4520" y="733"/>
                    </a:lnTo>
                    <a:lnTo>
                      <a:pt x="4395" y="691"/>
                    </a:lnTo>
                    <a:lnTo>
                      <a:pt x="4353" y="628"/>
                    </a:lnTo>
                    <a:lnTo>
                      <a:pt x="4248" y="545"/>
                    </a:lnTo>
                    <a:lnTo>
                      <a:pt x="4060" y="545"/>
                    </a:lnTo>
                    <a:lnTo>
                      <a:pt x="3956" y="524"/>
                    </a:lnTo>
                    <a:lnTo>
                      <a:pt x="3851" y="377"/>
                    </a:lnTo>
                    <a:lnTo>
                      <a:pt x="3683" y="273"/>
                    </a:lnTo>
                    <a:lnTo>
                      <a:pt x="3537" y="252"/>
                    </a:lnTo>
                    <a:lnTo>
                      <a:pt x="3474" y="315"/>
                    </a:lnTo>
                    <a:lnTo>
                      <a:pt x="3432" y="335"/>
                    </a:lnTo>
                    <a:lnTo>
                      <a:pt x="3411" y="252"/>
                    </a:lnTo>
                    <a:lnTo>
                      <a:pt x="3328" y="252"/>
                    </a:lnTo>
                    <a:lnTo>
                      <a:pt x="3119" y="231"/>
                    </a:lnTo>
                    <a:lnTo>
                      <a:pt x="3098" y="43"/>
                    </a:lnTo>
                    <a:lnTo>
                      <a:pt x="3035" y="43"/>
                    </a:lnTo>
                    <a:lnTo>
                      <a:pt x="2909" y="22"/>
                    </a:lnTo>
                    <a:lnTo>
                      <a:pt x="2847" y="43"/>
                    </a:lnTo>
                    <a:lnTo>
                      <a:pt x="282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2" name="Google Shape;3062;p66"/>
              <p:cNvSpPr/>
              <p:nvPr/>
            </p:nvSpPr>
            <p:spPr>
              <a:xfrm>
                <a:off x="3968750" y="3504300"/>
                <a:ext cx="135500" cy="135500"/>
              </a:xfrm>
              <a:custGeom>
                <a:avLst/>
                <a:gdLst/>
                <a:ahLst/>
                <a:cxnLst/>
                <a:rect l="l" t="t" r="r" b="b"/>
                <a:pathLst>
                  <a:path w="5420" h="5420" extrusionOk="0">
                    <a:moveTo>
                      <a:pt x="3118" y="0"/>
                    </a:moveTo>
                    <a:lnTo>
                      <a:pt x="3013" y="21"/>
                    </a:lnTo>
                    <a:lnTo>
                      <a:pt x="2825" y="105"/>
                    </a:lnTo>
                    <a:lnTo>
                      <a:pt x="2762" y="147"/>
                    </a:lnTo>
                    <a:lnTo>
                      <a:pt x="2679" y="126"/>
                    </a:lnTo>
                    <a:lnTo>
                      <a:pt x="2658" y="105"/>
                    </a:lnTo>
                    <a:lnTo>
                      <a:pt x="2511" y="105"/>
                    </a:lnTo>
                    <a:lnTo>
                      <a:pt x="2407" y="230"/>
                    </a:lnTo>
                    <a:lnTo>
                      <a:pt x="2281" y="356"/>
                    </a:lnTo>
                    <a:lnTo>
                      <a:pt x="2093" y="502"/>
                    </a:lnTo>
                    <a:lnTo>
                      <a:pt x="2051" y="502"/>
                    </a:lnTo>
                    <a:lnTo>
                      <a:pt x="2072" y="419"/>
                    </a:lnTo>
                    <a:lnTo>
                      <a:pt x="2093" y="356"/>
                    </a:lnTo>
                    <a:lnTo>
                      <a:pt x="2051" y="335"/>
                    </a:lnTo>
                    <a:lnTo>
                      <a:pt x="2030" y="251"/>
                    </a:lnTo>
                    <a:lnTo>
                      <a:pt x="1988" y="230"/>
                    </a:lnTo>
                    <a:lnTo>
                      <a:pt x="1883" y="230"/>
                    </a:lnTo>
                    <a:lnTo>
                      <a:pt x="1716" y="293"/>
                    </a:lnTo>
                    <a:lnTo>
                      <a:pt x="1151" y="419"/>
                    </a:lnTo>
                    <a:lnTo>
                      <a:pt x="733" y="419"/>
                    </a:lnTo>
                    <a:lnTo>
                      <a:pt x="628" y="2490"/>
                    </a:lnTo>
                    <a:lnTo>
                      <a:pt x="105" y="2490"/>
                    </a:lnTo>
                    <a:lnTo>
                      <a:pt x="0" y="4310"/>
                    </a:lnTo>
                    <a:lnTo>
                      <a:pt x="210" y="4436"/>
                    </a:lnTo>
                    <a:lnTo>
                      <a:pt x="272" y="4624"/>
                    </a:lnTo>
                    <a:lnTo>
                      <a:pt x="419" y="4938"/>
                    </a:lnTo>
                    <a:lnTo>
                      <a:pt x="398" y="5105"/>
                    </a:lnTo>
                    <a:lnTo>
                      <a:pt x="314" y="5273"/>
                    </a:lnTo>
                    <a:lnTo>
                      <a:pt x="314" y="5377"/>
                    </a:lnTo>
                    <a:lnTo>
                      <a:pt x="482" y="5357"/>
                    </a:lnTo>
                    <a:lnTo>
                      <a:pt x="628" y="5419"/>
                    </a:lnTo>
                    <a:lnTo>
                      <a:pt x="712" y="5357"/>
                    </a:lnTo>
                    <a:lnTo>
                      <a:pt x="879" y="5377"/>
                    </a:lnTo>
                    <a:lnTo>
                      <a:pt x="942" y="5294"/>
                    </a:lnTo>
                    <a:lnTo>
                      <a:pt x="1088" y="5273"/>
                    </a:lnTo>
                    <a:lnTo>
                      <a:pt x="1193" y="5210"/>
                    </a:lnTo>
                    <a:lnTo>
                      <a:pt x="1235" y="5126"/>
                    </a:lnTo>
                    <a:lnTo>
                      <a:pt x="1423" y="5043"/>
                    </a:lnTo>
                    <a:lnTo>
                      <a:pt x="1528" y="4938"/>
                    </a:lnTo>
                    <a:lnTo>
                      <a:pt x="1611" y="4708"/>
                    </a:lnTo>
                    <a:lnTo>
                      <a:pt x="1758" y="4582"/>
                    </a:lnTo>
                    <a:lnTo>
                      <a:pt x="1925" y="4540"/>
                    </a:lnTo>
                    <a:lnTo>
                      <a:pt x="2093" y="4603"/>
                    </a:lnTo>
                    <a:lnTo>
                      <a:pt x="2155" y="4645"/>
                    </a:lnTo>
                    <a:lnTo>
                      <a:pt x="2239" y="4687"/>
                    </a:lnTo>
                    <a:lnTo>
                      <a:pt x="2448" y="4771"/>
                    </a:lnTo>
                    <a:lnTo>
                      <a:pt x="2511" y="4771"/>
                    </a:lnTo>
                    <a:lnTo>
                      <a:pt x="2616" y="4812"/>
                    </a:lnTo>
                    <a:lnTo>
                      <a:pt x="2762" y="4771"/>
                    </a:lnTo>
                    <a:lnTo>
                      <a:pt x="2888" y="4771"/>
                    </a:lnTo>
                    <a:lnTo>
                      <a:pt x="2992" y="4750"/>
                    </a:lnTo>
                    <a:lnTo>
                      <a:pt x="3013" y="4812"/>
                    </a:lnTo>
                    <a:lnTo>
                      <a:pt x="3097" y="4854"/>
                    </a:lnTo>
                    <a:lnTo>
                      <a:pt x="3223" y="4750"/>
                    </a:lnTo>
                    <a:lnTo>
                      <a:pt x="3202" y="4729"/>
                    </a:lnTo>
                    <a:lnTo>
                      <a:pt x="3223" y="4624"/>
                    </a:lnTo>
                    <a:lnTo>
                      <a:pt x="3223" y="4540"/>
                    </a:lnTo>
                    <a:lnTo>
                      <a:pt x="3285" y="4499"/>
                    </a:lnTo>
                    <a:lnTo>
                      <a:pt x="3285" y="4331"/>
                    </a:lnTo>
                    <a:lnTo>
                      <a:pt x="3327" y="4227"/>
                    </a:lnTo>
                    <a:lnTo>
                      <a:pt x="3432" y="4206"/>
                    </a:lnTo>
                    <a:lnTo>
                      <a:pt x="3515" y="4164"/>
                    </a:lnTo>
                    <a:lnTo>
                      <a:pt x="3599" y="4164"/>
                    </a:lnTo>
                    <a:lnTo>
                      <a:pt x="3641" y="4101"/>
                    </a:lnTo>
                    <a:lnTo>
                      <a:pt x="3662" y="4080"/>
                    </a:lnTo>
                    <a:lnTo>
                      <a:pt x="3704" y="3996"/>
                    </a:lnTo>
                    <a:lnTo>
                      <a:pt x="3767" y="3955"/>
                    </a:lnTo>
                    <a:lnTo>
                      <a:pt x="3850" y="3913"/>
                    </a:lnTo>
                    <a:lnTo>
                      <a:pt x="3871" y="3871"/>
                    </a:lnTo>
                    <a:lnTo>
                      <a:pt x="3955" y="3850"/>
                    </a:lnTo>
                    <a:lnTo>
                      <a:pt x="3955" y="3766"/>
                    </a:lnTo>
                    <a:lnTo>
                      <a:pt x="3934" y="3704"/>
                    </a:lnTo>
                    <a:lnTo>
                      <a:pt x="3955" y="3578"/>
                    </a:lnTo>
                    <a:lnTo>
                      <a:pt x="4080" y="3369"/>
                    </a:lnTo>
                    <a:lnTo>
                      <a:pt x="4185" y="3327"/>
                    </a:lnTo>
                    <a:lnTo>
                      <a:pt x="4248" y="3327"/>
                    </a:lnTo>
                    <a:lnTo>
                      <a:pt x="4290" y="3264"/>
                    </a:lnTo>
                    <a:lnTo>
                      <a:pt x="4373" y="3243"/>
                    </a:lnTo>
                    <a:lnTo>
                      <a:pt x="4394" y="3180"/>
                    </a:lnTo>
                    <a:lnTo>
                      <a:pt x="4457" y="3139"/>
                    </a:lnTo>
                    <a:lnTo>
                      <a:pt x="4541" y="3076"/>
                    </a:lnTo>
                    <a:lnTo>
                      <a:pt x="4645" y="2971"/>
                    </a:lnTo>
                    <a:lnTo>
                      <a:pt x="4771" y="2950"/>
                    </a:lnTo>
                    <a:lnTo>
                      <a:pt x="4792" y="2971"/>
                    </a:lnTo>
                    <a:lnTo>
                      <a:pt x="4855" y="2950"/>
                    </a:lnTo>
                    <a:lnTo>
                      <a:pt x="4959" y="2950"/>
                    </a:lnTo>
                    <a:lnTo>
                      <a:pt x="5022" y="2867"/>
                    </a:lnTo>
                    <a:lnTo>
                      <a:pt x="5106" y="2867"/>
                    </a:lnTo>
                    <a:lnTo>
                      <a:pt x="5127" y="2762"/>
                    </a:lnTo>
                    <a:lnTo>
                      <a:pt x="5127" y="2720"/>
                    </a:lnTo>
                    <a:lnTo>
                      <a:pt x="5189" y="2657"/>
                    </a:lnTo>
                    <a:lnTo>
                      <a:pt x="5294" y="2657"/>
                    </a:lnTo>
                    <a:lnTo>
                      <a:pt x="5336" y="2616"/>
                    </a:lnTo>
                    <a:lnTo>
                      <a:pt x="5420" y="2616"/>
                    </a:lnTo>
                    <a:lnTo>
                      <a:pt x="5378" y="2553"/>
                    </a:lnTo>
                    <a:lnTo>
                      <a:pt x="5315" y="2511"/>
                    </a:lnTo>
                    <a:lnTo>
                      <a:pt x="5315" y="2448"/>
                    </a:lnTo>
                    <a:lnTo>
                      <a:pt x="5273" y="2406"/>
                    </a:lnTo>
                    <a:lnTo>
                      <a:pt x="5210" y="2406"/>
                    </a:lnTo>
                    <a:lnTo>
                      <a:pt x="5085" y="2323"/>
                    </a:lnTo>
                    <a:lnTo>
                      <a:pt x="5001" y="2323"/>
                    </a:lnTo>
                    <a:lnTo>
                      <a:pt x="4876" y="2281"/>
                    </a:lnTo>
                    <a:lnTo>
                      <a:pt x="4792" y="2302"/>
                    </a:lnTo>
                    <a:lnTo>
                      <a:pt x="4666" y="2281"/>
                    </a:lnTo>
                    <a:lnTo>
                      <a:pt x="4604" y="2176"/>
                    </a:lnTo>
                    <a:lnTo>
                      <a:pt x="4499" y="2092"/>
                    </a:lnTo>
                    <a:lnTo>
                      <a:pt x="4457" y="1988"/>
                    </a:lnTo>
                    <a:lnTo>
                      <a:pt x="4457" y="1904"/>
                    </a:lnTo>
                    <a:lnTo>
                      <a:pt x="4436" y="1779"/>
                    </a:lnTo>
                    <a:lnTo>
                      <a:pt x="4457" y="1695"/>
                    </a:lnTo>
                    <a:lnTo>
                      <a:pt x="4373" y="1611"/>
                    </a:lnTo>
                    <a:lnTo>
                      <a:pt x="4269" y="1590"/>
                    </a:lnTo>
                    <a:lnTo>
                      <a:pt x="4248" y="1548"/>
                    </a:lnTo>
                    <a:lnTo>
                      <a:pt x="4248" y="1486"/>
                    </a:lnTo>
                    <a:lnTo>
                      <a:pt x="4248" y="1465"/>
                    </a:lnTo>
                    <a:lnTo>
                      <a:pt x="4164" y="1402"/>
                    </a:lnTo>
                    <a:lnTo>
                      <a:pt x="4122" y="1360"/>
                    </a:lnTo>
                    <a:lnTo>
                      <a:pt x="4018" y="1297"/>
                    </a:lnTo>
                    <a:lnTo>
                      <a:pt x="3913" y="1235"/>
                    </a:lnTo>
                    <a:lnTo>
                      <a:pt x="3746" y="963"/>
                    </a:lnTo>
                    <a:lnTo>
                      <a:pt x="3704" y="879"/>
                    </a:lnTo>
                    <a:lnTo>
                      <a:pt x="3662" y="879"/>
                    </a:lnTo>
                    <a:lnTo>
                      <a:pt x="3620" y="837"/>
                    </a:lnTo>
                    <a:lnTo>
                      <a:pt x="3557" y="753"/>
                    </a:lnTo>
                    <a:lnTo>
                      <a:pt x="3515" y="711"/>
                    </a:lnTo>
                    <a:lnTo>
                      <a:pt x="3495" y="607"/>
                    </a:lnTo>
                    <a:lnTo>
                      <a:pt x="3432" y="523"/>
                    </a:lnTo>
                    <a:lnTo>
                      <a:pt x="3411" y="502"/>
                    </a:lnTo>
                    <a:lnTo>
                      <a:pt x="3411" y="439"/>
                    </a:lnTo>
                    <a:lnTo>
                      <a:pt x="3348" y="356"/>
                    </a:lnTo>
                    <a:lnTo>
                      <a:pt x="3285" y="314"/>
                    </a:lnTo>
                    <a:lnTo>
                      <a:pt x="3223" y="293"/>
                    </a:lnTo>
                    <a:lnTo>
                      <a:pt x="3139" y="209"/>
                    </a:lnTo>
                    <a:lnTo>
                      <a:pt x="3139" y="147"/>
                    </a:lnTo>
                    <a:lnTo>
                      <a:pt x="3139" y="105"/>
                    </a:lnTo>
                    <a:lnTo>
                      <a:pt x="3139" y="42"/>
                    </a:lnTo>
                    <a:lnTo>
                      <a:pt x="311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3" name="Google Shape;3063;p66"/>
              <p:cNvSpPr/>
              <p:nvPr/>
            </p:nvSpPr>
            <p:spPr>
              <a:xfrm>
                <a:off x="3853150" y="3491725"/>
                <a:ext cx="193550" cy="182075"/>
              </a:xfrm>
              <a:custGeom>
                <a:avLst/>
                <a:gdLst/>
                <a:ahLst/>
                <a:cxnLst/>
                <a:rect l="l" t="t" r="r" b="b"/>
                <a:pathLst>
                  <a:path w="7742" h="7283" extrusionOk="0">
                    <a:moveTo>
                      <a:pt x="691" y="1"/>
                    </a:moveTo>
                    <a:lnTo>
                      <a:pt x="502" y="126"/>
                    </a:lnTo>
                    <a:lnTo>
                      <a:pt x="502" y="210"/>
                    </a:lnTo>
                    <a:lnTo>
                      <a:pt x="440" y="231"/>
                    </a:lnTo>
                    <a:lnTo>
                      <a:pt x="377" y="189"/>
                    </a:lnTo>
                    <a:lnTo>
                      <a:pt x="189" y="189"/>
                    </a:lnTo>
                    <a:lnTo>
                      <a:pt x="168" y="273"/>
                    </a:lnTo>
                    <a:lnTo>
                      <a:pt x="105" y="294"/>
                    </a:lnTo>
                    <a:lnTo>
                      <a:pt x="84" y="273"/>
                    </a:lnTo>
                    <a:lnTo>
                      <a:pt x="0" y="231"/>
                    </a:lnTo>
                    <a:lnTo>
                      <a:pt x="21" y="733"/>
                    </a:lnTo>
                    <a:lnTo>
                      <a:pt x="377" y="1068"/>
                    </a:lnTo>
                    <a:lnTo>
                      <a:pt x="544" y="1382"/>
                    </a:lnTo>
                    <a:lnTo>
                      <a:pt x="837" y="2051"/>
                    </a:lnTo>
                    <a:lnTo>
                      <a:pt x="858" y="2302"/>
                    </a:lnTo>
                    <a:lnTo>
                      <a:pt x="1151" y="2700"/>
                    </a:lnTo>
                    <a:lnTo>
                      <a:pt x="1151" y="2847"/>
                    </a:lnTo>
                    <a:lnTo>
                      <a:pt x="1465" y="3307"/>
                    </a:lnTo>
                    <a:lnTo>
                      <a:pt x="1465" y="3537"/>
                    </a:lnTo>
                    <a:lnTo>
                      <a:pt x="1381" y="3579"/>
                    </a:lnTo>
                    <a:lnTo>
                      <a:pt x="1465" y="3872"/>
                    </a:lnTo>
                    <a:lnTo>
                      <a:pt x="1486" y="4311"/>
                    </a:lnTo>
                    <a:lnTo>
                      <a:pt x="1674" y="4751"/>
                    </a:lnTo>
                    <a:lnTo>
                      <a:pt x="1653" y="5023"/>
                    </a:lnTo>
                    <a:lnTo>
                      <a:pt x="1695" y="5190"/>
                    </a:lnTo>
                    <a:lnTo>
                      <a:pt x="1632" y="5232"/>
                    </a:lnTo>
                    <a:lnTo>
                      <a:pt x="1674" y="5315"/>
                    </a:lnTo>
                    <a:lnTo>
                      <a:pt x="1737" y="5629"/>
                    </a:lnTo>
                    <a:lnTo>
                      <a:pt x="1800" y="5650"/>
                    </a:lnTo>
                    <a:lnTo>
                      <a:pt x="1862" y="5755"/>
                    </a:lnTo>
                    <a:lnTo>
                      <a:pt x="1800" y="5797"/>
                    </a:lnTo>
                    <a:lnTo>
                      <a:pt x="1800" y="5943"/>
                    </a:lnTo>
                    <a:lnTo>
                      <a:pt x="1883" y="6027"/>
                    </a:lnTo>
                    <a:lnTo>
                      <a:pt x="1904" y="6257"/>
                    </a:lnTo>
                    <a:lnTo>
                      <a:pt x="2009" y="6383"/>
                    </a:lnTo>
                    <a:lnTo>
                      <a:pt x="2155" y="6676"/>
                    </a:lnTo>
                    <a:lnTo>
                      <a:pt x="2281" y="6801"/>
                    </a:lnTo>
                    <a:lnTo>
                      <a:pt x="2302" y="6885"/>
                    </a:lnTo>
                    <a:lnTo>
                      <a:pt x="2511" y="7031"/>
                    </a:lnTo>
                    <a:lnTo>
                      <a:pt x="2595" y="6989"/>
                    </a:lnTo>
                    <a:lnTo>
                      <a:pt x="2720" y="6968"/>
                    </a:lnTo>
                    <a:lnTo>
                      <a:pt x="2720" y="6885"/>
                    </a:lnTo>
                    <a:lnTo>
                      <a:pt x="2678" y="6843"/>
                    </a:lnTo>
                    <a:lnTo>
                      <a:pt x="2720" y="6759"/>
                    </a:lnTo>
                    <a:lnTo>
                      <a:pt x="2888" y="6696"/>
                    </a:lnTo>
                    <a:lnTo>
                      <a:pt x="2930" y="6801"/>
                    </a:lnTo>
                    <a:lnTo>
                      <a:pt x="3055" y="6822"/>
                    </a:lnTo>
                    <a:lnTo>
                      <a:pt x="3013" y="6927"/>
                    </a:lnTo>
                    <a:lnTo>
                      <a:pt x="3097" y="7115"/>
                    </a:lnTo>
                    <a:lnTo>
                      <a:pt x="3264" y="7136"/>
                    </a:lnTo>
                    <a:lnTo>
                      <a:pt x="3411" y="7220"/>
                    </a:lnTo>
                    <a:lnTo>
                      <a:pt x="3515" y="7199"/>
                    </a:lnTo>
                    <a:lnTo>
                      <a:pt x="3557" y="7220"/>
                    </a:lnTo>
                    <a:lnTo>
                      <a:pt x="3662" y="7240"/>
                    </a:lnTo>
                    <a:lnTo>
                      <a:pt x="3725" y="7199"/>
                    </a:lnTo>
                    <a:lnTo>
                      <a:pt x="3787" y="7199"/>
                    </a:lnTo>
                    <a:lnTo>
                      <a:pt x="3850" y="7282"/>
                    </a:lnTo>
                    <a:lnTo>
                      <a:pt x="3976" y="7282"/>
                    </a:lnTo>
                    <a:lnTo>
                      <a:pt x="3997" y="7178"/>
                    </a:lnTo>
                    <a:lnTo>
                      <a:pt x="4038" y="7115"/>
                    </a:lnTo>
                    <a:lnTo>
                      <a:pt x="4101" y="7094"/>
                    </a:lnTo>
                    <a:lnTo>
                      <a:pt x="4164" y="6968"/>
                    </a:lnTo>
                    <a:lnTo>
                      <a:pt x="4310" y="6885"/>
                    </a:lnTo>
                    <a:lnTo>
                      <a:pt x="4499" y="6906"/>
                    </a:lnTo>
                    <a:lnTo>
                      <a:pt x="4562" y="6906"/>
                    </a:lnTo>
                    <a:lnTo>
                      <a:pt x="4624" y="4813"/>
                    </a:lnTo>
                    <a:lnTo>
                      <a:pt x="4729" y="2993"/>
                    </a:lnTo>
                    <a:lnTo>
                      <a:pt x="5252" y="2993"/>
                    </a:lnTo>
                    <a:lnTo>
                      <a:pt x="5357" y="922"/>
                    </a:lnTo>
                    <a:lnTo>
                      <a:pt x="5775" y="922"/>
                    </a:lnTo>
                    <a:lnTo>
                      <a:pt x="6340" y="796"/>
                    </a:lnTo>
                    <a:lnTo>
                      <a:pt x="6507" y="733"/>
                    </a:lnTo>
                    <a:lnTo>
                      <a:pt x="6612" y="733"/>
                    </a:lnTo>
                    <a:lnTo>
                      <a:pt x="6654" y="754"/>
                    </a:lnTo>
                    <a:lnTo>
                      <a:pt x="6675" y="838"/>
                    </a:lnTo>
                    <a:lnTo>
                      <a:pt x="6717" y="859"/>
                    </a:lnTo>
                    <a:lnTo>
                      <a:pt x="6696" y="922"/>
                    </a:lnTo>
                    <a:lnTo>
                      <a:pt x="6675" y="1005"/>
                    </a:lnTo>
                    <a:lnTo>
                      <a:pt x="6717" y="1005"/>
                    </a:lnTo>
                    <a:lnTo>
                      <a:pt x="6905" y="859"/>
                    </a:lnTo>
                    <a:lnTo>
                      <a:pt x="7031" y="733"/>
                    </a:lnTo>
                    <a:lnTo>
                      <a:pt x="7135" y="608"/>
                    </a:lnTo>
                    <a:lnTo>
                      <a:pt x="7282" y="608"/>
                    </a:lnTo>
                    <a:lnTo>
                      <a:pt x="7303" y="629"/>
                    </a:lnTo>
                    <a:lnTo>
                      <a:pt x="7386" y="650"/>
                    </a:lnTo>
                    <a:lnTo>
                      <a:pt x="7449" y="608"/>
                    </a:lnTo>
                    <a:lnTo>
                      <a:pt x="7637" y="524"/>
                    </a:lnTo>
                    <a:lnTo>
                      <a:pt x="7742" y="503"/>
                    </a:lnTo>
                    <a:lnTo>
                      <a:pt x="7658" y="398"/>
                    </a:lnTo>
                    <a:lnTo>
                      <a:pt x="7637" y="398"/>
                    </a:lnTo>
                    <a:lnTo>
                      <a:pt x="7616" y="378"/>
                    </a:lnTo>
                    <a:lnTo>
                      <a:pt x="7533" y="378"/>
                    </a:lnTo>
                    <a:lnTo>
                      <a:pt x="7512" y="336"/>
                    </a:lnTo>
                    <a:lnTo>
                      <a:pt x="7491" y="336"/>
                    </a:lnTo>
                    <a:lnTo>
                      <a:pt x="7449" y="315"/>
                    </a:lnTo>
                    <a:lnTo>
                      <a:pt x="7323" y="378"/>
                    </a:lnTo>
                    <a:lnTo>
                      <a:pt x="7240" y="336"/>
                    </a:lnTo>
                    <a:lnTo>
                      <a:pt x="6696" y="482"/>
                    </a:lnTo>
                    <a:lnTo>
                      <a:pt x="5817" y="691"/>
                    </a:lnTo>
                    <a:lnTo>
                      <a:pt x="5671" y="691"/>
                    </a:lnTo>
                    <a:lnTo>
                      <a:pt x="5650" y="650"/>
                    </a:lnTo>
                    <a:lnTo>
                      <a:pt x="5608" y="650"/>
                    </a:lnTo>
                    <a:lnTo>
                      <a:pt x="5566" y="608"/>
                    </a:lnTo>
                    <a:lnTo>
                      <a:pt x="5524" y="629"/>
                    </a:lnTo>
                    <a:lnTo>
                      <a:pt x="5461" y="608"/>
                    </a:lnTo>
                    <a:lnTo>
                      <a:pt x="5419" y="587"/>
                    </a:lnTo>
                    <a:lnTo>
                      <a:pt x="5336" y="608"/>
                    </a:lnTo>
                    <a:lnTo>
                      <a:pt x="5336" y="650"/>
                    </a:lnTo>
                    <a:lnTo>
                      <a:pt x="5189" y="650"/>
                    </a:lnTo>
                    <a:lnTo>
                      <a:pt x="5085" y="629"/>
                    </a:lnTo>
                    <a:lnTo>
                      <a:pt x="4938" y="503"/>
                    </a:lnTo>
                    <a:lnTo>
                      <a:pt x="4896" y="503"/>
                    </a:lnTo>
                    <a:lnTo>
                      <a:pt x="4875" y="482"/>
                    </a:lnTo>
                    <a:lnTo>
                      <a:pt x="4834" y="545"/>
                    </a:lnTo>
                    <a:lnTo>
                      <a:pt x="4771" y="545"/>
                    </a:lnTo>
                    <a:lnTo>
                      <a:pt x="4624" y="524"/>
                    </a:lnTo>
                    <a:lnTo>
                      <a:pt x="4520" y="545"/>
                    </a:lnTo>
                    <a:lnTo>
                      <a:pt x="4457" y="608"/>
                    </a:lnTo>
                    <a:lnTo>
                      <a:pt x="4373" y="587"/>
                    </a:lnTo>
                    <a:lnTo>
                      <a:pt x="4352" y="524"/>
                    </a:lnTo>
                    <a:lnTo>
                      <a:pt x="4290" y="503"/>
                    </a:lnTo>
                    <a:lnTo>
                      <a:pt x="4185" y="524"/>
                    </a:lnTo>
                    <a:lnTo>
                      <a:pt x="4080" y="503"/>
                    </a:lnTo>
                    <a:lnTo>
                      <a:pt x="3955" y="440"/>
                    </a:lnTo>
                    <a:lnTo>
                      <a:pt x="3892" y="398"/>
                    </a:lnTo>
                    <a:lnTo>
                      <a:pt x="3850" y="294"/>
                    </a:lnTo>
                    <a:lnTo>
                      <a:pt x="3829" y="273"/>
                    </a:lnTo>
                    <a:lnTo>
                      <a:pt x="1653" y="273"/>
                    </a:lnTo>
                    <a:lnTo>
                      <a:pt x="1632" y="231"/>
                    </a:lnTo>
                    <a:lnTo>
                      <a:pt x="1569" y="231"/>
                    </a:lnTo>
                    <a:lnTo>
                      <a:pt x="1486" y="294"/>
                    </a:lnTo>
                    <a:lnTo>
                      <a:pt x="1465" y="294"/>
                    </a:lnTo>
                    <a:lnTo>
                      <a:pt x="1360" y="336"/>
                    </a:lnTo>
                    <a:lnTo>
                      <a:pt x="1235" y="294"/>
                    </a:lnTo>
                    <a:lnTo>
                      <a:pt x="1130" y="189"/>
                    </a:lnTo>
                    <a:lnTo>
                      <a:pt x="1067" y="168"/>
                    </a:lnTo>
                    <a:lnTo>
                      <a:pt x="1109" y="106"/>
                    </a:lnTo>
                    <a:lnTo>
                      <a:pt x="1025" y="85"/>
                    </a:lnTo>
                    <a:lnTo>
                      <a:pt x="1025" y="64"/>
                    </a:lnTo>
                    <a:lnTo>
                      <a:pt x="942" y="1"/>
                    </a:lnTo>
                    <a:lnTo>
                      <a:pt x="900" y="22"/>
                    </a:lnTo>
                    <a:lnTo>
                      <a:pt x="858" y="64"/>
                    </a:lnTo>
                    <a:lnTo>
                      <a:pt x="837" y="64"/>
                    </a:lnTo>
                    <a:lnTo>
                      <a:pt x="73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4" name="Google Shape;3064;p66"/>
              <p:cNvSpPr/>
              <p:nvPr/>
            </p:nvSpPr>
            <p:spPr>
              <a:xfrm>
                <a:off x="4123050" y="3397575"/>
                <a:ext cx="150675" cy="242750"/>
              </a:xfrm>
              <a:custGeom>
                <a:avLst/>
                <a:gdLst/>
                <a:ahLst/>
                <a:cxnLst/>
                <a:rect l="l" t="t" r="r" b="b"/>
                <a:pathLst>
                  <a:path w="6027" h="9710" extrusionOk="0">
                    <a:moveTo>
                      <a:pt x="6006" y="1"/>
                    </a:moveTo>
                    <a:lnTo>
                      <a:pt x="5964" y="22"/>
                    </a:lnTo>
                    <a:lnTo>
                      <a:pt x="5922" y="84"/>
                    </a:lnTo>
                    <a:lnTo>
                      <a:pt x="5818" y="63"/>
                    </a:lnTo>
                    <a:lnTo>
                      <a:pt x="5734" y="126"/>
                    </a:lnTo>
                    <a:lnTo>
                      <a:pt x="5650" y="210"/>
                    </a:lnTo>
                    <a:lnTo>
                      <a:pt x="5525" y="231"/>
                    </a:lnTo>
                    <a:lnTo>
                      <a:pt x="5441" y="314"/>
                    </a:lnTo>
                    <a:lnTo>
                      <a:pt x="5315" y="314"/>
                    </a:lnTo>
                    <a:lnTo>
                      <a:pt x="5294" y="377"/>
                    </a:lnTo>
                    <a:lnTo>
                      <a:pt x="5190" y="398"/>
                    </a:lnTo>
                    <a:lnTo>
                      <a:pt x="5106" y="377"/>
                    </a:lnTo>
                    <a:lnTo>
                      <a:pt x="4897" y="440"/>
                    </a:lnTo>
                    <a:lnTo>
                      <a:pt x="4855" y="482"/>
                    </a:lnTo>
                    <a:lnTo>
                      <a:pt x="4750" y="503"/>
                    </a:lnTo>
                    <a:lnTo>
                      <a:pt x="4667" y="440"/>
                    </a:lnTo>
                    <a:lnTo>
                      <a:pt x="4583" y="440"/>
                    </a:lnTo>
                    <a:lnTo>
                      <a:pt x="4478" y="419"/>
                    </a:lnTo>
                    <a:lnTo>
                      <a:pt x="4437" y="482"/>
                    </a:lnTo>
                    <a:lnTo>
                      <a:pt x="4458" y="524"/>
                    </a:lnTo>
                    <a:lnTo>
                      <a:pt x="4437" y="607"/>
                    </a:lnTo>
                    <a:lnTo>
                      <a:pt x="4269" y="628"/>
                    </a:lnTo>
                    <a:lnTo>
                      <a:pt x="4144" y="691"/>
                    </a:lnTo>
                    <a:lnTo>
                      <a:pt x="4060" y="628"/>
                    </a:lnTo>
                    <a:lnTo>
                      <a:pt x="3976" y="628"/>
                    </a:lnTo>
                    <a:lnTo>
                      <a:pt x="3976" y="587"/>
                    </a:lnTo>
                    <a:lnTo>
                      <a:pt x="3934" y="545"/>
                    </a:lnTo>
                    <a:lnTo>
                      <a:pt x="3872" y="607"/>
                    </a:lnTo>
                    <a:lnTo>
                      <a:pt x="3809" y="607"/>
                    </a:lnTo>
                    <a:lnTo>
                      <a:pt x="3704" y="712"/>
                    </a:lnTo>
                    <a:lnTo>
                      <a:pt x="3516" y="733"/>
                    </a:lnTo>
                    <a:lnTo>
                      <a:pt x="3537" y="712"/>
                    </a:lnTo>
                    <a:lnTo>
                      <a:pt x="3495" y="628"/>
                    </a:lnTo>
                    <a:lnTo>
                      <a:pt x="3411" y="628"/>
                    </a:lnTo>
                    <a:lnTo>
                      <a:pt x="3328" y="587"/>
                    </a:lnTo>
                    <a:lnTo>
                      <a:pt x="3244" y="545"/>
                    </a:lnTo>
                    <a:lnTo>
                      <a:pt x="3244" y="503"/>
                    </a:lnTo>
                    <a:lnTo>
                      <a:pt x="3181" y="524"/>
                    </a:lnTo>
                    <a:lnTo>
                      <a:pt x="3139" y="545"/>
                    </a:lnTo>
                    <a:lnTo>
                      <a:pt x="3035" y="587"/>
                    </a:lnTo>
                    <a:lnTo>
                      <a:pt x="2491" y="607"/>
                    </a:lnTo>
                    <a:lnTo>
                      <a:pt x="2365" y="1110"/>
                    </a:lnTo>
                    <a:lnTo>
                      <a:pt x="2449" y="1654"/>
                    </a:lnTo>
                    <a:lnTo>
                      <a:pt x="2616" y="1737"/>
                    </a:lnTo>
                    <a:lnTo>
                      <a:pt x="2721" y="1800"/>
                    </a:lnTo>
                    <a:lnTo>
                      <a:pt x="2763" y="1863"/>
                    </a:lnTo>
                    <a:lnTo>
                      <a:pt x="2805" y="1884"/>
                    </a:lnTo>
                    <a:lnTo>
                      <a:pt x="3014" y="2072"/>
                    </a:lnTo>
                    <a:lnTo>
                      <a:pt x="3035" y="2177"/>
                    </a:lnTo>
                    <a:lnTo>
                      <a:pt x="3181" y="2365"/>
                    </a:lnTo>
                    <a:lnTo>
                      <a:pt x="3223" y="2491"/>
                    </a:lnTo>
                    <a:lnTo>
                      <a:pt x="3286" y="2574"/>
                    </a:lnTo>
                    <a:lnTo>
                      <a:pt x="3286" y="2637"/>
                    </a:lnTo>
                    <a:lnTo>
                      <a:pt x="3202" y="2637"/>
                    </a:lnTo>
                    <a:lnTo>
                      <a:pt x="3181" y="2721"/>
                    </a:lnTo>
                    <a:lnTo>
                      <a:pt x="3118" y="2721"/>
                    </a:lnTo>
                    <a:lnTo>
                      <a:pt x="3097" y="2783"/>
                    </a:lnTo>
                    <a:lnTo>
                      <a:pt x="3118" y="2804"/>
                    </a:lnTo>
                    <a:lnTo>
                      <a:pt x="3097" y="2846"/>
                    </a:lnTo>
                    <a:lnTo>
                      <a:pt x="3181" y="2930"/>
                    </a:lnTo>
                    <a:lnTo>
                      <a:pt x="3139" y="3139"/>
                    </a:lnTo>
                    <a:lnTo>
                      <a:pt x="3118" y="3244"/>
                    </a:lnTo>
                    <a:lnTo>
                      <a:pt x="3035" y="3307"/>
                    </a:lnTo>
                    <a:lnTo>
                      <a:pt x="2930" y="3327"/>
                    </a:lnTo>
                    <a:lnTo>
                      <a:pt x="2867" y="3474"/>
                    </a:lnTo>
                    <a:lnTo>
                      <a:pt x="2867" y="3579"/>
                    </a:lnTo>
                    <a:lnTo>
                      <a:pt x="2805" y="3683"/>
                    </a:lnTo>
                    <a:lnTo>
                      <a:pt x="2825" y="3830"/>
                    </a:lnTo>
                    <a:lnTo>
                      <a:pt x="2805" y="3955"/>
                    </a:lnTo>
                    <a:lnTo>
                      <a:pt x="2700" y="3976"/>
                    </a:lnTo>
                    <a:lnTo>
                      <a:pt x="2679" y="3872"/>
                    </a:lnTo>
                    <a:lnTo>
                      <a:pt x="2700" y="3830"/>
                    </a:lnTo>
                    <a:lnTo>
                      <a:pt x="2616" y="3725"/>
                    </a:lnTo>
                    <a:lnTo>
                      <a:pt x="2574" y="3662"/>
                    </a:lnTo>
                    <a:lnTo>
                      <a:pt x="2491" y="3620"/>
                    </a:lnTo>
                    <a:lnTo>
                      <a:pt x="2386" y="3537"/>
                    </a:lnTo>
                    <a:lnTo>
                      <a:pt x="2281" y="3411"/>
                    </a:lnTo>
                    <a:lnTo>
                      <a:pt x="2281" y="3327"/>
                    </a:lnTo>
                    <a:lnTo>
                      <a:pt x="2240" y="3202"/>
                    </a:lnTo>
                    <a:lnTo>
                      <a:pt x="2240" y="3097"/>
                    </a:lnTo>
                    <a:lnTo>
                      <a:pt x="2281" y="2993"/>
                    </a:lnTo>
                    <a:lnTo>
                      <a:pt x="2344" y="2846"/>
                    </a:lnTo>
                    <a:lnTo>
                      <a:pt x="2449" y="2721"/>
                    </a:lnTo>
                    <a:lnTo>
                      <a:pt x="2470" y="2595"/>
                    </a:lnTo>
                    <a:lnTo>
                      <a:pt x="2470" y="2428"/>
                    </a:lnTo>
                    <a:lnTo>
                      <a:pt x="2407" y="2323"/>
                    </a:lnTo>
                    <a:lnTo>
                      <a:pt x="2261" y="2302"/>
                    </a:lnTo>
                    <a:lnTo>
                      <a:pt x="2135" y="2302"/>
                    </a:lnTo>
                    <a:lnTo>
                      <a:pt x="2072" y="2365"/>
                    </a:lnTo>
                    <a:lnTo>
                      <a:pt x="2030" y="2365"/>
                    </a:lnTo>
                    <a:lnTo>
                      <a:pt x="1968" y="2386"/>
                    </a:lnTo>
                    <a:lnTo>
                      <a:pt x="1863" y="2323"/>
                    </a:lnTo>
                    <a:lnTo>
                      <a:pt x="1863" y="2260"/>
                    </a:lnTo>
                    <a:lnTo>
                      <a:pt x="1821" y="2198"/>
                    </a:lnTo>
                    <a:lnTo>
                      <a:pt x="1779" y="2156"/>
                    </a:lnTo>
                    <a:lnTo>
                      <a:pt x="1758" y="2093"/>
                    </a:lnTo>
                    <a:lnTo>
                      <a:pt x="1612" y="2114"/>
                    </a:lnTo>
                    <a:lnTo>
                      <a:pt x="1424" y="2177"/>
                    </a:lnTo>
                    <a:lnTo>
                      <a:pt x="1089" y="2302"/>
                    </a:lnTo>
                    <a:lnTo>
                      <a:pt x="984" y="2323"/>
                    </a:lnTo>
                    <a:lnTo>
                      <a:pt x="398" y="2595"/>
                    </a:lnTo>
                    <a:lnTo>
                      <a:pt x="273" y="2595"/>
                    </a:lnTo>
                    <a:lnTo>
                      <a:pt x="43" y="2700"/>
                    </a:lnTo>
                    <a:lnTo>
                      <a:pt x="1" y="2783"/>
                    </a:lnTo>
                    <a:lnTo>
                      <a:pt x="43" y="2951"/>
                    </a:lnTo>
                    <a:lnTo>
                      <a:pt x="43" y="3035"/>
                    </a:lnTo>
                    <a:lnTo>
                      <a:pt x="64" y="3223"/>
                    </a:lnTo>
                    <a:lnTo>
                      <a:pt x="273" y="3244"/>
                    </a:lnTo>
                    <a:lnTo>
                      <a:pt x="356" y="3244"/>
                    </a:lnTo>
                    <a:lnTo>
                      <a:pt x="377" y="3327"/>
                    </a:lnTo>
                    <a:lnTo>
                      <a:pt x="419" y="3307"/>
                    </a:lnTo>
                    <a:lnTo>
                      <a:pt x="482" y="3244"/>
                    </a:lnTo>
                    <a:lnTo>
                      <a:pt x="628" y="3265"/>
                    </a:lnTo>
                    <a:lnTo>
                      <a:pt x="796" y="3369"/>
                    </a:lnTo>
                    <a:lnTo>
                      <a:pt x="901" y="3516"/>
                    </a:lnTo>
                    <a:lnTo>
                      <a:pt x="1005" y="3537"/>
                    </a:lnTo>
                    <a:lnTo>
                      <a:pt x="1193" y="3537"/>
                    </a:lnTo>
                    <a:lnTo>
                      <a:pt x="1298" y="3620"/>
                    </a:lnTo>
                    <a:lnTo>
                      <a:pt x="1340" y="3683"/>
                    </a:lnTo>
                    <a:lnTo>
                      <a:pt x="1465" y="3725"/>
                    </a:lnTo>
                    <a:lnTo>
                      <a:pt x="1465" y="3788"/>
                    </a:lnTo>
                    <a:lnTo>
                      <a:pt x="1424" y="3892"/>
                    </a:lnTo>
                    <a:lnTo>
                      <a:pt x="1445" y="3976"/>
                    </a:lnTo>
                    <a:lnTo>
                      <a:pt x="1424" y="4060"/>
                    </a:lnTo>
                    <a:lnTo>
                      <a:pt x="1445" y="4144"/>
                    </a:lnTo>
                    <a:lnTo>
                      <a:pt x="1445" y="4206"/>
                    </a:lnTo>
                    <a:lnTo>
                      <a:pt x="1403" y="4290"/>
                    </a:lnTo>
                    <a:lnTo>
                      <a:pt x="1361" y="4457"/>
                    </a:lnTo>
                    <a:lnTo>
                      <a:pt x="1319" y="4562"/>
                    </a:lnTo>
                    <a:lnTo>
                      <a:pt x="1361" y="4604"/>
                    </a:lnTo>
                    <a:lnTo>
                      <a:pt x="1445" y="4604"/>
                    </a:lnTo>
                    <a:lnTo>
                      <a:pt x="1424" y="4688"/>
                    </a:lnTo>
                    <a:lnTo>
                      <a:pt x="1319" y="4729"/>
                    </a:lnTo>
                    <a:lnTo>
                      <a:pt x="1319" y="4834"/>
                    </a:lnTo>
                    <a:lnTo>
                      <a:pt x="1319" y="4980"/>
                    </a:lnTo>
                    <a:lnTo>
                      <a:pt x="1235" y="5001"/>
                    </a:lnTo>
                    <a:lnTo>
                      <a:pt x="1235" y="5043"/>
                    </a:lnTo>
                    <a:lnTo>
                      <a:pt x="1340" y="5127"/>
                    </a:lnTo>
                    <a:lnTo>
                      <a:pt x="1361" y="5232"/>
                    </a:lnTo>
                    <a:lnTo>
                      <a:pt x="1319" y="5294"/>
                    </a:lnTo>
                    <a:lnTo>
                      <a:pt x="1319" y="5399"/>
                    </a:lnTo>
                    <a:lnTo>
                      <a:pt x="1361" y="5441"/>
                    </a:lnTo>
                    <a:lnTo>
                      <a:pt x="1403" y="5524"/>
                    </a:lnTo>
                    <a:lnTo>
                      <a:pt x="1319" y="5629"/>
                    </a:lnTo>
                    <a:lnTo>
                      <a:pt x="1214" y="5734"/>
                    </a:lnTo>
                    <a:lnTo>
                      <a:pt x="1193" y="5776"/>
                    </a:lnTo>
                    <a:lnTo>
                      <a:pt x="1110" y="5776"/>
                    </a:lnTo>
                    <a:lnTo>
                      <a:pt x="1089" y="5859"/>
                    </a:lnTo>
                    <a:lnTo>
                      <a:pt x="1110" y="5964"/>
                    </a:lnTo>
                    <a:lnTo>
                      <a:pt x="1089" y="6048"/>
                    </a:lnTo>
                    <a:lnTo>
                      <a:pt x="1047" y="6194"/>
                    </a:lnTo>
                    <a:lnTo>
                      <a:pt x="1026" y="6278"/>
                    </a:lnTo>
                    <a:lnTo>
                      <a:pt x="1026" y="6466"/>
                    </a:lnTo>
                    <a:lnTo>
                      <a:pt x="398" y="7115"/>
                    </a:lnTo>
                    <a:lnTo>
                      <a:pt x="461" y="7282"/>
                    </a:lnTo>
                    <a:lnTo>
                      <a:pt x="482" y="7429"/>
                    </a:lnTo>
                    <a:lnTo>
                      <a:pt x="566" y="7554"/>
                    </a:lnTo>
                    <a:lnTo>
                      <a:pt x="566" y="7847"/>
                    </a:lnTo>
                    <a:lnTo>
                      <a:pt x="524" y="7868"/>
                    </a:lnTo>
                    <a:lnTo>
                      <a:pt x="524" y="7973"/>
                    </a:lnTo>
                    <a:lnTo>
                      <a:pt x="587" y="8077"/>
                    </a:lnTo>
                    <a:lnTo>
                      <a:pt x="608" y="8224"/>
                    </a:lnTo>
                    <a:lnTo>
                      <a:pt x="608" y="8684"/>
                    </a:lnTo>
                    <a:lnTo>
                      <a:pt x="566" y="8851"/>
                    </a:lnTo>
                    <a:lnTo>
                      <a:pt x="566" y="9019"/>
                    </a:lnTo>
                    <a:lnTo>
                      <a:pt x="566" y="9207"/>
                    </a:lnTo>
                    <a:lnTo>
                      <a:pt x="566" y="9228"/>
                    </a:lnTo>
                    <a:lnTo>
                      <a:pt x="628" y="9270"/>
                    </a:lnTo>
                    <a:lnTo>
                      <a:pt x="691" y="9333"/>
                    </a:lnTo>
                    <a:lnTo>
                      <a:pt x="733" y="9395"/>
                    </a:lnTo>
                    <a:lnTo>
                      <a:pt x="712" y="9437"/>
                    </a:lnTo>
                    <a:lnTo>
                      <a:pt x="712" y="9521"/>
                    </a:lnTo>
                    <a:lnTo>
                      <a:pt x="691" y="9626"/>
                    </a:lnTo>
                    <a:lnTo>
                      <a:pt x="691" y="9646"/>
                    </a:lnTo>
                    <a:lnTo>
                      <a:pt x="733" y="9646"/>
                    </a:lnTo>
                    <a:lnTo>
                      <a:pt x="942" y="9709"/>
                    </a:lnTo>
                    <a:lnTo>
                      <a:pt x="1047" y="9709"/>
                    </a:lnTo>
                    <a:lnTo>
                      <a:pt x="1089" y="9605"/>
                    </a:lnTo>
                    <a:lnTo>
                      <a:pt x="1131" y="9500"/>
                    </a:lnTo>
                    <a:lnTo>
                      <a:pt x="1152" y="9333"/>
                    </a:lnTo>
                    <a:lnTo>
                      <a:pt x="1131" y="9291"/>
                    </a:lnTo>
                    <a:lnTo>
                      <a:pt x="1110" y="9291"/>
                    </a:lnTo>
                    <a:lnTo>
                      <a:pt x="1089" y="9395"/>
                    </a:lnTo>
                    <a:lnTo>
                      <a:pt x="1005" y="9374"/>
                    </a:lnTo>
                    <a:lnTo>
                      <a:pt x="942" y="9437"/>
                    </a:lnTo>
                    <a:lnTo>
                      <a:pt x="942" y="9333"/>
                    </a:lnTo>
                    <a:lnTo>
                      <a:pt x="901" y="9228"/>
                    </a:lnTo>
                    <a:lnTo>
                      <a:pt x="880" y="9207"/>
                    </a:lnTo>
                    <a:lnTo>
                      <a:pt x="921" y="9165"/>
                    </a:lnTo>
                    <a:lnTo>
                      <a:pt x="984" y="9165"/>
                    </a:lnTo>
                    <a:lnTo>
                      <a:pt x="1026" y="9019"/>
                    </a:lnTo>
                    <a:lnTo>
                      <a:pt x="1110" y="8977"/>
                    </a:lnTo>
                    <a:lnTo>
                      <a:pt x="1131" y="8893"/>
                    </a:lnTo>
                    <a:lnTo>
                      <a:pt x="1298" y="8872"/>
                    </a:lnTo>
                    <a:lnTo>
                      <a:pt x="1465" y="8663"/>
                    </a:lnTo>
                    <a:lnTo>
                      <a:pt x="1989" y="8579"/>
                    </a:lnTo>
                    <a:lnTo>
                      <a:pt x="2365" y="8391"/>
                    </a:lnTo>
                    <a:lnTo>
                      <a:pt x="2574" y="8182"/>
                    </a:lnTo>
                    <a:lnTo>
                      <a:pt x="2616" y="8035"/>
                    </a:lnTo>
                    <a:lnTo>
                      <a:pt x="2679" y="7931"/>
                    </a:lnTo>
                    <a:lnTo>
                      <a:pt x="2679" y="7847"/>
                    </a:lnTo>
                    <a:lnTo>
                      <a:pt x="2574" y="7910"/>
                    </a:lnTo>
                    <a:lnTo>
                      <a:pt x="2553" y="7805"/>
                    </a:lnTo>
                    <a:lnTo>
                      <a:pt x="2595" y="7805"/>
                    </a:lnTo>
                    <a:lnTo>
                      <a:pt x="2595" y="7701"/>
                    </a:lnTo>
                    <a:lnTo>
                      <a:pt x="2658" y="7617"/>
                    </a:lnTo>
                    <a:lnTo>
                      <a:pt x="2658" y="7533"/>
                    </a:lnTo>
                    <a:lnTo>
                      <a:pt x="2721" y="7345"/>
                    </a:lnTo>
                    <a:lnTo>
                      <a:pt x="2700" y="7324"/>
                    </a:lnTo>
                    <a:lnTo>
                      <a:pt x="2700" y="7177"/>
                    </a:lnTo>
                    <a:lnTo>
                      <a:pt x="2763" y="7115"/>
                    </a:lnTo>
                    <a:lnTo>
                      <a:pt x="2763" y="6968"/>
                    </a:lnTo>
                    <a:lnTo>
                      <a:pt x="2721" y="6968"/>
                    </a:lnTo>
                    <a:lnTo>
                      <a:pt x="2721" y="6822"/>
                    </a:lnTo>
                    <a:lnTo>
                      <a:pt x="2658" y="6968"/>
                    </a:lnTo>
                    <a:lnTo>
                      <a:pt x="2658" y="7073"/>
                    </a:lnTo>
                    <a:lnTo>
                      <a:pt x="2595" y="7094"/>
                    </a:lnTo>
                    <a:lnTo>
                      <a:pt x="2574" y="6968"/>
                    </a:lnTo>
                    <a:lnTo>
                      <a:pt x="2595" y="6592"/>
                    </a:lnTo>
                    <a:lnTo>
                      <a:pt x="2553" y="6466"/>
                    </a:lnTo>
                    <a:lnTo>
                      <a:pt x="2553" y="6340"/>
                    </a:lnTo>
                    <a:lnTo>
                      <a:pt x="2470" y="6236"/>
                    </a:lnTo>
                    <a:lnTo>
                      <a:pt x="2407" y="6194"/>
                    </a:lnTo>
                    <a:lnTo>
                      <a:pt x="2491" y="6152"/>
                    </a:lnTo>
                    <a:lnTo>
                      <a:pt x="2491" y="6068"/>
                    </a:lnTo>
                    <a:lnTo>
                      <a:pt x="2302" y="5838"/>
                    </a:lnTo>
                    <a:lnTo>
                      <a:pt x="2386" y="5755"/>
                    </a:lnTo>
                    <a:lnTo>
                      <a:pt x="2365" y="5650"/>
                    </a:lnTo>
                    <a:lnTo>
                      <a:pt x="2407" y="5608"/>
                    </a:lnTo>
                    <a:lnTo>
                      <a:pt x="2407" y="5524"/>
                    </a:lnTo>
                    <a:lnTo>
                      <a:pt x="2365" y="5441"/>
                    </a:lnTo>
                    <a:lnTo>
                      <a:pt x="2365" y="5399"/>
                    </a:lnTo>
                    <a:lnTo>
                      <a:pt x="2407" y="5399"/>
                    </a:lnTo>
                    <a:lnTo>
                      <a:pt x="2512" y="5462"/>
                    </a:lnTo>
                    <a:lnTo>
                      <a:pt x="2574" y="5399"/>
                    </a:lnTo>
                    <a:lnTo>
                      <a:pt x="2721" y="5399"/>
                    </a:lnTo>
                    <a:lnTo>
                      <a:pt x="2825" y="5315"/>
                    </a:lnTo>
                    <a:lnTo>
                      <a:pt x="2805" y="5190"/>
                    </a:lnTo>
                    <a:lnTo>
                      <a:pt x="3118" y="4980"/>
                    </a:lnTo>
                    <a:lnTo>
                      <a:pt x="3244" y="4980"/>
                    </a:lnTo>
                    <a:lnTo>
                      <a:pt x="3244" y="4897"/>
                    </a:lnTo>
                    <a:lnTo>
                      <a:pt x="3307" y="4876"/>
                    </a:lnTo>
                    <a:lnTo>
                      <a:pt x="3349" y="4813"/>
                    </a:lnTo>
                    <a:lnTo>
                      <a:pt x="3349" y="4771"/>
                    </a:lnTo>
                    <a:lnTo>
                      <a:pt x="3600" y="4625"/>
                    </a:lnTo>
                    <a:lnTo>
                      <a:pt x="3621" y="4562"/>
                    </a:lnTo>
                    <a:lnTo>
                      <a:pt x="3662" y="4520"/>
                    </a:lnTo>
                    <a:lnTo>
                      <a:pt x="3704" y="4374"/>
                    </a:lnTo>
                    <a:lnTo>
                      <a:pt x="3746" y="4478"/>
                    </a:lnTo>
                    <a:lnTo>
                      <a:pt x="3830" y="4416"/>
                    </a:lnTo>
                    <a:lnTo>
                      <a:pt x="3955" y="4269"/>
                    </a:lnTo>
                    <a:lnTo>
                      <a:pt x="3955" y="4185"/>
                    </a:lnTo>
                    <a:lnTo>
                      <a:pt x="4018" y="4248"/>
                    </a:lnTo>
                    <a:lnTo>
                      <a:pt x="4248" y="4081"/>
                    </a:lnTo>
                    <a:lnTo>
                      <a:pt x="4437" y="3997"/>
                    </a:lnTo>
                    <a:lnTo>
                      <a:pt x="4437" y="3976"/>
                    </a:lnTo>
                    <a:lnTo>
                      <a:pt x="4562" y="3976"/>
                    </a:lnTo>
                    <a:lnTo>
                      <a:pt x="4918" y="3788"/>
                    </a:lnTo>
                    <a:lnTo>
                      <a:pt x="4960" y="3725"/>
                    </a:lnTo>
                    <a:lnTo>
                      <a:pt x="5022" y="3683"/>
                    </a:lnTo>
                    <a:lnTo>
                      <a:pt x="5399" y="3474"/>
                    </a:lnTo>
                    <a:lnTo>
                      <a:pt x="5399" y="3369"/>
                    </a:lnTo>
                    <a:lnTo>
                      <a:pt x="5504" y="3369"/>
                    </a:lnTo>
                    <a:lnTo>
                      <a:pt x="5608" y="3223"/>
                    </a:lnTo>
                    <a:lnTo>
                      <a:pt x="5608" y="3139"/>
                    </a:lnTo>
                    <a:lnTo>
                      <a:pt x="5734" y="2993"/>
                    </a:lnTo>
                    <a:lnTo>
                      <a:pt x="5818" y="2951"/>
                    </a:lnTo>
                    <a:lnTo>
                      <a:pt x="5818" y="2846"/>
                    </a:lnTo>
                    <a:lnTo>
                      <a:pt x="5859" y="2783"/>
                    </a:lnTo>
                    <a:lnTo>
                      <a:pt x="5797" y="2783"/>
                    </a:lnTo>
                    <a:lnTo>
                      <a:pt x="5755" y="2804"/>
                    </a:lnTo>
                    <a:lnTo>
                      <a:pt x="5734" y="2742"/>
                    </a:lnTo>
                    <a:lnTo>
                      <a:pt x="5838" y="2679"/>
                    </a:lnTo>
                    <a:lnTo>
                      <a:pt x="5901" y="2679"/>
                    </a:lnTo>
                    <a:lnTo>
                      <a:pt x="5922" y="2616"/>
                    </a:lnTo>
                    <a:lnTo>
                      <a:pt x="5901" y="2574"/>
                    </a:lnTo>
                    <a:lnTo>
                      <a:pt x="5943" y="2532"/>
                    </a:lnTo>
                    <a:lnTo>
                      <a:pt x="6006" y="2470"/>
                    </a:lnTo>
                    <a:lnTo>
                      <a:pt x="5964" y="2219"/>
                    </a:lnTo>
                    <a:lnTo>
                      <a:pt x="5943" y="2198"/>
                    </a:lnTo>
                    <a:lnTo>
                      <a:pt x="5838" y="2198"/>
                    </a:lnTo>
                    <a:lnTo>
                      <a:pt x="5797" y="2177"/>
                    </a:lnTo>
                    <a:lnTo>
                      <a:pt x="5818" y="2114"/>
                    </a:lnTo>
                    <a:lnTo>
                      <a:pt x="5901" y="2114"/>
                    </a:lnTo>
                    <a:lnTo>
                      <a:pt x="5901" y="1863"/>
                    </a:lnTo>
                    <a:lnTo>
                      <a:pt x="5859" y="1800"/>
                    </a:lnTo>
                    <a:lnTo>
                      <a:pt x="5901" y="1800"/>
                    </a:lnTo>
                    <a:lnTo>
                      <a:pt x="5922" y="1528"/>
                    </a:lnTo>
                    <a:lnTo>
                      <a:pt x="5901" y="1361"/>
                    </a:lnTo>
                    <a:lnTo>
                      <a:pt x="5964" y="1319"/>
                    </a:lnTo>
                    <a:lnTo>
                      <a:pt x="5943" y="1151"/>
                    </a:lnTo>
                    <a:lnTo>
                      <a:pt x="5922" y="1131"/>
                    </a:lnTo>
                    <a:lnTo>
                      <a:pt x="5922" y="963"/>
                    </a:lnTo>
                    <a:lnTo>
                      <a:pt x="5964" y="942"/>
                    </a:lnTo>
                    <a:lnTo>
                      <a:pt x="5901" y="817"/>
                    </a:lnTo>
                    <a:lnTo>
                      <a:pt x="5859" y="628"/>
                    </a:lnTo>
                    <a:lnTo>
                      <a:pt x="5922" y="587"/>
                    </a:lnTo>
                    <a:lnTo>
                      <a:pt x="5901" y="545"/>
                    </a:lnTo>
                    <a:lnTo>
                      <a:pt x="5901" y="503"/>
                    </a:lnTo>
                    <a:lnTo>
                      <a:pt x="5901" y="440"/>
                    </a:lnTo>
                    <a:lnTo>
                      <a:pt x="6027" y="273"/>
                    </a:lnTo>
                    <a:lnTo>
                      <a:pt x="5964" y="231"/>
                    </a:lnTo>
                    <a:lnTo>
                      <a:pt x="6027" y="168"/>
                    </a:lnTo>
                    <a:lnTo>
                      <a:pt x="6027" y="22"/>
                    </a:lnTo>
                    <a:lnTo>
                      <a:pt x="600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5" name="Google Shape;3065;p66"/>
              <p:cNvSpPr/>
              <p:nvPr/>
            </p:nvSpPr>
            <p:spPr>
              <a:xfrm>
                <a:off x="4120450" y="3622500"/>
                <a:ext cx="20950" cy="23575"/>
              </a:xfrm>
              <a:custGeom>
                <a:avLst/>
                <a:gdLst/>
                <a:ahLst/>
                <a:cxnLst/>
                <a:rect l="l" t="t" r="r" b="b"/>
                <a:pathLst>
                  <a:path w="838" h="943" extrusionOk="0">
                    <a:moveTo>
                      <a:pt x="314" y="1"/>
                    </a:moveTo>
                    <a:lnTo>
                      <a:pt x="209" y="43"/>
                    </a:lnTo>
                    <a:lnTo>
                      <a:pt x="188" y="189"/>
                    </a:lnTo>
                    <a:lnTo>
                      <a:pt x="63" y="440"/>
                    </a:lnTo>
                    <a:lnTo>
                      <a:pt x="0" y="566"/>
                    </a:lnTo>
                    <a:lnTo>
                      <a:pt x="42" y="649"/>
                    </a:lnTo>
                    <a:lnTo>
                      <a:pt x="105" y="712"/>
                    </a:lnTo>
                    <a:lnTo>
                      <a:pt x="168" y="817"/>
                    </a:lnTo>
                    <a:lnTo>
                      <a:pt x="377" y="921"/>
                    </a:lnTo>
                    <a:lnTo>
                      <a:pt x="586" y="942"/>
                    </a:lnTo>
                    <a:lnTo>
                      <a:pt x="670" y="921"/>
                    </a:lnTo>
                    <a:lnTo>
                      <a:pt x="712" y="817"/>
                    </a:lnTo>
                    <a:lnTo>
                      <a:pt x="691" y="712"/>
                    </a:lnTo>
                    <a:lnTo>
                      <a:pt x="774" y="691"/>
                    </a:lnTo>
                    <a:lnTo>
                      <a:pt x="795" y="649"/>
                    </a:lnTo>
                    <a:lnTo>
                      <a:pt x="795" y="629"/>
                    </a:lnTo>
                    <a:lnTo>
                      <a:pt x="816" y="524"/>
                    </a:lnTo>
                    <a:lnTo>
                      <a:pt x="816" y="440"/>
                    </a:lnTo>
                    <a:lnTo>
                      <a:pt x="837" y="398"/>
                    </a:lnTo>
                    <a:lnTo>
                      <a:pt x="795" y="336"/>
                    </a:lnTo>
                    <a:lnTo>
                      <a:pt x="732" y="273"/>
                    </a:lnTo>
                    <a:lnTo>
                      <a:pt x="670" y="231"/>
                    </a:lnTo>
                    <a:lnTo>
                      <a:pt x="670" y="210"/>
                    </a:lnTo>
                    <a:lnTo>
                      <a:pt x="565" y="189"/>
                    </a:lnTo>
                    <a:lnTo>
                      <a:pt x="481" y="105"/>
                    </a:lnTo>
                    <a:lnTo>
                      <a:pt x="31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6" name="Google Shape;3066;p66"/>
              <p:cNvSpPr/>
              <p:nvPr/>
            </p:nvSpPr>
            <p:spPr>
              <a:xfrm>
                <a:off x="4064475" y="3669050"/>
                <a:ext cx="33500" cy="31425"/>
              </a:xfrm>
              <a:custGeom>
                <a:avLst/>
                <a:gdLst/>
                <a:ahLst/>
                <a:cxnLst/>
                <a:rect l="l" t="t" r="r" b="b"/>
                <a:pathLst>
                  <a:path w="1340" h="1257" extrusionOk="0">
                    <a:moveTo>
                      <a:pt x="775" y="1"/>
                    </a:moveTo>
                    <a:lnTo>
                      <a:pt x="754" y="43"/>
                    </a:lnTo>
                    <a:lnTo>
                      <a:pt x="670" y="106"/>
                    </a:lnTo>
                    <a:lnTo>
                      <a:pt x="628" y="147"/>
                    </a:lnTo>
                    <a:lnTo>
                      <a:pt x="419" y="189"/>
                    </a:lnTo>
                    <a:lnTo>
                      <a:pt x="293" y="315"/>
                    </a:lnTo>
                    <a:lnTo>
                      <a:pt x="231" y="440"/>
                    </a:lnTo>
                    <a:lnTo>
                      <a:pt x="84" y="566"/>
                    </a:lnTo>
                    <a:lnTo>
                      <a:pt x="0" y="629"/>
                    </a:lnTo>
                    <a:lnTo>
                      <a:pt x="42" y="733"/>
                    </a:lnTo>
                    <a:lnTo>
                      <a:pt x="126" y="796"/>
                    </a:lnTo>
                    <a:lnTo>
                      <a:pt x="126" y="859"/>
                    </a:lnTo>
                    <a:lnTo>
                      <a:pt x="210" y="943"/>
                    </a:lnTo>
                    <a:lnTo>
                      <a:pt x="210" y="1047"/>
                    </a:lnTo>
                    <a:lnTo>
                      <a:pt x="293" y="1131"/>
                    </a:lnTo>
                    <a:lnTo>
                      <a:pt x="356" y="1194"/>
                    </a:lnTo>
                    <a:lnTo>
                      <a:pt x="503" y="1256"/>
                    </a:lnTo>
                    <a:lnTo>
                      <a:pt x="607" y="1256"/>
                    </a:lnTo>
                    <a:lnTo>
                      <a:pt x="628" y="1194"/>
                    </a:lnTo>
                    <a:lnTo>
                      <a:pt x="670" y="1152"/>
                    </a:lnTo>
                    <a:lnTo>
                      <a:pt x="712" y="1026"/>
                    </a:lnTo>
                    <a:lnTo>
                      <a:pt x="816" y="984"/>
                    </a:lnTo>
                    <a:lnTo>
                      <a:pt x="879" y="943"/>
                    </a:lnTo>
                    <a:lnTo>
                      <a:pt x="984" y="922"/>
                    </a:lnTo>
                    <a:lnTo>
                      <a:pt x="1067" y="943"/>
                    </a:lnTo>
                    <a:lnTo>
                      <a:pt x="1172" y="859"/>
                    </a:lnTo>
                    <a:lnTo>
                      <a:pt x="1193" y="775"/>
                    </a:lnTo>
                    <a:lnTo>
                      <a:pt x="1151" y="733"/>
                    </a:lnTo>
                    <a:lnTo>
                      <a:pt x="1130" y="650"/>
                    </a:lnTo>
                    <a:lnTo>
                      <a:pt x="1235" y="608"/>
                    </a:lnTo>
                    <a:lnTo>
                      <a:pt x="1339" y="524"/>
                    </a:lnTo>
                    <a:lnTo>
                      <a:pt x="1339" y="399"/>
                    </a:lnTo>
                    <a:lnTo>
                      <a:pt x="1256" y="147"/>
                    </a:lnTo>
                    <a:lnTo>
                      <a:pt x="1130" y="43"/>
                    </a:lnTo>
                    <a:lnTo>
                      <a:pt x="1026" y="85"/>
                    </a:lnTo>
                    <a:lnTo>
                      <a:pt x="942" y="22"/>
                    </a:lnTo>
                    <a:lnTo>
                      <a:pt x="921" y="43"/>
                    </a:lnTo>
                    <a:lnTo>
                      <a:pt x="858" y="22"/>
                    </a:lnTo>
                    <a:lnTo>
                      <a:pt x="77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7" name="Google Shape;3067;p66"/>
              <p:cNvSpPr/>
              <p:nvPr/>
            </p:nvSpPr>
            <p:spPr>
              <a:xfrm>
                <a:off x="4697400" y="2660025"/>
                <a:ext cx="105175" cy="86850"/>
              </a:xfrm>
              <a:custGeom>
                <a:avLst/>
                <a:gdLst/>
                <a:ahLst/>
                <a:cxnLst/>
                <a:rect l="l" t="t" r="r" b="b"/>
                <a:pathLst>
                  <a:path w="4207" h="3474" extrusionOk="0">
                    <a:moveTo>
                      <a:pt x="1507" y="0"/>
                    </a:moveTo>
                    <a:lnTo>
                      <a:pt x="1466" y="63"/>
                    </a:lnTo>
                    <a:lnTo>
                      <a:pt x="1403" y="105"/>
                    </a:lnTo>
                    <a:lnTo>
                      <a:pt x="1298" y="105"/>
                    </a:lnTo>
                    <a:lnTo>
                      <a:pt x="1256" y="126"/>
                    </a:lnTo>
                    <a:lnTo>
                      <a:pt x="1152" y="63"/>
                    </a:lnTo>
                    <a:lnTo>
                      <a:pt x="1068" y="63"/>
                    </a:lnTo>
                    <a:lnTo>
                      <a:pt x="1026" y="105"/>
                    </a:lnTo>
                    <a:lnTo>
                      <a:pt x="880" y="293"/>
                    </a:lnTo>
                    <a:lnTo>
                      <a:pt x="629" y="398"/>
                    </a:lnTo>
                    <a:lnTo>
                      <a:pt x="231" y="503"/>
                    </a:lnTo>
                    <a:lnTo>
                      <a:pt x="252" y="586"/>
                    </a:lnTo>
                    <a:lnTo>
                      <a:pt x="1" y="754"/>
                    </a:lnTo>
                    <a:lnTo>
                      <a:pt x="22" y="1005"/>
                    </a:lnTo>
                    <a:lnTo>
                      <a:pt x="106" y="1067"/>
                    </a:lnTo>
                    <a:lnTo>
                      <a:pt x="189" y="1047"/>
                    </a:lnTo>
                    <a:lnTo>
                      <a:pt x="294" y="1005"/>
                    </a:lnTo>
                    <a:lnTo>
                      <a:pt x="419" y="1151"/>
                    </a:lnTo>
                    <a:lnTo>
                      <a:pt x="566" y="1277"/>
                    </a:lnTo>
                    <a:lnTo>
                      <a:pt x="733" y="1360"/>
                    </a:lnTo>
                    <a:lnTo>
                      <a:pt x="754" y="1486"/>
                    </a:lnTo>
                    <a:lnTo>
                      <a:pt x="901" y="1549"/>
                    </a:lnTo>
                    <a:lnTo>
                      <a:pt x="901" y="1674"/>
                    </a:lnTo>
                    <a:lnTo>
                      <a:pt x="754" y="1779"/>
                    </a:lnTo>
                    <a:lnTo>
                      <a:pt x="754" y="1904"/>
                    </a:lnTo>
                    <a:lnTo>
                      <a:pt x="650" y="1946"/>
                    </a:lnTo>
                    <a:lnTo>
                      <a:pt x="650" y="2114"/>
                    </a:lnTo>
                    <a:lnTo>
                      <a:pt x="754" y="2302"/>
                    </a:lnTo>
                    <a:lnTo>
                      <a:pt x="859" y="2679"/>
                    </a:lnTo>
                    <a:lnTo>
                      <a:pt x="880" y="2846"/>
                    </a:lnTo>
                    <a:lnTo>
                      <a:pt x="1089" y="3034"/>
                    </a:lnTo>
                    <a:lnTo>
                      <a:pt x="1298" y="3097"/>
                    </a:lnTo>
                    <a:lnTo>
                      <a:pt x="1507" y="3160"/>
                    </a:lnTo>
                    <a:lnTo>
                      <a:pt x="1570" y="3327"/>
                    </a:lnTo>
                    <a:lnTo>
                      <a:pt x="1759" y="3348"/>
                    </a:lnTo>
                    <a:lnTo>
                      <a:pt x="1884" y="3306"/>
                    </a:lnTo>
                    <a:lnTo>
                      <a:pt x="2031" y="3348"/>
                    </a:lnTo>
                    <a:lnTo>
                      <a:pt x="2031" y="3474"/>
                    </a:lnTo>
                    <a:lnTo>
                      <a:pt x="2093" y="3432"/>
                    </a:lnTo>
                    <a:lnTo>
                      <a:pt x="2240" y="3139"/>
                    </a:lnTo>
                    <a:lnTo>
                      <a:pt x="2428" y="2992"/>
                    </a:lnTo>
                    <a:lnTo>
                      <a:pt x="2554" y="2992"/>
                    </a:lnTo>
                    <a:lnTo>
                      <a:pt x="2637" y="2846"/>
                    </a:lnTo>
                    <a:lnTo>
                      <a:pt x="2763" y="2846"/>
                    </a:lnTo>
                    <a:lnTo>
                      <a:pt x="3077" y="3055"/>
                    </a:lnTo>
                    <a:lnTo>
                      <a:pt x="3244" y="2951"/>
                    </a:lnTo>
                    <a:lnTo>
                      <a:pt x="3391" y="3034"/>
                    </a:lnTo>
                    <a:lnTo>
                      <a:pt x="3453" y="3202"/>
                    </a:lnTo>
                    <a:lnTo>
                      <a:pt x="3600" y="3202"/>
                    </a:lnTo>
                    <a:lnTo>
                      <a:pt x="3851" y="3327"/>
                    </a:lnTo>
                    <a:lnTo>
                      <a:pt x="3997" y="3139"/>
                    </a:lnTo>
                    <a:lnTo>
                      <a:pt x="4102" y="3202"/>
                    </a:lnTo>
                    <a:lnTo>
                      <a:pt x="4123" y="3264"/>
                    </a:lnTo>
                    <a:lnTo>
                      <a:pt x="4207" y="3139"/>
                    </a:lnTo>
                    <a:lnTo>
                      <a:pt x="4165" y="2930"/>
                    </a:lnTo>
                    <a:lnTo>
                      <a:pt x="4102" y="2679"/>
                    </a:lnTo>
                    <a:lnTo>
                      <a:pt x="3955" y="2637"/>
                    </a:lnTo>
                    <a:lnTo>
                      <a:pt x="3851" y="2386"/>
                    </a:lnTo>
                    <a:lnTo>
                      <a:pt x="3851" y="2114"/>
                    </a:lnTo>
                    <a:lnTo>
                      <a:pt x="3767" y="1967"/>
                    </a:lnTo>
                    <a:lnTo>
                      <a:pt x="3579" y="1863"/>
                    </a:lnTo>
                    <a:lnTo>
                      <a:pt x="3432" y="1695"/>
                    </a:lnTo>
                    <a:lnTo>
                      <a:pt x="3328" y="1423"/>
                    </a:lnTo>
                    <a:lnTo>
                      <a:pt x="3139" y="1319"/>
                    </a:lnTo>
                    <a:lnTo>
                      <a:pt x="2909" y="1235"/>
                    </a:lnTo>
                    <a:lnTo>
                      <a:pt x="2867" y="1109"/>
                    </a:lnTo>
                    <a:lnTo>
                      <a:pt x="2763" y="1067"/>
                    </a:lnTo>
                    <a:lnTo>
                      <a:pt x="2554" y="1067"/>
                    </a:lnTo>
                    <a:lnTo>
                      <a:pt x="2323" y="1047"/>
                    </a:lnTo>
                    <a:lnTo>
                      <a:pt x="2240" y="963"/>
                    </a:lnTo>
                    <a:lnTo>
                      <a:pt x="2177" y="900"/>
                    </a:lnTo>
                    <a:lnTo>
                      <a:pt x="2135" y="733"/>
                    </a:lnTo>
                    <a:lnTo>
                      <a:pt x="2010" y="649"/>
                    </a:lnTo>
                    <a:lnTo>
                      <a:pt x="1759" y="272"/>
                    </a:lnTo>
                    <a:lnTo>
                      <a:pt x="1675" y="84"/>
                    </a:lnTo>
                    <a:lnTo>
                      <a:pt x="159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8" name="Google Shape;3068;p66"/>
              <p:cNvSpPr/>
              <p:nvPr/>
            </p:nvSpPr>
            <p:spPr>
              <a:xfrm>
                <a:off x="4697400" y="2660025"/>
                <a:ext cx="105175" cy="86850"/>
              </a:xfrm>
              <a:custGeom>
                <a:avLst/>
                <a:gdLst/>
                <a:ahLst/>
                <a:cxnLst/>
                <a:rect l="l" t="t" r="r" b="b"/>
                <a:pathLst>
                  <a:path w="4207" h="3474" extrusionOk="0">
                    <a:moveTo>
                      <a:pt x="1507" y="0"/>
                    </a:moveTo>
                    <a:lnTo>
                      <a:pt x="1466" y="63"/>
                    </a:lnTo>
                    <a:lnTo>
                      <a:pt x="1403" y="105"/>
                    </a:lnTo>
                    <a:lnTo>
                      <a:pt x="1298" y="105"/>
                    </a:lnTo>
                    <a:lnTo>
                      <a:pt x="1256" y="126"/>
                    </a:lnTo>
                    <a:lnTo>
                      <a:pt x="1152" y="63"/>
                    </a:lnTo>
                    <a:lnTo>
                      <a:pt x="1068" y="63"/>
                    </a:lnTo>
                    <a:lnTo>
                      <a:pt x="1026" y="105"/>
                    </a:lnTo>
                    <a:lnTo>
                      <a:pt x="880" y="293"/>
                    </a:lnTo>
                    <a:lnTo>
                      <a:pt x="629" y="398"/>
                    </a:lnTo>
                    <a:lnTo>
                      <a:pt x="231" y="503"/>
                    </a:lnTo>
                    <a:lnTo>
                      <a:pt x="252" y="586"/>
                    </a:lnTo>
                    <a:lnTo>
                      <a:pt x="1" y="754"/>
                    </a:lnTo>
                    <a:lnTo>
                      <a:pt x="22" y="1005"/>
                    </a:lnTo>
                    <a:lnTo>
                      <a:pt x="106" y="1067"/>
                    </a:lnTo>
                    <a:lnTo>
                      <a:pt x="189" y="1047"/>
                    </a:lnTo>
                    <a:lnTo>
                      <a:pt x="294" y="1005"/>
                    </a:lnTo>
                    <a:lnTo>
                      <a:pt x="419" y="1151"/>
                    </a:lnTo>
                    <a:lnTo>
                      <a:pt x="566" y="1277"/>
                    </a:lnTo>
                    <a:lnTo>
                      <a:pt x="733" y="1360"/>
                    </a:lnTo>
                    <a:lnTo>
                      <a:pt x="754" y="1486"/>
                    </a:lnTo>
                    <a:lnTo>
                      <a:pt x="901" y="1549"/>
                    </a:lnTo>
                    <a:lnTo>
                      <a:pt x="901" y="1674"/>
                    </a:lnTo>
                    <a:lnTo>
                      <a:pt x="754" y="1779"/>
                    </a:lnTo>
                    <a:lnTo>
                      <a:pt x="754" y="1904"/>
                    </a:lnTo>
                    <a:lnTo>
                      <a:pt x="650" y="1946"/>
                    </a:lnTo>
                    <a:lnTo>
                      <a:pt x="650" y="2114"/>
                    </a:lnTo>
                    <a:lnTo>
                      <a:pt x="754" y="2302"/>
                    </a:lnTo>
                    <a:lnTo>
                      <a:pt x="859" y="2679"/>
                    </a:lnTo>
                    <a:lnTo>
                      <a:pt x="880" y="2846"/>
                    </a:lnTo>
                    <a:lnTo>
                      <a:pt x="1089" y="3034"/>
                    </a:lnTo>
                    <a:lnTo>
                      <a:pt x="1298" y="3097"/>
                    </a:lnTo>
                    <a:lnTo>
                      <a:pt x="1507" y="3160"/>
                    </a:lnTo>
                    <a:lnTo>
                      <a:pt x="1570" y="3327"/>
                    </a:lnTo>
                    <a:lnTo>
                      <a:pt x="1759" y="3348"/>
                    </a:lnTo>
                    <a:lnTo>
                      <a:pt x="1884" y="3306"/>
                    </a:lnTo>
                    <a:lnTo>
                      <a:pt x="2031" y="3348"/>
                    </a:lnTo>
                    <a:lnTo>
                      <a:pt x="2031" y="3474"/>
                    </a:lnTo>
                    <a:lnTo>
                      <a:pt x="2093" y="3432"/>
                    </a:lnTo>
                    <a:lnTo>
                      <a:pt x="2240" y="3139"/>
                    </a:lnTo>
                    <a:lnTo>
                      <a:pt x="2428" y="2992"/>
                    </a:lnTo>
                    <a:lnTo>
                      <a:pt x="2554" y="2992"/>
                    </a:lnTo>
                    <a:lnTo>
                      <a:pt x="2637" y="2846"/>
                    </a:lnTo>
                    <a:lnTo>
                      <a:pt x="2763" y="2846"/>
                    </a:lnTo>
                    <a:lnTo>
                      <a:pt x="3077" y="3055"/>
                    </a:lnTo>
                    <a:lnTo>
                      <a:pt x="3244" y="2951"/>
                    </a:lnTo>
                    <a:lnTo>
                      <a:pt x="3391" y="3034"/>
                    </a:lnTo>
                    <a:lnTo>
                      <a:pt x="3453" y="3202"/>
                    </a:lnTo>
                    <a:lnTo>
                      <a:pt x="3600" y="3202"/>
                    </a:lnTo>
                    <a:lnTo>
                      <a:pt x="3851" y="3327"/>
                    </a:lnTo>
                    <a:lnTo>
                      <a:pt x="3997" y="3139"/>
                    </a:lnTo>
                    <a:lnTo>
                      <a:pt x="4102" y="3202"/>
                    </a:lnTo>
                    <a:lnTo>
                      <a:pt x="4123" y="3264"/>
                    </a:lnTo>
                    <a:lnTo>
                      <a:pt x="4207" y="3139"/>
                    </a:lnTo>
                    <a:lnTo>
                      <a:pt x="4165" y="2930"/>
                    </a:lnTo>
                    <a:lnTo>
                      <a:pt x="4102" y="2679"/>
                    </a:lnTo>
                    <a:lnTo>
                      <a:pt x="3955" y="2637"/>
                    </a:lnTo>
                    <a:lnTo>
                      <a:pt x="3851" y="2386"/>
                    </a:lnTo>
                    <a:lnTo>
                      <a:pt x="3851" y="2114"/>
                    </a:lnTo>
                    <a:lnTo>
                      <a:pt x="3767" y="1967"/>
                    </a:lnTo>
                    <a:lnTo>
                      <a:pt x="3579" y="1863"/>
                    </a:lnTo>
                    <a:lnTo>
                      <a:pt x="3432" y="1695"/>
                    </a:lnTo>
                    <a:lnTo>
                      <a:pt x="3328" y="1423"/>
                    </a:lnTo>
                    <a:lnTo>
                      <a:pt x="3139" y="1319"/>
                    </a:lnTo>
                    <a:lnTo>
                      <a:pt x="2909" y="1235"/>
                    </a:lnTo>
                    <a:lnTo>
                      <a:pt x="2867" y="1109"/>
                    </a:lnTo>
                    <a:lnTo>
                      <a:pt x="2763" y="1067"/>
                    </a:lnTo>
                    <a:lnTo>
                      <a:pt x="2554" y="1067"/>
                    </a:lnTo>
                    <a:lnTo>
                      <a:pt x="2323" y="1047"/>
                    </a:lnTo>
                    <a:lnTo>
                      <a:pt x="2240" y="963"/>
                    </a:lnTo>
                    <a:lnTo>
                      <a:pt x="2177" y="900"/>
                    </a:lnTo>
                    <a:lnTo>
                      <a:pt x="2135" y="733"/>
                    </a:lnTo>
                    <a:lnTo>
                      <a:pt x="2010" y="649"/>
                    </a:lnTo>
                    <a:lnTo>
                      <a:pt x="1759" y="272"/>
                    </a:lnTo>
                    <a:lnTo>
                      <a:pt x="1675" y="84"/>
                    </a:lnTo>
                    <a:lnTo>
                      <a:pt x="159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9" name="Google Shape;3069;p66"/>
              <p:cNvSpPr/>
              <p:nvPr/>
            </p:nvSpPr>
            <p:spPr>
              <a:xfrm>
                <a:off x="4252775" y="2586800"/>
                <a:ext cx="70650" cy="19900"/>
              </a:xfrm>
              <a:custGeom>
                <a:avLst/>
                <a:gdLst/>
                <a:ahLst/>
                <a:cxnLst/>
                <a:rect l="l" t="t" r="r" b="b"/>
                <a:pathLst>
                  <a:path w="2826" h="796" extrusionOk="0">
                    <a:moveTo>
                      <a:pt x="2240" y="0"/>
                    </a:moveTo>
                    <a:cubicBezTo>
                      <a:pt x="2240" y="0"/>
                      <a:pt x="1717" y="230"/>
                      <a:pt x="1612" y="230"/>
                    </a:cubicBezTo>
                    <a:cubicBezTo>
                      <a:pt x="1507" y="230"/>
                      <a:pt x="1382" y="105"/>
                      <a:pt x="1382" y="105"/>
                    </a:cubicBezTo>
                    <a:lnTo>
                      <a:pt x="733" y="126"/>
                    </a:lnTo>
                    <a:lnTo>
                      <a:pt x="754" y="293"/>
                    </a:lnTo>
                    <a:cubicBezTo>
                      <a:pt x="775" y="419"/>
                      <a:pt x="231" y="419"/>
                      <a:pt x="22" y="419"/>
                    </a:cubicBezTo>
                    <a:lnTo>
                      <a:pt x="22" y="439"/>
                    </a:lnTo>
                    <a:lnTo>
                      <a:pt x="1" y="481"/>
                    </a:lnTo>
                    <a:lnTo>
                      <a:pt x="85" y="481"/>
                    </a:lnTo>
                    <a:lnTo>
                      <a:pt x="105" y="586"/>
                    </a:lnTo>
                    <a:lnTo>
                      <a:pt x="189" y="586"/>
                    </a:lnTo>
                    <a:lnTo>
                      <a:pt x="231" y="502"/>
                    </a:lnTo>
                    <a:lnTo>
                      <a:pt x="398" y="544"/>
                    </a:lnTo>
                    <a:lnTo>
                      <a:pt x="461" y="544"/>
                    </a:lnTo>
                    <a:lnTo>
                      <a:pt x="545" y="460"/>
                    </a:lnTo>
                    <a:lnTo>
                      <a:pt x="649" y="502"/>
                    </a:lnTo>
                    <a:lnTo>
                      <a:pt x="880" y="711"/>
                    </a:lnTo>
                    <a:lnTo>
                      <a:pt x="984" y="732"/>
                    </a:lnTo>
                    <a:lnTo>
                      <a:pt x="1173" y="691"/>
                    </a:lnTo>
                    <a:lnTo>
                      <a:pt x="1424" y="628"/>
                    </a:lnTo>
                    <a:lnTo>
                      <a:pt x="1507" y="649"/>
                    </a:lnTo>
                    <a:lnTo>
                      <a:pt x="1821" y="649"/>
                    </a:lnTo>
                    <a:lnTo>
                      <a:pt x="1863" y="691"/>
                    </a:lnTo>
                    <a:lnTo>
                      <a:pt x="1863" y="586"/>
                    </a:lnTo>
                    <a:lnTo>
                      <a:pt x="2072" y="502"/>
                    </a:lnTo>
                    <a:lnTo>
                      <a:pt x="2386" y="691"/>
                    </a:lnTo>
                    <a:lnTo>
                      <a:pt x="2595" y="691"/>
                    </a:lnTo>
                    <a:lnTo>
                      <a:pt x="2805" y="795"/>
                    </a:lnTo>
                    <a:lnTo>
                      <a:pt x="2826" y="586"/>
                    </a:lnTo>
                    <a:lnTo>
                      <a:pt x="2742" y="481"/>
                    </a:lnTo>
                    <a:lnTo>
                      <a:pt x="2595" y="377"/>
                    </a:lnTo>
                    <a:lnTo>
                      <a:pt x="2637" y="188"/>
                    </a:lnTo>
                    <a:cubicBezTo>
                      <a:pt x="2628" y="188"/>
                      <a:pt x="2594" y="197"/>
                      <a:pt x="2555" y="197"/>
                    </a:cubicBezTo>
                    <a:cubicBezTo>
                      <a:pt x="2507" y="197"/>
                      <a:pt x="2451" y="184"/>
                      <a:pt x="2428" y="126"/>
                    </a:cubicBezTo>
                    <a:cubicBezTo>
                      <a:pt x="2386" y="21"/>
                      <a:pt x="2240" y="0"/>
                      <a:pt x="224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0" name="Google Shape;3070;p66"/>
              <p:cNvSpPr/>
              <p:nvPr/>
            </p:nvSpPr>
            <p:spPr>
              <a:xfrm>
                <a:off x="4298825" y="2603000"/>
                <a:ext cx="2625" cy="2650"/>
              </a:xfrm>
              <a:custGeom>
                <a:avLst/>
                <a:gdLst/>
                <a:ahLst/>
                <a:cxnLst/>
                <a:rect l="l" t="t" r="r" b="b"/>
                <a:pathLst>
                  <a:path w="105" h="106" fill="none" extrusionOk="0">
                    <a:moveTo>
                      <a:pt x="105" y="105"/>
                    </a:moveTo>
                    <a:lnTo>
                      <a:pt x="0" y="1"/>
                    </a:lnTo>
                  </a:path>
                </a:pathLst>
              </a:custGeom>
              <a:solidFill>
                <a:schemeClr val="dk2"/>
              </a:solidFill>
              <a:ln w="25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1" name="Google Shape;3071;p66"/>
              <p:cNvSpPr/>
              <p:nvPr/>
            </p:nvSpPr>
            <p:spPr>
              <a:xfrm>
                <a:off x="4949025" y="2811200"/>
                <a:ext cx="44475" cy="26175"/>
              </a:xfrm>
              <a:custGeom>
                <a:avLst/>
                <a:gdLst/>
                <a:ahLst/>
                <a:cxnLst/>
                <a:rect l="l" t="t" r="r" b="b"/>
                <a:pathLst>
                  <a:path w="1779" h="1047" extrusionOk="0">
                    <a:moveTo>
                      <a:pt x="753" y="0"/>
                    </a:moveTo>
                    <a:lnTo>
                      <a:pt x="586" y="21"/>
                    </a:lnTo>
                    <a:lnTo>
                      <a:pt x="314" y="189"/>
                    </a:lnTo>
                    <a:lnTo>
                      <a:pt x="188" y="440"/>
                    </a:lnTo>
                    <a:lnTo>
                      <a:pt x="63" y="502"/>
                    </a:lnTo>
                    <a:lnTo>
                      <a:pt x="63" y="628"/>
                    </a:lnTo>
                    <a:lnTo>
                      <a:pt x="0" y="733"/>
                    </a:lnTo>
                    <a:lnTo>
                      <a:pt x="105" y="921"/>
                    </a:lnTo>
                    <a:lnTo>
                      <a:pt x="314" y="942"/>
                    </a:lnTo>
                    <a:lnTo>
                      <a:pt x="398" y="879"/>
                    </a:lnTo>
                    <a:lnTo>
                      <a:pt x="691" y="1046"/>
                    </a:lnTo>
                    <a:lnTo>
                      <a:pt x="837" y="1046"/>
                    </a:lnTo>
                    <a:lnTo>
                      <a:pt x="942" y="921"/>
                    </a:lnTo>
                    <a:lnTo>
                      <a:pt x="1067" y="879"/>
                    </a:lnTo>
                    <a:lnTo>
                      <a:pt x="1172" y="942"/>
                    </a:lnTo>
                    <a:lnTo>
                      <a:pt x="1381" y="879"/>
                    </a:lnTo>
                    <a:lnTo>
                      <a:pt x="1549" y="921"/>
                    </a:lnTo>
                    <a:lnTo>
                      <a:pt x="1779" y="837"/>
                    </a:lnTo>
                    <a:lnTo>
                      <a:pt x="1779" y="733"/>
                    </a:lnTo>
                    <a:lnTo>
                      <a:pt x="1779" y="565"/>
                    </a:lnTo>
                    <a:lnTo>
                      <a:pt x="1590" y="502"/>
                    </a:lnTo>
                    <a:lnTo>
                      <a:pt x="1590" y="398"/>
                    </a:lnTo>
                    <a:lnTo>
                      <a:pt x="1632" y="230"/>
                    </a:lnTo>
                    <a:lnTo>
                      <a:pt x="1590" y="230"/>
                    </a:lnTo>
                    <a:lnTo>
                      <a:pt x="1528" y="126"/>
                    </a:lnTo>
                    <a:lnTo>
                      <a:pt x="1360" y="105"/>
                    </a:lnTo>
                    <a:lnTo>
                      <a:pt x="1214" y="189"/>
                    </a:lnTo>
                    <a:lnTo>
                      <a:pt x="1109" y="126"/>
                    </a:lnTo>
                    <a:lnTo>
                      <a:pt x="837" y="105"/>
                    </a:lnTo>
                    <a:lnTo>
                      <a:pt x="75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2" name="Google Shape;3072;p66"/>
              <p:cNvSpPr/>
              <p:nvPr/>
            </p:nvSpPr>
            <p:spPr>
              <a:xfrm>
                <a:off x="3967175" y="2589925"/>
                <a:ext cx="35075" cy="29850"/>
              </a:xfrm>
              <a:custGeom>
                <a:avLst/>
                <a:gdLst/>
                <a:ahLst/>
                <a:cxnLst/>
                <a:rect l="l" t="t" r="r" b="b"/>
                <a:pathLst>
                  <a:path w="1403" h="1194" extrusionOk="0">
                    <a:moveTo>
                      <a:pt x="900" y="1"/>
                    </a:moveTo>
                    <a:lnTo>
                      <a:pt x="754" y="42"/>
                    </a:lnTo>
                    <a:lnTo>
                      <a:pt x="628" y="42"/>
                    </a:lnTo>
                    <a:lnTo>
                      <a:pt x="419" y="84"/>
                    </a:lnTo>
                    <a:lnTo>
                      <a:pt x="314" y="168"/>
                    </a:lnTo>
                    <a:lnTo>
                      <a:pt x="210" y="189"/>
                    </a:lnTo>
                    <a:lnTo>
                      <a:pt x="42" y="273"/>
                    </a:lnTo>
                    <a:lnTo>
                      <a:pt x="63" y="356"/>
                    </a:lnTo>
                    <a:lnTo>
                      <a:pt x="21" y="398"/>
                    </a:lnTo>
                    <a:lnTo>
                      <a:pt x="21" y="377"/>
                    </a:lnTo>
                    <a:lnTo>
                      <a:pt x="1" y="586"/>
                    </a:lnTo>
                    <a:lnTo>
                      <a:pt x="21" y="796"/>
                    </a:lnTo>
                    <a:lnTo>
                      <a:pt x="126" y="942"/>
                    </a:lnTo>
                    <a:lnTo>
                      <a:pt x="168" y="1089"/>
                    </a:lnTo>
                    <a:lnTo>
                      <a:pt x="314" y="1193"/>
                    </a:lnTo>
                    <a:lnTo>
                      <a:pt x="314" y="1151"/>
                    </a:lnTo>
                    <a:lnTo>
                      <a:pt x="524" y="1026"/>
                    </a:lnTo>
                    <a:lnTo>
                      <a:pt x="691" y="984"/>
                    </a:lnTo>
                    <a:lnTo>
                      <a:pt x="691" y="921"/>
                    </a:lnTo>
                    <a:lnTo>
                      <a:pt x="837" y="838"/>
                    </a:lnTo>
                    <a:lnTo>
                      <a:pt x="1110" y="879"/>
                    </a:lnTo>
                    <a:lnTo>
                      <a:pt x="1256" y="796"/>
                    </a:lnTo>
                    <a:lnTo>
                      <a:pt x="1361" y="775"/>
                    </a:lnTo>
                    <a:lnTo>
                      <a:pt x="1402" y="712"/>
                    </a:lnTo>
                    <a:lnTo>
                      <a:pt x="1402" y="607"/>
                    </a:lnTo>
                    <a:lnTo>
                      <a:pt x="1382" y="461"/>
                    </a:lnTo>
                    <a:lnTo>
                      <a:pt x="1214" y="189"/>
                    </a:lnTo>
                    <a:lnTo>
                      <a:pt x="98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3" name="Google Shape;3073;p66"/>
              <p:cNvSpPr/>
              <p:nvPr/>
            </p:nvSpPr>
            <p:spPr>
              <a:xfrm>
                <a:off x="3938400" y="2522975"/>
                <a:ext cx="58625" cy="76925"/>
              </a:xfrm>
              <a:custGeom>
                <a:avLst/>
                <a:gdLst/>
                <a:ahLst/>
                <a:cxnLst/>
                <a:rect l="l" t="t" r="r" b="b"/>
                <a:pathLst>
                  <a:path w="2345" h="3077" extrusionOk="0">
                    <a:moveTo>
                      <a:pt x="461" y="0"/>
                    </a:moveTo>
                    <a:lnTo>
                      <a:pt x="336" y="105"/>
                    </a:lnTo>
                    <a:lnTo>
                      <a:pt x="315" y="147"/>
                    </a:lnTo>
                    <a:lnTo>
                      <a:pt x="210" y="147"/>
                    </a:lnTo>
                    <a:lnTo>
                      <a:pt x="64" y="210"/>
                    </a:lnTo>
                    <a:lnTo>
                      <a:pt x="1" y="272"/>
                    </a:lnTo>
                    <a:lnTo>
                      <a:pt x="22" y="314"/>
                    </a:lnTo>
                    <a:lnTo>
                      <a:pt x="64" y="461"/>
                    </a:lnTo>
                    <a:lnTo>
                      <a:pt x="105" y="628"/>
                    </a:lnTo>
                    <a:lnTo>
                      <a:pt x="168" y="670"/>
                    </a:lnTo>
                    <a:lnTo>
                      <a:pt x="273" y="691"/>
                    </a:lnTo>
                    <a:lnTo>
                      <a:pt x="273" y="754"/>
                    </a:lnTo>
                    <a:lnTo>
                      <a:pt x="231" y="754"/>
                    </a:lnTo>
                    <a:lnTo>
                      <a:pt x="105" y="775"/>
                    </a:lnTo>
                    <a:lnTo>
                      <a:pt x="126" y="879"/>
                    </a:lnTo>
                    <a:lnTo>
                      <a:pt x="147" y="900"/>
                    </a:lnTo>
                    <a:lnTo>
                      <a:pt x="210" y="879"/>
                    </a:lnTo>
                    <a:lnTo>
                      <a:pt x="273" y="879"/>
                    </a:lnTo>
                    <a:lnTo>
                      <a:pt x="252" y="1047"/>
                    </a:lnTo>
                    <a:lnTo>
                      <a:pt x="147" y="1193"/>
                    </a:lnTo>
                    <a:lnTo>
                      <a:pt x="147" y="1277"/>
                    </a:lnTo>
                    <a:lnTo>
                      <a:pt x="315" y="1402"/>
                    </a:lnTo>
                    <a:lnTo>
                      <a:pt x="419" y="1423"/>
                    </a:lnTo>
                    <a:lnTo>
                      <a:pt x="461" y="1486"/>
                    </a:lnTo>
                    <a:lnTo>
                      <a:pt x="440" y="1570"/>
                    </a:lnTo>
                    <a:lnTo>
                      <a:pt x="336" y="1507"/>
                    </a:lnTo>
                    <a:lnTo>
                      <a:pt x="273" y="1528"/>
                    </a:lnTo>
                    <a:lnTo>
                      <a:pt x="273" y="1674"/>
                    </a:lnTo>
                    <a:lnTo>
                      <a:pt x="419" y="1821"/>
                    </a:lnTo>
                    <a:lnTo>
                      <a:pt x="356" y="1842"/>
                    </a:lnTo>
                    <a:lnTo>
                      <a:pt x="482" y="1988"/>
                    </a:lnTo>
                    <a:lnTo>
                      <a:pt x="482" y="2051"/>
                    </a:lnTo>
                    <a:lnTo>
                      <a:pt x="545" y="2135"/>
                    </a:lnTo>
                    <a:lnTo>
                      <a:pt x="670" y="2135"/>
                    </a:lnTo>
                    <a:lnTo>
                      <a:pt x="754" y="2218"/>
                    </a:lnTo>
                    <a:lnTo>
                      <a:pt x="900" y="2239"/>
                    </a:lnTo>
                    <a:lnTo>
                      <a:pt x="900" y="2365"/>
                    </a:lnTo>
                    <a:lnTo>
                      <a:pt x="838" y="2448"/>
                    </a:lnTo>
                    <a:lnTo>
                      <a:pt x="796" y="2511"/>
                    </a:lnTo>
                    <a:lnTo>
                      <a:pt x="859" y="2532"/>
                    </a:lnTo>
                    <a:lnTo>
                      <a:pt x="942" y="2658"/>
                    </a:lnTo>
                    <a:lnTo>
                      <a:pt x="984" y="2658"/>
                    </a:lnTo>
                    <a:lnTo>
                      <a:pt x="1089" y="2741"/>
                    </a:lnTo>
                    <a:lnTo>
                      <a:pt x="1152" y="2846"/>
                    </a:lnTo>
                    <a:lnTo>
                      <a:pt x="1152" y="2992"/>
                    </a:lnTo>
                    <a:lnTo>
                      <a:pt x="1172" y="3076"/>
                    </a:lnTo>
                    <a:lnTo>
                      <a:pt x="1214" y="3034"/>
                    </a:lnTo>
                    <a:lnTo>
                      <a:pt x="1193" y="2951"/>
                    </a:lnTo>
                    <a:lnTo>
                      <a:pt x="1361" y="2867"/>
                    </a:lnTo>
                    <a:lnTo>
                      <a:pt x="1465" y="2846"/>
                    </a:lnTo>
                    <a:lnTo>
                      <a:pt x="1570" y="2762"/>
                    </a:lnTo>
                    <a:lnTo>
                      <a:pt x="1779" y="2720"/>
                    </a:lnTo>
                    <a:lnTo>
                      <a:pt x="1905" y="2720"/>
                    </a:lnTo>
                    <a:lnTo>
                      <a:pt x="2051" y="2679"/>
                    </a:lnTo>
                    <a:lnTo>
                      <a:pt x="2135" y="2679"/>
                    </a:lnTo>
                    <a:lnTo>
                      <a:pt x="2198" y="2574"/>
                    </a:lnTo>
                    <a:lnTo>
                      <a:pt x="2114" y="2469"/>
                    </a:lnTo>
                    <a:lnTo>
                      <a:pt x="2093" y="2365"/>
                    </a:lnTo>
                    <a:lnTo>
                      <a:pt x="2302" y="2197"/>
                    </a:lnTo>
                    <a:lnTo>
                      <a:pt x="2344" y="2051"/>
                    </a:lnTo>
                    <a:lnTo>
                      <a:pt x="2261" y="1925"/>
                    </a:lnTo>
                    <a:lnTo>
                      <a:pt x="2093" y="1737"/>
                    </a:lnTo>
                    <a:lnTo>
                      <a:pt x="2030" y="1507"/>
                    </a:lnTo>
                    <a:lnTo>
                      <a:pt x="2114" y="1423"/>
                    </a:lnTo>
                    <a:lnTo>
                      <a:pt x="2093" y="1319"/>
                    </a:lnTo>
                    <a:lnTo>
                      <a:pt x="2051" y="1193"/>
                    </a:lnTo>
                    <a:lnTo>
                      <a:pt x="2030" y="1109"/>
                    </a:lnTo>
                    <a:lnTo>
                      <a:pt x="2135" y="984"/>
                    </a:lnTo>
                    <a:lnTo>
                      <a:pt x="1926" y="963"/>
                    </a:lnTo>
                    <a:lnTo>
                      <a:pt x="1842" y="1088"/>
                    </a:lnTo>
                    <a:lnTo>
                      <a:pt x="1737" y="1005"/>
                    </a:lnTo>
                    <a:lnTo>
                      <a:pt x="1633" y="1047"/>
                    </a:lnTo>
                    <a:lnTo>
                      <a:pt x="1591" y="963"/>
                    </a:lnTo>
                    <a:lnTo>
                      <a:pt x="1382" y="879"/>
                    </a:lnTo>
                    <a:lnTo>
                      <a:pt x="1361" y="837"/>
                    </a:lnTo>
                    <a:lnTo>
                      <a:pt x="1424" y="691"/>
                    </a:lnTo>
                    <a:lnTo>
                      <a:pt x="1277" y="565"/>
                    </a:lnTo>
                    <a:lnTo>
                      <a:pt x="1110" y="482"/>
                    </a:lnTo>
                    <a:lnTo>
                      <a:pt x="1089" y="377"/>
                    </a:lnTo>
                    <a:lnTo>
                      <a:pt x="900" y="168"/>
                    </a:lnTo>
                    <a:lnTo>
                      <a:pt x="880" y="105"/>
                    </a:lnTo>
                    <a:lnTo>
                      <a:pt x="754" y="63"/>
                    </a:lnTo>
                    <a:lnTo>
                      <a:pt x="670" y="42"/>
                    </a:lnTo>
                    <a:lnTo>
                      <a:pt x="566" y="21"/>
                    </a:lnTo>
                    <a:lnTo>
                      <a:pt x="46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4" name="Google Shape;3074;p66"/>
              <p:cNvSpPr/>
              <p:nvPr/>
            </p:nvSpPr>
            <p:spPr>
              <a:xfrm>
                <a:off x="5009700" y="2810675"/>
                <a:ext cx="128175" cy="288250"/>
              </a:xfrm>
              <a:custGeom>
                <a:avLst/>
                <a:gdLst/>
                <a:ahLst/>
                <a:cxnLst/>
                <a:rect l="l" t="t" r="r" b="b"/>
                <a:pathLst>
                  <a:path w="5127" h="11530" extrusionOk="0">
                    <a:moveTo>
                      <a:pt x="2407" y="0"/>
                    </a:moveTo>
                    <a:lnTo>
                      <a:pt x="2302" y="42"/>
                    </a:lnTo>
                    <a:lnTo>
                      <a:pt x="2344" y="63"/>
                    </a:lnTo>
                    <a:lnTo>
                      <a:pt x="2365" y="147"/>
                    </a:lnTo>
                    <a:lnTo>
                      <a:pt x="2260" y="251"/>
                    </a:lnTo>
                    <a:lnTo>
                      <a:pt x="2260" y="419"/>
                    </a:lnTo>
                    <a:lnTo>
                      <a:pt x="2281" y="523"/>
                    </a:lnTo>
                    <a:lnTo>
                      <a:pt x="2155" y="461"/>
                    </a:lnTo>
                    <a:lnTo>
                      <a:pt x="2072" y="377"/>
                    </a:lnTo>
                    <a:lnTo>
                      <a:pt x="1925" y="482"/>
                    </a:lnTo>
                    <a:lnTo>
                      <a:pt x="1716" y="544"/>
                    </a:lnTo>
                    <a:lnTo>
                      <a:pt x="1653" y="691"/>
                    </a:lnTo>
                    <a:lnTo>
                      <a:pt x="1528" y="858"/>
                    </a:lnTo>
                    <a:lnTo>
                      <a:pt x="1402" y="900"/>
                    </a:lnTo>
                    <a:lnTo>
                      <a:pt x="1214" y="1193"/>
                    </a:lnTo>
                    <a:lnTo>
                      <a:pt x="1193" y="1360"/>
                    </a:lnTo>
                    <a:lnTo>
                      <a:pt x="1235" y="1402"/>
                    </a:lnTo>
                    <a:lnTo>
                      <a:pt x="1151" y="1632"/>
                    </a:lnTo>
                    <a:lnTo>
                      <a:pt x="1005" y="1904"/>
                    </a:lnTo>
                    <a:lnTo>
                      <a:pt x="1005" y="2009"/>
                    </a:lnTo>
                    <a:lnTo>
                      <a:pt x="1130" y="2051"/>
                    </a:lnTo>
                    <a:lnTo>
                      <a:pt x="1005" y="2365"/>
                    </a:lnTo>
                    <a:lnTo>
                      <a:pt x="942" y="2616"/>
                    </a:lnTo>
                    <a:lnTo>
                      <a:pt x="879" y="2825"/>
                    </a:lnTo>
                    <a:lnTo>
                      <a:pt x="712" y="2825"/>
                    </a:lnTo>
                    <a:lnTo>
                      <a:pt x="607" y="2783"/>
                    </a:lnTo>
                    <a:lnTo>
                      <a:pt x="502" y="2783"/>
                    </a:lnTo>
                    <a:lnTo>
                      <a:pt x="565" y="3076"/>
                    </a:lnTo>
                    <a:lnTo>
                      <a:pt x="565" y="3202"/>
                    </a:lnTo>
                    <a:lnTo>
                      <a:pt x="565" y="3411"/>
                    </a:lnTo>
                    <a:lnTo>
                      <a:pt x="419" y="3411"/>
                    </a:lnTo>
                    <a:lnTo>
                      <a:pt x="440" y="3578"/>
                    </a:lnTo>
                    <a:lnTo>
                      <a:pt x="419" y="3704"/>
                    </a:lnTo>
                    <a:lnTo>
                      <a:pt x="440" y="3808"/>
                    </a:lnTo>
                    <a:lnTo>
                      <a:pt x="398" y="4018"/>
                    </a:lnTo>
                    <a:lnTo>
                      <a:pt x="314" y="4039"/>
                    </a:lnTo>
                    <a:lnTo>
                      <a:pt x="272" y="4018"/>
                    </a:lnTo>
                    <a:lnTo>
                      <a:pt x="251" y="4122"/>
                    </a:lnTo>
                    <a:lnTo>
                      <a:pt x="251" y="4206"/>
                    </a:lnTo>
                    <a:lnTo>
                      <a:pt x="251" y="4332"/>
                    </a:lnTo>
                    <a:lnTo>
                      <a:pt x="189" y="4457"/>
                    </a:lnTo>
                    <a:lnTo>
                      <a:pt x="147" y="4436"/>
                    </a:lnTo>
                    <a:lnTo>
                      <a:pt x="42" y="4562"/>
                    </a:lnTo>
                    <a:lnTo>
                      <a:pt x="0" y="4666"/>
                    </a:lnTo>
                    <a:lnTo>
                      <a:pt x="0" y="4729"/>
                    </a:lnTo>
                    <a:lnTo>
                      <a:pt x="84" y="4834"/>
                    </a:lnTo>
                    <a:lnTo>
                      <a:pt x="105" y="4980"/>
                    </a:lnTo>
                    <a:lnTo>
                      <a:pt x="377" y="5231"/>
                    </a:lnTo>
                    <a:lnTo>
                      <a:pt x="377" y="5231"/>
                    </a:lnTo>
                    <a:lnTo>
                      <a:pt x="314" y="5127"/>
                    </a:lnTo>
                    <a:lnTo>
                      <a:pt x="314" y="5064"/>
                    </a:lnTo>
                    <a:lnTo>
                      <a:pt x="398" y="5148"/>
                    </a:lnTo>
                    <a:lnTo>
                      <a:pt x="523" y="5148"/>
                    </a:lnTo>
                    <a:lnTo>
                      <a:pt x="419" y="5231"/>
                    </a:lnTo>
                    <a:lnTo>
                      <a:pt x="440" y="5273"/>
                    </a:lnTo>
                    <a:lnTo>
                      <a:pt x="565" y="5273"/>
                    </a:lnTo>
                    <a:lnTo>
                      <a:pt x="565" y="5189"/>
                    </a:lnTo>
                    <a:lnTo>
                      <a:pt x="586" y="5273"/>
                    </a:lnTo>
                    <a:lnTo>
                      <a:pt x="691" y="5273"/>
                    </a:lnTo>
                    <a:lnTo>
                      <a:pt x="733" y="5357"/>
                    </a:lnTo>
                    <a:lnTo>
                      <a:pt x="921" y="5399"/>
                    </a:lnTo>
                    <a:lnTo>
                      <a:pt x="1026" y="5566"/>
                    </a:lnTo>
                    <a:lnTo>
                      <a:pt x="1026" y="5671"/>
                    </a:lnTo>
                    <a:lnTo>
                      <a:pt x="942" y="5692"/>
                    </a:lnTo>
                    <a:lnTo>
                      <a:pt x="900" y="5608"/>
                    </a:lnTo>
                    <a:lnTo>
                      <a:pt x="816" y="5671"/>
                    </a:lnTo>
                    <a:lnTo>
                      <a:pt x="900" y="5754"/>
                    </a:lnTo>
                    <a:lnTo>
                      <a:pt x="921" y="5775"/>
                    </a:lnTo>
                    <a:lnTo>
                      <a:pt x="900" y="5796"/>
                    </a:lnTo>
                    <a:lnTo>
                      <a:pt x="795" y="5775"/>
                    </a:lnTo>
                    <a:lnTo>
                      <a:pt x="774" y="5671"/>
                    </a:lnTo>
                    <a:lnTo>
                      <a:pt x="670" y="5671"/>
                    </a:lnTo>
                    <a:lnTo>
                      <a:pt x="670" y="5712"/>
                    </a:lnTo>
                    <a:lnTo>
                      <a:pt x="795" y="5817"/>
                    </a:lnTo>
                    <a:lnTo>
                      <a:pt x="795" y="5880"/>
                    </a:lnTo>
                    <a:lnTo>
                      <a:pt x="900" y="6005"/>
                    </a:lnTo>
                    <a:lnTo>
                      <a:pt x="1109" y="6068"/>
                    </a:lnTo>
                    <a:lnTo>
                      <a:pt x="1088" y="5880"/>
                    </a:lnTo>
                    <a:lnTo>
                      <a:pt x="1026" y="5775"/>
                    </a:lnTo>
                    <a:lnTo>
                      <a:pt x="1151" y="5859"/>
                    </a:lnTo>
                    <a:lnTo>
                      <a:pt x="1151" y="5964"/>
                    </a:lnTo>
                    <a:lnTo>
                      <a:pt x="1214" y="6068"/>
                    </a:lnTo>
                    <a:lnTo>
                      <a:pt x="1298" y="6131"/>
                    </a:lnTo>
                    <a:lnTo>
                      <a:pt x="1319" y="6298"/>
                    </a:lnTo>
                    <a:lnTo>
                      <a:pt x="1402" y="6382"/>
                    </a:lnTo>
                    <a:lnTo>
                      <a:pt x="1360" y="6403"/>
                    </a:lnTo>
                    <a:lnTo>
                      <a:pt x="1402" y="6445"/>
                    </a:lnTo>
                    <a:lnTo>
                      <a:pt x="1465" y="6487"/>
                    </a:lnTo>
                    <a:lnTo>
                      <a:pt x="1465" y="6717"/>
                    </a:lnTo>
                    <a:lnTo>
                      <a:pt x="1570" y="6947"/>
                    </a:lnTo>
                    <a:lnTo>
                      <a:pt x="1632" y="7010"/>
                    </a:lnTo>
                    <a:lnTo>
                      <a:pt x="1486" y="7114"/>
                    </a:lnTo>
                    <a:lnTo>
                      <a:pt x="1402" y="7658"/>
                    </a:lnTo>
                    <a:lnTo>
                      <a:pt x="1444" y="7784"/>
                    </a:lnTo>
                    <a:lnTo>
                      <a:pt x="1423" y="7847"/>
                    </a:lnTo>
                    <a:lnTo>
                      <a:pt x="1444" y="7889"/>
                    </a:lnTo>
                    <a:lnTo>
                      <a:pt x="1528" y="7742"/>
                    </a:lnTo>
                    <a:lnTo>
                      <a:pt x="1653" y="7637"/>
                    </a:lnTo>
                    <a:lnTo>
                      <a:pt x="1716" y="7470"/>
                    </a:lnTo>
                    <a:lnTo>
                      <a:pt x="1716" y="7658"/>
                    </a:lnTo>
                    <a:lnTo>
                      <a:pt x="1549" y="7805"/>
                    </a:lnTo>
                    <a:lnTo>
                      <a:pt x="1549" y="7972"/>
                    </a:lnTo>
                    <a:lnTo>
                      <a:pt x="1632" y="7951"/>
                    </a:lnTo>
                    <a:lnTo>
                      <a:pt x="1632" y="7868"/>
                    </a:lnTo>
                    <a:lnTo>
                      <a:pt x="1779" y="7784"/>
                    </a:lnTo>
                    <a:lnTo>
                      <a:pt x="1863" y="7868"/>
                    </a:lnTo>
                    <a:lnTo>
                      <a:pt x="1925" y="7868"/>
                    </a:lnTo>
                    <a:lnTo>
                      <a:pt x="1925" y="7805"/>
                    </a:lnTo>
                    <a:lnTo>
                      <a:pt x="1946" y="7847"/>
                    </a:lnTo>
                    <a:lnTo>
                      <a:pt x="1988" y="7847"/>
                    </a:lnTo>
                    <a:lnTo>
                      <a:pt x="2009" y="7805"/>
                    </a:lnTo>
                    <a:lnTo>
                      <a:pt x="2135" y="7805"/>
                    </a:lnTo>
                    <a:lnTo>
                      <a:pt x="2365" y="7658"/>
                    </a:lnTo>
                    <a:lnTo>
                      <a:pt x="2386" y="7575"/>
                    </a:lnTo>
                    <a:lnTo>
                      <a:pt x="2448" y="7596"/>
                    </a:lnTo>
                    <a:lnTo>
                      <a:pt x="2511" y="7596"/>
                    </a:lnTo>
                    <a:lnTo>
                      <a:pt x="2658" y="7533"/>
                    </a:lnTo>
                    <a:lnTo>
                      <a:pt x="2574" y="7491"/>
                    </a:lnTo>
                    <a:lnTo>
                      <a:pt x="2574" y="7470"/>
                    </a:lnTo>
                    <a:lnTo>
                      <a:pt x="2511" y="7365"/>
                    </a:lnTo>
                    <a:lnTo>
                      <a:pt x="2574" y="7365"/>
                    </a:lnTo>
                    <a:lnTo>
                      <a:pt x="2616" y="7449"/>
                    </a:lnTo>
                    <a:lnTo>
                      <a:pt x="2720" y="7470"/>
                    </a:lnTo>
                    <a:lnTo>
                      <a:pt x="2888" y="7345"/>
                    </a:lnTo>
                    <a:lnTo>
                      <a:pt x="2867" y="7282"/>
                    </a:lnTo>
                    <a:lnTo>
                      <a:pt x="2909" y="7240"/>
                    </a:lnTo>
                    <a:lnTo>
                      <a:pt x="2909" y="7114"/>
                    </a:lnTo>
                    <a:lnTo>
                      <a:pt x="2867" y="7052"/>
                    </a:lnTo>
                    <a:lnTo>
                      <a:pt x="2867" y="7010"/>
                    </a:lnTo>
                    <a:lnTo>
                      <a:pt x="2888" y="6947"/>
                    </a:lnTo>
                    <a:lnTo>
                      <a:pt x="2804" y="6863"/>
                    </a:lnTo>
                    <a:lnTo>
                      <a:pt x="2909" y="6947"/>
                    </a:lnTo>
                    <a:lnTo>
                      <a:pt x="2909" y="7010"/>
                    </a:lnTo>
                    <a:lnTo>
                      <a:pt x="2992" y="7010"/>
                    </a:lnTo>
                    <a:lnTo>
                      <a:pt x="2992" y="7073"/>
                    </a:lnTo>
                    <a:lnTo>
                      <a:pt x="3118" y="7282"/>
                    </a:lnTo>
                    <a:lnTo>
                      <a:pt x="3181" y="7365"/>
                    </a:lnTo>
                    <a:lnTo>
                      <a:pt x="3202" y="7491"/>
                    </a:lnTo>
                    <a:lnTo>
                      <a:pt x="3306" y="7491"/>
                    </a:lnTo>
                    <a:lnTo>
                      <a:pt x="3390" y="7470"/>
                    </a:lnTo>
                    <a:lnTo>
                      <a:pt x="3411" y="7386"/>
                    </a:lnTo>
                    <a:lnTo>
                      <a:pt x="3411" y="7470"/>
                    </a:lnTo>
                    <a:lnTo>
                      <a:pt x="3390" y="7533"/>
                    </a:lnTo>
                    <a:lnTo>
                      <a:pt x="3432" y="7658"/>
                    </a:lnTo>
                    <a:lnTo>
                      <a:pt x="3432" y="7700"/>
                    </a:lnTo>
                    <a:lnTo>
                      <a:pt x="3411" y="7742"/>
                    </a:lnTo>
                    <a:lnTo>
                      <a:pt x="3432" y="7847"/>
                    </a:lnTo>
                    <a:lnTo>
                      <a:pt x="3495" y="7889"/>
                    </a:lnTo>
                    <a:lnTo>
                      <a:pt x="3536" y="8307"/>
                    </a:lnTo>
                    <a:lnTo>
                      <a:pt x="3578" y="8328"/>
                    </a:lnTo>
                    <a:lnTo>
                      <a:pt x="3578" y="8516"/>
                    </a:lnTo>
                    <a:lnTo>
                      <a:pt x="3725" y="8600"/>
                    </a:lnTo>
                    <a:lnTo>
                      <a:pt x="3704" y="8642"/>
                    </a:lnTo>
                    <a:lnTo>
                      <a:pt x="3704" y="8788"/>
                    </a:lnTo>
                    <a:lnTo>
                      <a:pt x="3767" y="8851"/>
                    </a:lnTo>
                    <a:lnTo>
                      <a:pt x="3767" y="9123"/>
                    </a:lnTo>
                    <a:lnTo>
                      <a:pt x="3829" y="9228"/>
                    </a:lnTo>
                    <a:lnTo>
                      <a:pt x="3829" y="9332"/>
                    </a:lnTo>
                    <a:lnTo>
                      <a:pt x="3850" y="9311"/>
                    </a:lnTo>
                    <a:lnTo>
                      <a:pt x="3871" y="9123"/>
                    </a:lnTo>
                    <a:lnTo>
                      <a:pt x="3955" y="9249"/>
                    </a:lnTo>
                    <a:lnTo>
                      <a:pt x="3976" y="9374"/>
                    </a:lnTo>
                    <a:lnTo>
                      <a:pt x="4059" y="9458"/>
                    </a:lnTo>
                    <a:lnTo>
                      <a:pt x="4080" y="9793"/>
                    </a:lnTo>
                    <a:lnTo>
                      <a:pt x="4164" y="9855"/>
                    </a:lnTo>
                    <a:lnTo>
                      <a:pt x="4185" y="9960"/>
                    </a:lnTo>
                    <a:lnTo>
                      <a:pt x="4143" y="10002"/>
                    </a:lnTo>
                    <a:lnTo>
                      <a:pt x="4164" y="10169"/>
                    </a:lnTo>
                    <a:lnTo>
                      <a:pt x="4227" y="10253"/>
                    </a:lnTo>
                    <a:lnTo>
                      <a:pt x="4290" y="10316"/>
                    </a:lnTo>
                    <a:lnTo>
                      <a:pt x="4227" y="10399"/>
                    </a:lnTo>
                    <a:lnTo>
                      <a:pt x="4269" y="10567"/>
                    </a:lnTo>
                    <a:lnTo>
                      <a:pt x="4248" y="10609"/>
                    </a:lnTo>
                    <a:lnTo>
                      <a:pt x="4227" y="10630"/>
                    </a:lnTo>
                    <a:lnTo>
                      <a:pt x="4185" y="10797"/>
                    </a:lnTo>
                    <a:lnTo>
                      <a:pt x="4227" y="10818"/>
                    </a:lnTo>
                    <a:lnTo>
                      <a:pt x="4227" y="10922"/>
                    </a:lnTo>
                    <a:lnTo>
                      <a:pt x="4143" y="11027"/>
                    </a:lnTo>
                    <a:lnTo>
                      <a:pt x="4101" y="11048"/>
                    </a:lnTo>
                    <a:lnTo>
                      <a:pt x="4059" y="11048"/>
                    </a:lnTo>
                    <a:lnTo>
                      <a:pt x="4059" y="11111"/>
                    </a:lnTo>
                    <a:lnTo>
                      <a:pt x="4101" y="11194"/>
                    </a:lnTo>
                    <a:lnTo>
                      <a:pt x="4101" y="11341"/>
                    </a:lnTo>
                    <a:lnTo>
                      <a:pt x="4164" y="11529"/>
                    </a:lnTo>
                    <a:lnTo>
                      <a:pt x="4185" y="11341"/>
                    </a:lnTo>
                    <a:lnTo>
                      <a:pt x="4248" y="11236"/>
                    </a:lnTo>
                    <a:lnTo>
                      <a:pt x="4248" y="11257"/>
                    </a:lnTo>
                    <a:lnTo>
                      <a:pt x="4269" y="11153"/>
                    </a:lnTo>
                    <a:lnTo>
                      <a:pt x="4332" y="11090"/>
                    </a:lnTo>
                    <a:lnTo>
                      <a:pt x="4332" y="10922"/>
                    </a:lnTo>
                    <a:lnTo>
                      <a:pt x="4457" y="10839"/>
                    </a:lnTo>
                    <a:lnTo>
                      <a:pt x="4583" y="10483"/>
                    </a:lnTo>
                    <a:lnTo>
                      <a:pt x="4666" y="10420"/>
                    </a:lnTo>
                    <a:lnTo>
                      <a:pt x="4666" y="10253"/>
                    </a:lnTo>
                    <a:lnTo>
                      <a:pt x="4583" y="10106"/>
                    </a:lnTo>
                    <a:lnTo>
                      <a:pt x="4604" y="9960"/>
                    </a:lnTo>
                    <a:lnTo>
                      <a:pt x="4562" y="9855"/>
                    </a:lnTo>
                    <a:lnTo>
                      <a:pt x="4541" y="9667"/>
                    </a:lnTo>
                    <a:lnTo>
                      <a:pt x="4457" y="9583"/>
                    </a:lnTo>
                    <a:lnTo>
                      <a:pt x="4478" y="9479"/>
                    </a:lnTo>
                    <a:lnTo>
                      <a:pt x="4457" y="9353"/>
                    </a:lnTo>
                    <a:lnTo>
                      <a:pt x="4478" y="9270"/>
                    </a:lnTo>
                    <a:lnTo>
                      <a:pt x="4436" y="9018"/>
                    </a:lnTo>
                    <a:lnTo>
                      <a:pt x="4269" y="8851"/>
                    </a:lnTo>
                    <a:lnTo>
                      <a:pt x="4080" y="8725"/>
                    </a:lnTo>
                    <a:lnTo>
                      <a:pt x="3934" y="8537"/>
                    </a:lnTo>
                    <a:lnTo>
                      <a:pt x="3934" y="8433"/>
                    </a:lnTo>
                    <a:lnTo>
                      <a:pt x="3850" y="8223"/>
                    </a:lnTo>
                    <a:lnTo>
                      <a:pt x="3955" y="8181"/>
                    </a:lnTo>
                    <a:lnTo>
                      <a:pt x="3976" y="8077"/>
                    </a:lnTo>
                    <a:lnTo>
                      <a:pt x="3934" y="7784"/>
                    </a:lnTo>
                    <a:lnTo>
                      <a:pt x="3955" y="7700"/>
                    </a:lnTo>
                    <a:lnTo>
                      <a:pt x="4059" y="7658"/>
                    </a:lnTo>
                    <a:lnTo>
                      <a:pt x="4059" y="7533"/>
                    </a:lnTo>
                    <a:lnTo>
                      <a:pt x="3934" y="7470"/>
                    </a:lnTo>
                    <a:lnTo>
                      <a:pt x="3934" y="7345"/>
                    </a:lnTo>
                    <a:lnTo>
                      <a:pt x="3850" y="7219"/>
                    </a:lnTo>
                    <a:lnTo>
                      <a:pt x="3767" y="7156"/>
                    </a:lnTo>
                    <a:lnTo>
                      <a:pt x="3620" y="6863"/>
                    </a:lnTo>
                    <a:lnTo>
                      <a:pt x="3495" y="6759"/>
                    </a:lnTo>
                    <a:lnTo>
                      <a:pt x="3432" y="6696"/>
                    </a:lnTo>
                    <a:lnTo>
                      <a:pt x="3348" y="6612"/>
                    </a:lnTo>
                    <a:lnTo>
                      <a:pt x="3243" y="6424"/>
                    </a:lnTo>
                    <a:lnTo>
                      <a:pt x="3181" y="6403"/>
                    </a:lnTo>
                    <a:lnTo>
                      <a:pt x="3181" y="6319"/>
                    </a:lnTo>
                    <a:lnTo>
                      <a:pt x="3306" y="6236"/>
                    </a:lnTo>
                    <a:lnTo>
                      <a:pt x="3411" y="6173"/>
                    </a:lnTo>
                    <a:lnTo>
                      <a:pt x="3390" y="6089"/>
                    </a:lnTo>
                    <a:lnTo>
                      <a:pt x="3390" y="5901"/>
                    </a:lnTo>
                    <a:lnTo>
                      <a:pt x="3453" y="5817"/>
                    </a:lnTo>
                    <a:lnTo>
                      <a:pt x="3432" y="5650"/>
                    </a:lnTo>
                    <a:lnTo>
                      <a:pt x="3515" y="5503"/>
                    </a:lnTo>
                    <a:lnTo>
                      <a:pt x="3746" y="5587"/>
                    </a:lnTo>
                    <a:lnTo>
                      <a:pt x="3871" y="5482"/>
                    </a:lnTo>
                    <a:lnTo>
                      <a:pt x="4018" y="5482"/>
                    </a:lnTo>
                    <a:lnTo>
                      <a:pt x="4039" y="5440"/>
                    </a:lnTo>
                    <a:lnTo>
                      <a:pt x="4039" y="5273"/>
                    </a:lnTo>
                    <a:lnTo>
                      <a:pt x="4101" y="5231"/>
                    </a:lnTo>
                    <a:lnTo>
                      <a:pt x="4269" y="5252"/>
                    </a:lnTo>
                    <a:lnTo>
                      <a:pt x="4290" y="5168"/>
                    </a:lnTo>
                    <a:lnTo>
                      <a:pt x="4248" y="5085"/>
                    </a:lnTo>
                    <a:lnTo>
                      <a:pt x="4248" y="5022"/>
                    </a:lnTo>
                    <a:lnTo>
                      <a:pt x="4373" y="4980"/>
                    </a:lnTo>
                    <a:lnTo>
                      <a:pt x="4541" y="4959"/>
                    </a:lnTo>
                    <a:lnTo>
                      <a:pt x="4562" y="4959"/>
                    </a:lnTo>
                    <a:lnTo>
                      <a:pt x="4604" y="4813"/>
                    </a:lnTo>
                    <a:lnTo>
                      <a:pt x="4666" y="4813"/>
                    </a:lnTo>
                    <a:lnTo>
                      <a:pt x="4792" y="4729"/>
                    </a:lnTo>
                    <a:lnTo>
                      <a:pt x="4750" y="4645"/>
                    </a:lnTo>
                    <a:lnTo>
                      <a:pt x="4792" y="4541"/>
                    </a:lnTo>
                    <a:lnTo>
                      <a:pt x="4813" y="4436"/>
                    </a:lnTo>
                    <a:lnTo>
                      <a:pt x="4980" y="4415"/>
                    </a:lnTo>
                    <a:lnTo>
                      <a:pt x="5085" y="4311"/>
                    </a:lnTo>
                    <a:lnTo>
                      <a:pt x="5127" y="4290"/>
                    </a:lnTo>
                    <a:lnTo>
                      <a:pt x="5127" y="4143"/>
                    </a:lnTo>
                    <a:lnTo>
                      <a:pt x="5022" y="4122"/>
                    </a:lnTo>
                    <a:lnTo>
                      <a:pt x="4771" y="4227"/>
                    </a:lnTo>
                    <a:lnTo>
                      <a:pt x="4624" y="4227"/>
                    </a:lnTo>
                    <a:lnTo>
                      <a:pt x="4562" y="4311"/>
                    </a:lnTo>
                    <a:lnTo>
                      <a:pt x="4436" y="4248"/>
                    </a:lnTo>
                    <a:lnTo>
                      <a:pt x="4394" y="4122"/>
                    </a:lnTo>
                    <a:lnTo>
                      <a:pt x="4436" y="3997"/>
                    </a:lnTo>
                    <a:lnTo>
                      <a:pt x="4352" y="3892"/>
                    </a:lnTo>
                    <a:lnTo>
                      <a:pt x="4269" y="3976"/>
                    </a:lnTo>
                    <a:lnTo>
                      <a:pt x="4227" y="3913"/>
                    </a:lnTo>
                    <a:lnTo>
                      <a:pt x="4039" y="3913"/>
                    </a:lnTo>
                    <a:lnTo>
                      <a:pt x="3955" y="3934"/>
                    </a:lnTo>
                    <a:lnTo>
                      <a:pt x="3934" y="3871"/>
                    </a:lnTo>
                    <a:lnTo>
                      <a:pt x="4039" y="3767"/>
                    </a:lnTo>
                    <a:lnTo>
                      <a:pt x="4185" y="3578"/>
                    </a:lnTo>
                    <a:lnTo>
                      <a:pt x="4164" y="3495"/>
                    </a:lnTo>
                    <a:lnTo>
                      <a:pt x="4227" y="3390"/>
                    </a:lnTo>
                    <a:lnTo>
                      <a:pt x="4227" y="3306"/>
                    </a:lnTo>
                    <a:lnTo>
                      <a:pt x="4101" y="3244"/>
                    </a:lnTo>
                    <a:lnTo>
                      <a:pt x="3955" y="3244"/>
                    </a:lnTo>
                    <a:lnTo>
                      <a:pt x="3934" y="3285"/>
                    </a:lnTo>
                    <a:lnTo>
                      <a:pt x="3871" y="3202"/>
                    </a:lnTo>
                    <a:lnTo>
                      <a:pt x="3913" y="3160"/>
                    </a:lnTo>
                    <a:lnTo>
                      <a:pt x="3767" y="3139"/>
                    </a:lnTo>
                    <a:lnTo>
                      <a:pt x="3704" y="3055"/>
                    </a:lnTo>
                    <a:lnTo>
                      <a:pt x="3725" y="2951"/>
                    </a:lnTo>
                    <a:lnTo>
                      <a:pt x="3704" y="2846"/>
                    </a:lnTo>
                    <a:lnTo>
                      <a:pt x="3557" y="2867"/>
                    </a:lnTo>
                    <a:lnTo>
                      <a:pt x="3495" y="2825"/>
                    </a:lnTo>
                    <a:lnTo>
                      <a:pt x="3515" y="2741"/>
                    </a:lnTo>
                    <a:lnTo>
                      <a:pt x="3495" y="2658"/>
                    </a:lnTo>
                    <a:lnTo>
                      <a:pt x="3223" y="2720"/>
                    </a:lnTo>
                    <a:lnTo>
                      <a:pt x="3097" y="2825"/>
                    </a:lnTo>
                    <a:lnTo>
                      <a:pt x="3034" y="2679"/>
                    </a:lnTo>
                    <a:lnTo>
                      <a:pt x="3055" y="2532"/>
                    </a:lnTo>
                    <a:lnTo>
                      <a:pt x="2992" y="2469"/>
                    </a:lnTo>
                    <a:lnTo>
                      <a:pt x="2930" y="2407"/>
                    </a:lnTo>
                    <a:lnTo>
                      <a:pt x="2825" y="2344"/>
                    </a:lnTo>
                    <a:lnTo>
                      <a:pt x="2825" y="2239"/>
                    </a:lnTo>
                    <a:lnTo>
                      <a:pt x="2888" y="2155"/>
                    </a:lnTo>
                    <a:lnTo>
                      <a:pt x="2825" y="2093"/>
                    </a:lnTo>
                    <a:lnTo>
                      <a:pt x="2888" y="2009"/>
                    </a:lnTo>
                    <a:lnTo>
                      <a:pt x="2971" y="1904"/>
                    </a:lnTo>
                    <a:lnTo>
                      <a:pt x="3034" y="1925"/>
                    </a:lnTo>
                    <a:lnTo>
                      <a:pt x="3097" y="1883"/>
                    </a:lnTo>
                    <a:lnTo>
                      <a:pt x="3034" y="1779"/>
                    </a:lnTo>
                    <a:lnTo>
                      <a:pt x="3055" y="1695"/>
                    </a:lnTo>
                    <a:lnTo>
                      <a:pt x="3118" y="1674"/>
                    </a:lnTo>
                    <a:lnTo>
                      <a:pt x="3139" y="1570"/>
                    </a:lnTo>
                    <a:lnTo>
                      <a:pt x="3243" y="1507"/>
                    </a:lnTo>
                    <a:lnTo>
                      <a:pt x="3285" y="1423"/>
                    </a:lnTo>
                    <a:lnTo>
                      <a:pt x="3285" y="1319"/>
                    </a:lnTo>
                    <a:lnTo>
                      <a:pt x="3306" y="1067"/>
                    </a:lnTo>
                    <a:lnTo>
                      <a:pt x="3285" y="900"/>
                    </a:lnTo>
                    <a:lnTo>
                      <a:pt x="3202" y="691"/>
                    </a:lnTo>
                    <a:lnTo>
                      <a:pt x="3202" y="544"/>
                    </a:lnTo>
                    <a:lnTo>
                      <a:pt x="3097" y="419"/>
                    </a:lnTo>
                    <a:lnTo>
                      <a:pt x="2992" y="419"/>
                    </a:lnTo>
                    <a:lnTo>
                      <a:pt x="2971" y="251"/>
                    </a:lnTo>
                    <a:lnTo>
                      <a:pt x="2825" y="147"/>
                    </a:lnTo>
                    <a:lnTo>
                      <a:pt x="2783" y="0"/>
                    </a:lnTo>
                    <a:lnTo>
                      <a:pt x="2616" y="0"/>
                    </a:lnTo>
                    <a:lnTo>
                      <a:pt x="2532" y="42"/>
                    </a:lnTo>
                    <a:lnTo>
                      <a:pt x="240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075" name="Google Shape;3075;p66"/>
          <p:cNvSpPr txBox="1"/>
          <p:nvPr/>
        </p:nvSpPr>
        <p:spPr>
          <a:xfrm>
            <a:off x="1906909" y="2673964"/>
            <a:ext cx="1845900" cy="7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 dirty="0">
                <a:solidFill>
                  <a:srgbClr val="0D0D0D"/>
                </a:solidFill>
                <a:effectLst/>
                <a:latin typeface="Overpass" panose="020B0604020202020204" charset="0"/>
                <a:ea typeface="Aptos" panose="020B0004020202020204" pitchFamily="34" charset="0"/>
              </a:rPr>
              <a:t>785 millones de personas carecen de acceso a ninguna fuente de agua potable</a:t>
            </a:r>
            <a:endParaRPr lang="es-ES" dirty="0">
              <a:latin typeface="Overpass" panose="020B0604020202020204" charset="0"/>
            </a:endParaRPr>
          </a:p>
        </p:txBody>
      </p:sp>
      <p:grpSp>
        <p:nvGrpSpPr>
          <p:cNvPr id="3079" name="Google Shape;3079;p66"/>
          <p:cNvGrpSpPr/>
          <p:nvPr/>
        </p:nvGrpSpPr>
        <p:grpSpPr>
          <a:xfrm>
            <a:off x="957666" y="2734474"/>
            <a:ext cx="402540" cy="398341"/>
            <a:chOff x="5221275" y="1231600"/>
            <a:chExt cx="433725" cy="429200"/>
          </a:xfrm>
        </p:grpSpPr>
        <p:sp>
          <p:nvSpPr>
            <p:cNvPr id="3080" name="Google Shape;3080;p66"/>
            <p:cNvSpPr/>
            <p:nvPr/>
          </p:nvSpPr>
          <p:spPr>
            <a:xfrm>
              <a:off x="5344650" y="1329650"/>
              <a:ext cx="235875" cy="331150"/>
            </a:xfrm>
            <a:custGeom>
              <a:avLst/>
              <a:gdLst/>
              <a:ahLst/>
              <a:cxnLst/>
              <a:rect l="l" t="t" r="r" b="b"/>
              <a:pathLst>
                <a:path w="9435" h="13246" extrusionOk="0">
                  <a:moveTo>
                    <a:pt x="3808" y="1"/>
                  </a:moveTo>
                  <a:cubicBezTo>
                    <a:pt x="3555" y="1"/>
                    <a:pt x="3296" y="95"/>
                    <a:pt x="3085" y="306"/>
                  </a:cubicBezTo>
                  <a:cubicBezTo>
                    <a:pt x="2905" y="486"/>
                    <a:pt x="2784" y="742"/>
                    <a:pt x="2799" y="1013"/>
                  </a:cubicBezTo>
                  <a:lnTo>
                    <a:pt x="2799" y="1540"/>
                  </a:lnTo>
                  <a:cubicBezTo>
                    <a:pt x="2777" y="1720"/>
                    <a:pt x="2909" y="1810"/>
                    <a:pt x="3042" y="1810"/>
                  </a:cubicBezTo>
                  <a:cubicBezTo>
                    <a:pt x="3176" y="1810"/>
                    <a:pt x="3311" y="1720"/>
                    <a:pt x="3296" y="1540"/>
                  </a:cubicBezTo>
                  <a:lnTo>
                    <a:pt x="3296" y="1013"/>
                  </a:lnTo>
                  <a:cubicBezTo>
                    <a:pt x="3296" y="674"/>
                    <a:pt x="3552" y="505"/>
                    <a:pt x="3807" y="505"/>
                  </a:cubicBezTo>
                  <a:cubicBezTo>
                    <a:pt x="4063" y="505"/>
                    <a:pt x="4319" y="674"/>
                    <a:pt x="4319" y="1013"/>
                  </a:cubicBezTo>
                  <a:lnTo>
                    <a:pt x="4319" y="5572"/>
                  </a:lnTo>
                  <a:cubicBezTo>
                    <a:pt x="4334" y="5722"/>
                    <a:pt x="4454" y="5798"/>
                    <a:pt x="4575" y="5798"/>
                  </a:cubicBezTo>
                  <a:cubicBezTo>
                    <a:pt x="4695" y="5798"/>
                    <a:pt x="4816" y="5722"/>
                    <a:pt x="4831" y="5572"/>
                  </a:cubicBezTo>
                  <a:lnTo>
                    <a:pt x="4831" y="4895"/>
                  </a:lnTo>
                  <a:cubicBezTo>
                    <a:pt x="4808" y="4534"/>
                    <a:pt x="5071" y="4353"/>
                    <a:pt x="5335" y="4353"/>
                  </a:cubicBezTo>
                  <a:cubicBezTo>
                    <a:pt x="5598" y="4353"/>
                    <a:pt x="5861" y="4534"/>
                    <a:pt x="5839" y="4895"/>
                  </a:cubicBezTo>
                  <a:lnTo>
                    <a:pt x="5839" y="5572"/>
                  </a:lnTo>
                  <a:cubicBezTo>
                    <a:pt x="5854" y="5722"/>
                    <a:pt x="5970" y="5798"/>
                    <a:pt x="6087" y="5798"/>
                  </a:cubicBezTo>
                  <a:cubicBezTo>
                    <a:pt x="6204" y="5798"/>
                    <a:pt x="6320" y="5722"/>
                    <a:pt x="6335" y="5572"/>
                  </a:cubicBezTo>
                  <a:lnTo>
                    <a:pt x="6335" y="4895"/>
                  </a:lnTo>
                  <a:cubicBezTo>
                    <a:pt x="6313" y="4534"/>
                    <a:pt x="6576" y="4353"/>
                    <a:pt x="6839" y="4353"/>
                  </a:cubicBezTo>
                  <a:cubicBezTo>
                    <a:pt x="7103" y="4353"/>
                    <a:pt x="7366" y="4534"/>
                    <a:pt x="7343" y="4895"/>
                  </a:cubicBezTo>
                  <a:lnTo>
                    <a:pt x="7343" y="5572"/>
                  </a:lnTo>
                  <a:cubicBezTo>
                    <a:pt x="7358" y="5722"/>
                    <a:pt x="7479" y="5798"/>
                    <a:pt x="7599" y="5798"/>
                  </a:cubicBezTo>
                  <a:cubicBezTo>
                    <a:pt x="7719" y="5798"/>
                    <a:pt x="7840" y="5722"/>
                    <a:pt x="7855" y="5572"/>
                  </a:cubicBezTo>
                  <a:lnTo>
                    <a:pt x="7855" y="5196"/>
                  </a:lnTo>
                  <a:cubicBezTo>
                    <a:pt x="7832" y="4835"/>
                    <a:pt x="8096" y="4654"/>
                    <a:pt x="8359" y="4654"/>
                  </a:cubicBezTo>
                  <a:cubicBezTo>
                    <a:pt x="8622" y="4654"/>
                    <a:pt x="8885" y="4835"/>
                    <a:pt x="8863" y="5196"/>
                  </a:cubicBezTo>
                  <a:lnTo>
                    <a:pt x="8863" y="9108"/>
                  </a:lnTo>
                  <a:cubicBezTo>
                    <a:pt x="8863" y="9228"/>
                    <a:pt x="8833" y="9333"/>
                    <a:pt x="8773" y="9439"/>
                  </a:cubicBezTo>
                  <a:cubicBezTo>
                    <a:pt x="8743" y="9499"/>
                    <a:pt x="8712" y="9574"/>
                    <a:pt x="8682" y="9634"/>
                  </a:cubicBezTo>
                  <a:cubicBezTo>
                    <a:pt x="8577" y="9845"/>
                    <a:pt x="8487" y="10056"/>
                    <a:pt x="8412" y="10281"/>
                  </a:cubicBezTo>
                  <a:cubicBezTo>
                    <a:pt x="8336" y="10507"/>
                    <a:pt x="8291" y="10748"/>
                    <a:pt x="8261" y="10988"/>
                  </a:cubicBezTo>
                  <a:lnTo>
                    <a:pt x="7268" y="10988"/>
                  </a:lnTo>
                  <a:cubicBezTo>
                    <a:pt x="6937" y="10988"/>
                    <a:pt x="6937" y="11485"/>
                    <a:pt x="7268" y="11485"/>
                  </a:cubicBezTo>
                  <a:lnTo>
                    <a:pt x="8938" y="11485"/>
                  </a:lnTo>
                  <a:lnTo>
                    <a:pt x="8938" y="12734"/>
                  </a:lnTo>
                  <a:lnTo>
                    <a:pt x="2529" y="12734"/>
                  </a:lnTo>
                  <a:lnTo>
                    <a:pt x="2529" y="11500"/>
                  </a:lnTo>
                  <a:lnTo>
                    <a:pt x="6170" y="11500"/>
                  </a:lnTo>
                  <a:cubicBezTo>
                    <a:pt x="6516" y="11500"/>
                    <a:pt x="6516" y="10988"/>
                    <a:pt x="6170" y="10988"/>
                  </a:cubicBezTo>
                  <a:lnTo>
                    <a:pt x="3191" y="10988"/>
                  </a:lnTo>
                  <a:cubicBezTo>
                    <a:pt x="3025" y="10296"/>
                    <a:pt x="2649" y="9664"/>
                    <a:pt x="2122" y="9183"/>
                  </a:cubicBezTo>
                  <a:cubicBezTo>
                    <a:pt x="2047" y="9108"/>
                    <a:pt x="2002" y="9032"/>
                    <a:pt x="1957" y="8942"/>
                  </a:cubicBezTo>
                  <a:cubicBezTo>
                    <a:pt x="1355" y="7407"/>
                    <a:pt x="843" y="5993"/>
                    <a:pt x="558" y="4985"/>
                  </a:cubicBezTo>
                  <a:cubicBezTo>
                    <a:pt x="506" y="4793"/>
                    <a:pt x="662" y="4623"/>
                    <a:pt x="840" y="4623"/>
                  </a:cubicBezTo>
                  <a:cubicBezTo>
                    <a:pt x="871" y="4623"/>
                    <a:pt x="902" y="4628"/>
                    <a:pt x="934" y="4639"/>
                  </a:cubicBezTo>
                  <a:cubicBezTo>
                    <a:pt x="1460" y="4835"/>
                    <a:pt x="2032" y="5406"/>
                    <a:pt x="2574" y="6294"/>
                  </a:cubicBezTo>
                  <a:cubicBezTo>
                    <a:pt x="2651" y="6430"/>
                    <a:pt x="2779" y="6492"/>
                    <a:pt x="2906" y="6492"/>
                  </a:cubicBezTo>
                  <a:cubicBezTo>
                    <a:pt x="3102" y="6492"/>
                    <a:pt x="3296" y="6345"/>
                    <a:pt x="3296" y="6099"/>
                  </a:cubicBezTo>
                  <a:lnTo>
                    <a:pt x="3296" y="2638"/>
                  </a:lnTo>
                  <a:cubicBezTo>
                    <a:pt x="3311" y="2457"/>
                    <a:pt x="3179" y="2367"/>
                    <a:pt x="3048" y="2367"/>
                  </a:cubicBezTo>
                  <a:cubicBezTo>
                    <a:pt x="2916" y="2367"/>
                    <a:pt x="2784" y="2457"/>
                    <a:pt x="2799" y="2638"/>
                  </a:cubicBezTo>
                  <a:lnTo>
                    <a:pt x="2799" y="5707"/>
                  </a:lnTo>
                  <a:cubicBezTo>
                    <a:pt x="2243" y="4895"/>
                    <a:pt x="1686" y="4383"/>
                    <a:pt x="1114" y="4173"/>
                  </a:cubicBezTo>
                  <a:cubicBezTo>
                    <a:pt x="1025" y="4138"/>
                    <a:pt x="932" y="4121"/>
                    <a:pt x="838" y="4121"/>
                  </a:cubicBezTo>
                  <a:cubicBezTo>
                    <a:pt x="646" y="4121"/>
                    <a:pt x="453" y="4192"/>
                    <a:pt x="302" y="4323"/>
                  </a:cubicBezTo>
                  <a:cubicBezTo>
                    <a:pt x="91" y="4519"/>
                    <a:pt x="1" y="4835"/>
                    <a:pt x="76" y="5121"/>
                  </a:cubicBezTo>
                  <a:cubicBezTo>
                    <a:pt x="377" y="6144"/>
                    <a:pt x="874" y="7573"/>
                    <a:pt x="1505" y="9138"/>
                  </a:cubicBezTo>
                  <a:cubicBezTo>
                    <a:pt x="1566" y="9288"/>
                    <a:pt x="1656" y="9424"/>
                    <a:pt x="1776" y="9544"/>
                  </a:cubicBezTo>
                  <a:cubicBezTo>
                    <a:pt x="2198" y="9935"/>
                    <a:pt x="2514" y="10432"/>
                    <a:pt x="2664" y="10988"/>
                  </a:cubicBezTo>
                  <a:lnTo>
                    <a:pt x="2273" y="10988"/>
                  </a:lnTo>
                  <a:cubicBezTo>
                    <a:pt x="2137" y="10988"/>
                    <a:pt x="2017" y="11109"/>
                    <a:pt x="2017" y="11244"/>
                  </a:cubicBezTo>
                  <a:lnTo>
                    <a:pt x="2017" y="12989"/>
                  </a:lnTo>
                  <a:cubicBezTo>
                    <a:pt x="2017" y="13125"/>
                    <a:pt x="2137" y="13245"/>
                    <a:pt x="2273" y="13245"/>
                  </a:cubicBezTo>
                  <a:lnTo>
                    <a:pt x="9179" y="13245"/>
                  </a:lnTo>
                  <a:cubicBezTo>
                    <a:pt x="9329" y="13245"/>
                    <a:pt x="9435" y="13125"/>
                    <a:pt x="9435" y="12989"/>
                  </a:cubicBezTo>
                  <a:lnTo>
                    <a:pt x="9435" y="11244"/>
                  </a:lnTo>
                  <a:cubicBezTo>
                    <a:pt x="9435" y="11109"/>
                    <a:pt x="9329" y="10988"/>
                    <a:pt x="9179" y="10988"/>
                  </a:cubicBezTo>
                  <a:lnTo>
                    <a:pt x="8773" y="10988"/>
                  </a:lnTo>
                  <a:cubicBezTo>
                    <a:pt x="8788" y="10793"/>
                    <a:pt x="8833" y="10612"/>
                    <a:pt x="8893" y="10432"/>
                  </a:cubicBezTo>
                  <a:cubicBezTo>
                    <a:pt x="8953" y="10221"/>
                    <a:pt x="9028" y="10041"/>
                    <a:pt x="9134" y="9845"/>
                  </a:cubicBezTo>
                  <a:cubicBezTo>
                    <a:pt x="9149" y="9785"/>
                    <a:pt x="9179" y="9725"/>
                    <a:pt x="9224" y="9679"/>
                  </a:cubicBezTo>
                  <a:cubicBezTo>
                    <a:pt x="9314" y="9499"/>
                    <a:pt x="9359" y="9303"/>
                    <a:pt x="9359" y="9108"/>
                  </a:cubicBezTo>
                  <a:lnTo>
                    <a:pt x="9359" y="5196"/>
                  </a:lnTo>
                  <a:cubicBezTo>
                    <a:pt x="9359" y="4639"/>
                    <a:pt x="8908" y="4188"/>
                    <a:pt x="8351" y="4188"/>
                  </a:cubicBezTo>
                  <a:cubicBezTo>
                    <a:pt x="8126" y="4188"/>
                    <a:pt x="7900" y="4263"/>
                    <a:pt x="7734" y="4413"/>
                  </a:cubicBezTo>
                  <a:cubicBezTo>
                    <a:pt x="7542" y="4063"/>
                    <a:pt x="7190" y="3876"/>
                    <a:pt x="6839" y="3876"/>
                  </a:cubicBezTo>
                  <a:cubicBezTo>
                    <a:pt x="6587" y="3876"/>
                    <a:pt x="6334" y="3972"/>
                    <a:pt x="6140" y="4173"/>
                  </a:cubicBezTo>
                  <a:cubicBezTo>
                    <a:pt x="6110" y="4188"/>
                    <a:pt x="6110" y="4203"/>
                    <a:pt x="6094" y="4218"/>
                  </a:cubicBezTo>
                  <a:cubicBezTo>
                    <a:pt x="5900" y="3996"/>
                    <a:pt x="5621" y="3876"/>
                    <a:pt x="5340" y="3876"/>
                  </a:cubicBezTo>
                  <a:cubicBezTo>
                    <a:pt x="5164" y="3876"/>
                    <a:pt x="4987" y="3924"/>
                    <a:pt x="4831" y="4022"/>
                  </a:cubicBezTo>
                  <a:lnTo>
                    <a:pt x="4831" y="1013"/>
                  </a:lnTo>
                  <a:cubicBezTo>
                    <a:pt x="4831" y="404"/>
                    <a:pt x="4331" y="1"/>
                    <a:pt x="38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1" name="Google Shape;3081;p66"/>
            <p:cNvSpPr/>
            <p:nvPr/>
          </p:nvSpPr>
          <p:spPr>
            <a:xfrm>
              <a:off x="5392425" y="1231600"/>
              <a:ext cx="93700" cy="83925"/>
            </a:xfrm>
            <a:custGeom>
              <a:avLst/>
              <a:gdLst/>
              <a:ahLst/>
              <a:cxnLst/>
              <a:rect l="l" t="t" r="r" b="b"/>
              <a:pathLst>
                <a:path w="3748" h="3357" extrusionOk="0">
                  <a:moveTo>
                    <a:pt x="1851" y="542"/>
                  </a:moveTo>
                  <a:lnTo>
                    <a:pt x="2107" y="1068"/>
                  </a:lnTo>
                  <a:cubicBezTo>
                    <a:pt x="2182" y="1204"/>
                    <a:pt x="2318" y="1309"/>
                    <a:pt x="2468" y="1324"/>
                  </a:cubicBezTo>
                  <a:lnTo>
                    <a:pt x="3055" y="1414"/>
                  </a:lnTo>
                  <a:lnTo>
                    <a:pt x="2634" y="1821"/>
                  </a:lnTo>
                  <a:cubicBezTo>
                    <a:pt x="2528" y="1926"/>
                    <a:pt x="2468" y="2091"/>
                    <a:pt x="2498" y="2242"/>
                  </a:cubicBezTo>
                  <a:lnTo>
                    <a:pt x="2589" y="2829"/>
                  </a:lnTo>
                  <a:lnTo>
                    <a:pt x="2062" y="2543"/>
                  </a:lnTo>
                  <a:cubicBezTo>
                    <a:pt x="1994" y="2505"/>
                    <a:pt x="1919" y="2486"/>
                    <a:pt x="1844" y="2486"/>
                  </a:cubicBezTo>
                  <a:cubicBezTo>
                    <a:pt x="1769" y="2486"/>
                    <a:pt x="1693" y="2505"/>
                    <a:pt x="1626" y="2543"/>
                  </a:cubicBezTo>
                  <a:lnTo>
                    <a:pt x="1099" y="2829"/>
                  </a:lnTo>
                  <a:lnTo>
                    <a:pt x="1204" y="2242"/>
                  </a:lnTo>
                  <a:cubicBezTo>
                    <a:pt x="1234" y="2076"/>
                    <a:pt x="1174" y="1926"/>
                    <a:pt x="1069" y="1821"/>
                  </a:cubicBezTo>
                  <a:lnTo>
                    <a:pt x="648" y="1399"/>
                  </a:lnTo>
                  <a:lnTo>
                    <a:pt x="1234" y="1324"/>
                  </a:lnTo>
                  <a:cubicBezTo>
                    <a:pt x="1385" y="1309"/>
                    <a:pt x="1520" y="1204"/>
                    <a:pt x="1596" y="1068"/>
                  </a:cubicBezTo>
                  <a:lnTo>
                    <a:pt x="1851" y="542"/>
                  </a:lnTo>
                  <a:close/>
                  <a:moveTo>
                    <a:pt x="1868" y="0"/>
                  </a:moveTo>
                  <a:cubicBezTo>
                    <a:pt x="1697" y="0"/>
                    <a:pt x="1528" y="90"/>
                    <a:pt x="1445" y="271"/>
                  </a:cubicBezTo>
                  <a:lnTo>
                    <a:pt x="1159" y="828"/>
                  </a:lnTo>
                  <a:lnTo>
                    <a:pt x="542" y="918"/>
                  </a:lnTo>
                  <a:cubicBezTo>
                    <a:pt x="151" y="978"/>
                    <a:pt x="1" y="1459"/>
                    <a:pt x="272" y="1745"/>
                  </a:cubicBezTo>
                  <a:lnTo>
                    <a:pt x="708" y="2182"/>
                  </a:lnTo>
                  <a:lnTo>
                    <a:pt x="603" y="2799"/>
                  </a:lnTo>
                  <a:cubicBezTo>
                    <a:pt x="542" y="3084"/>
                    <a:pt x="768" y="3355"/>
                    <a:pt x="1069" y="3355"/>
                  </a:cubicBezTo>
                  <a:cubicBezTo>
                    <a:pt x="1144" y="3355"/>
                    <a:pt x="1219" y="3340"/>
                    <a:pt x="1295" y="3295"/>
                  </a:cubicBezTo>
                  <a:lnTo>
                    <a:pt x="1866" y="3009"/>
                  </a:lnTo>
                  <a:lnTo>
                    <a:pt x="2423" y="3295"/>
                  </a:lnTo>
                  <a:cubicBezTo>
                    <a:pt x="2498" y="3337"/>
                    <a:pt x="2576" y="3356"/>
                    <a:pt x="2652" y="3356"/>
                  </a:cubicBezTo>
                  <a:cubicBezTo>
                    <a:pt x="2928" y="3356"/>
                    <a:pt x="3174" y="3105"/>
                    <a:pt x="3115" y="2799"/>
                  </a:cubicBezTo>
                  <a:lnTo>
                    <a:pt x="3010" y="2182"/>
                  </a:lnTo>
                  <a:lnTo>
                    <a:pt x="3461" y="1745"/>
                  </a:lnTo>
                  <a:cubicBezTo>
                    <a:pt x="3747" y="1459"/>
                    <a:pt x="3582" y="978"/>
                    <a:pt x="3190" y="918"/>
                  </a:cubicBezTo>
                  <a:lnTo>
                    <a:pt x="2574" y="828"/>
                  </a:lnTo>
                  <a:lnTo>
                    <a:pt x="2303" y="271"/>
                  </a:lnTo>
                  <a:cubicBezTo>
                    <a:pt x="2212" y="90"/>
                    <a:pt x="2039" y="0"/>
                    <a:pt x="18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2" name="Google Shape;3082;p66"/>
            <p:cNvSpPr/>
            <p:nvPr/>
          </p:nvSpPr>
          <p:spPr>
            <a:xfrm>
              <a:off x="5221275" y="1294025"/>
              <a:ext cx="94075" cy="83900"/>
            </a:xfrm>
            <a:custGeom>
              <a:avLst/>
              <a:gdLst/>
              <a:ahLst/>
              <a:cxnLst/>
              <a:rect l="l" t="t" r="r" b="b"/>
              <a:pathLst>
                <a:path w="3763" h="3356" extrusionOk="0">
                  <a:moveTo>
                    <a:pt x="1882" y="542"/>
                  </a:moveTo>
                  <a:lnTo>
                    <a:pt x="2137" y="1069"/>
                  </a:lnTo>
                  <a:cubicBezTo>
                    <a:pt x="2213" y="1204"/>
                    <a:pt x="2348" y="1310"/>
                    <a:pt x="2498" y="1325"/>
                  </a:cubicBezTo>
                  <a:lnTo>
                    <a:pt x="3085" y="1415"/>
                  </a:lnTo>
                  <a:lnTo>
                    <a:pt x="2649" y="1821"/>
                  </a:lnTo>
                  <a:cubicBezTo>
                    <a:pt x="2544" y="1942"/>
                    <a:pt x="2483" y="2092"/>
                    <a:pt x="2514" y="2242"/>
                  </a:cubicBezTo>
                  <a:lnTo>
                    <a:pt x="2619" y="2829"/>
                  </a:lnTo>
                  <a:lnTo>
                    <a:pt x="2107" y="2558"/>
                  </a:lnTo>
                  <a:cubicBezTo>
                    <a:pt x="2032" y="2521"/>
                    <a:pt x="1953" y="2502"/>
                    <a:pt x="1876" y="2502"/>
                  </a:cubicBezTo>
                  <a:cubicBezTo>
                    <a:pt x="1799" y="2502"/>
                    <a:pt x="1724" y="2521"/>
                    <a:pt x="1656" y="2558"/>
                  </a:cubicBezTo>
                  <a:lnTo>
                    <a:pt x="1129" y="2829"/>
                  </a:lnTo>
                  <a:lnTo>
                    <a:pt x="1235" y="2242"/>
                  </a:lnTo>
                  <a:cubicBezTo>
                    <a:pt x="1265" y="2092"/>
                    <a:pt x="1205" y="1942"/>
                    <a:pt x="1099" y="1821"/>
                  </a:cubicBezTo>
                  <a:lnTo>
                    <a:pt x="678" y="1415"/>
                  </a:lnTo>
                  <a:lnTo>
                    <a:pt x="1250" y="1325"/>
                  </a:lnTo>
                  <a:cubicBezTo>
                    <a:pt x="1415" y="1310"/>
                    <a:pt x="1551" y="1204"/>
                    <a:pt x="1611" y="1069"/>
                  </a:cubicBezTo>
                  <a:lnTo>
                    <a:pt x="1882" y="542"/>
                  </a:lnTo>
                  <a:close/>
                  <a:moveTo>
                    <a:pt x="1868" y="1"/>
                  </a:moveTo>
                  <a:cubicBezTo>
                    <a:pt x="1697" y="1"/>
                    <a:pt x="1528" y="91"/>
                    <a:pt x="1445" y="271"/>
                  </a:cubicBezTo>
                  <a:lnTo>
                    <a:pt x="1159" y="828"/>
                  </a:lnTo>
                  <a:lnTo>
                    <a:pt x="543" y="918"/>
                  </a:lnTo>
                  <a:cubicBezTo>
                    <a:pt x="151" y="979"/>
                    <a:pt x="1" y="1460"/>
                    <a:pt x="272" y="1746"/>
                  </a:cubicBezTo>
                  <a:lnTo>
                    <a:pt x="723" y="2182"/>
                  </a:lnTo>
                  <a:lnTo>
                    <a:pt x="618" y="2799"/>
                  </a:lnTo>
                  <a:cubicBezTo>
                    <a:pt x="570" y="3108"/>
                    <a:pt x="813" y="3351"/>
                    <a:pt x="1088" y="3351"/>
                  </a:cubicBezTo>
                  <a:cubicBezTo>
                    <a:pt x="1161" y="3351"/>
                    <a:pt x="1237" y="3334"/>
                    <a:pt x="1310" y="3296"/>
                  </a:cubicBezTo>
                  <a:lnTo>
                    <a:pt x="1882" y="3010"/>
                  </a:lnTo>
                  <a:lnTo>
                    <a:pt x="2438" y="3296"/>
                  </a:lnTo>
                  <a:cubicBezTo>
                    <a:pt x="2514" y="3341"/>
                    <a:pt x="2589" y="3356"/>
                    <a:pt x="2664" y="3356"/>
                  </a:cubicBezTo>
                  <a:cubicBezTo>
                    <a:pt x="2769" y="3356"/>
                    <a:pt x="2860" y="3326"/>
                    <a:pt x="2950" y="3266"/>
                  </a:cubicBezTo>
                  <a:cubicBezTo>
                    <a:pt x="3100" y="3160"/>
                    <a:pt x="3161" y="2980"/>
                    <a:pt x="3130" y="2799"/>
                  </a:cubicBezTo>
                  <a:lnTo>
                    <a:pt x="3025" y="2182"/>
                  </a:lnTo>
                  <a:lnTo>
                    <a:pt x="3476" y="1746"/>
                  </a:lnTo>
                  <a:cubicBezTo>
                    <a:pt x="3762" y="1460"/>
                    <a:pt x="3597" y="979"/>
                    <a:pt x="3221" y="918"/>
                  </a:cubicBezTo>
                  <a:lnTo>
                    <a:pt x="3191" y="918"/>
                  </a:lnTo>
                  <a:lnTo>
                    <a:pt x="2574" y="828"/>
                  </a:lnTo>
                  <a:lnTo>
                    <a:pt x="2303" y="271"/>
                  </a:lnTo>
                  <a:cubicBezTo>
                    <a:pt x="2213" y="91"/>
                    <a:pt x="2040" y="1"/>
                    <a:pt x="18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3" name="Google Shape;3083;p66"/>
            <p:cNvSpPr/>
            <p:nvPr/>
          </p:nvSpPr>
          <p:spPr>
            <a:xfrm>
              <a:off x="5566200" y="1294025"/>
              <a:ext cx="88800" cy="83900"/>
            </a:xfrm>
            <a:custGeom>
              <a:avLst/>
              <a:gdLst/>
              <a:ahLst/>
              <a:cxnLst/>
              <a:rect l="l" t="t" r="r" b="b"/>
              <a:pathLst>
                <a:path w="3552" h="3356" extrusionOk="0">
                  <a:moveTo>
                    <a:pt x="1761" y="542"/>
                  </a:moveTo>
                  <a:lnTo>
                    <a:pt x="2017" y="1069"/>
                  </a:lnTo>
                  <a:cubicBezTo>
                    <a:pt x="2092" y="1204"/>
                    <a:pt x="2228" y="1310"/>
                    <a:pt x="2378" y="1340"/>
                  </a:cubicBezTo>
                  <a:lnTo>
                    <a:pt x="2965" y="1415"/>
                  </a:lnTo>
                  <a:lnTo>
                    <a:pt x="2544" y="1836"/>
                  </a:lnTo>
                  <a:cubicBezTo>
                    <a:pt x="2423" y="1942"/>
                    <a:pt x="2378" y="2092"/>
                    <a:pt x="2408" y="2257"/>
                  </a:cubicBezTo>
                  <a:lnTo>
                    <a:pt x="2498" y="2829"/>
                  </a:lnTo>
                  <a:lnTo>
                    <a:pt x="1987" y="2558"/>
                  </a:lnTo>
                  <a:cubicBezTo>
                    <a:pt x="1912" y="2521"/>
                    <a:pt x="1833" y="2502"/>
                    <a:pt x="1756" y="2502"/>
                  </a:cubicBezTo>
                  <a:cubicBezTo>
                    <a:pt x="1678" y="2502"/>
                    <a:pt x="1603" y="2521"/>
                    <a:pt x="1536" y="2558"/>
                  </a:cubicBezTo>
                  <a:lnTo>
                    <a:pt x="1009" y="2829"/>
                  </a:lnTo>
                  <a:lnTo>
                    <a:pt x="1114" y="2257"/>
                  </a:lnTo>
                  <a:cubicBezTo>
                    <a:pt x="1144" y="2092"/>
                    <a:pt x="1084" y="1942"/>
                    <a:pt x="979" y="1836"/>
                  </a:cubicBezTo>
                  <a:lnTo>
                    <a:pt x="558" y="1415"/>
                  </a:lnTo>
                  <a:lnTo>
                    <a:pt x="1144" y="1340"/>
                  </a:lnTo>
                  <a:cubicBezTo>
                    <a:pt x="1295" y="1310"/>
                    <a:pt x="1430" y="1204"/>
                    <a:pt x="1490" y="1069"/>
                  </a:cubicBezTo>
                  <a:lnTo>
                    <a:pt x="1761" y="542"/>
                  </a:lnTo>
                  <a:close/>
                  <a:moveTo>
                    <a:pt x="1759" y="1"/>
                  </a:moveTo>
                  <a:cubicBezTo>
                    <a:pt x="1588" y="1"/>
                    <a:pt x="1415" y="91"/>
                    <a:pt x="1325" y="271"/>
                  </a:cubicBezTo>
                  <a:lnTo>
                    <a:pt x="1054" y="828"/>
                  </a:lnTo>
                  <a:lnTo>
                    <a:pt x="437" y="918"/>
                  </a:lnTo>
                  <a:cubicBezTo>
                    <a:pt x="257" y="948"/>
                    <a:pt x="106" y="1084"/>
                    <a:pt x="61" y="1249"/>
                  </a:cubicBezTo>
                  <a:cubicBezTo>
                    <a:pt x="1" y="1415"/>
                    <a:pt x="46" y="1611"/>
                    <a:pt x="181" y="1746"/>
                  </a:cubicBezTo>
                  <a:lnTo>
                    <a:pt x="618" y="2182"/>
                  </a:lnTo>
                  <a:lnTo>
                    <a:pt x="512" y="2799"/>
                  </a:lnTo>
                  <a:cubicBezTo>
                    <a:pt x="465" y="3108"/>
                    <a:pt x="708" y="3351"/>
                    <a:pt x="990" y="3351"/>
                  </a:cubicBezTo>
                  <a:cubicBezTo>
                    <a:pt x="1065" y="3351"/>
                    <a:pt x="1144" y="3334"/>
                    <a:pt x="1220" y="3296"/>
                  </a:cubicBezTo>
                  <a:lnTo>
                    <a:pt x="1776" y="3010"/>
                  </a:lnTo>
                  <a:lnTo>
                    <a:pt x="2348" y="3296"/>
                  </a:lnTo>
                  <a:cubicBezTo>
                    <a:pt x="2408" y="3341"/>
                    <a:pt x="2483" y="3356"/>
                    <a:pt x="2559" y="3356"/>
                  </a:cubicBezTo>
                  <a:cubicBezTo>
                    <a:pt x="2860" y="3356"/>
                    <a:pt x="3085" y="3085"/>
                    <a:pt x="3040" y="2784"/>
                  </a:cubicBezTo>
                  <a:lnTo>
                    <a:pt x="2935" y="2167"/>
                  </a:lnTo>
                  <a:lnTo>
                    <a:pt x="3386" y="1731"/>
                  </a:lnTo>
                  <a:cubicBezTo>
                    <a:pt x="3507" y="1611"/>
                    <a:pt x="3552" y="1415"/>
                    <a:pt x="3507" y="1249"/>
                  </a:cubicBezTo>
                  <a:lnTo>
                    <a:pt x="3476" y="1249"/>
                  </a:lnTo>
                  <a:cubicBezTo>
                    <a:pt x="3416" y="1069"/>
                    <a:pt x="3266" y="948"/>
                    <a:pt x="3085" y="918"/>
                  </a:cubicBezTo>
                  <a:lnTo>
                    <a:pt x="2468" y="828"/>
                  </a:lnTo>
                  <a:lnTo>
                    <a:pt x="2183" y="271"/>
                  </a:lnTo>
                  <a:cubicBezTo>
                    <a:pt x="2100" y="91"/>
                    <a:pt x="1931" y="1"/>
                    <a:pt x="17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4" name="Google Shape;3084;p66"/>
            <p:cNvSpPr/>
            <p:nvPr/>
          </p:nvSpPr>
          <p:spPr>
            <a:xfrm>
              <a:off x="5301400" y="1253675"/>
              <a:ext cx="94075" cy="84000"/>
            </a:xfrm>
            <a:custGeom>
              <a:avLst/>
              <a:gdLst/>
              <a:ahLst/>
              <a:cxnLst/>
              <a:rect l="l" t="t" r="r" b="b"/>
              <a:pathLst>
                <a:path w="3763" h="3360" extrusionOk="0">
                  <a:moveTo>
                    <a:pt x="1881" y="531"/>
                  </a:moveTo>
                  <a:lnTo>
                    <a:pt x="2137" y="1058"/>
                  </a:lnTo>
                  <a:cubicBezTo>
                    <a:pt x="2212" y="1193"/>
                    <a:pt x="2348" y="1299"/>
                    <a:pt x="2498" y="1329"/>
                  </a:cubicBezTo>
                  <a:lnTo>
                    <a:pt x="3085" y="1404"/>
                  </a:lnTo>
                  <a:lnTo>
                    <a:pt x="2664" y="1825"/>
                  </a:lnTo>
                  <a:cubicBezTo>
                    <a:pt x="2558" y="1931"/>
                    <a:pt x="2498" y="2081"/>
                    <a:pt x="2528" y="2247"/>
                  </a:cubicBezTo>
                  <a:lnTo>
                    <a:pt x="2634" y="2818"/>
                  </a:lnTo>
                  <a:lnTo>
                    <a:pt x="2107" y="2547"/>
                  </a:lnTo>
                  <a:cubicBezTo>
                    <a:pt x="2039" y="2510"/>
                    <a:pt x="1964" y="2491"/>
                    <a:pt x="1887" y="2491"/>
                  </a:cubicBezTo>
                  <a:cubicBezTo>
                    <a:pt x="1810" y="2491"/>
                    <a:pt x="1731" y="2510"/>
                    <a:pt x="1656" y="2547"/>
                  </a:cubicBezTo>
                  <a:lnTo>
                    <a:pt x="1129" y="2818"/>
                  </a:lnTo>
                  <a:lnTo>
                    <a:pt x="1234" y="2247"/>
                  </a:lnTo>
                  <a:cubicBezTo>
                    <a:pt x="1264" y="2081"/>
                    <a:pt x="1204" y="1931"/>
                    <a:pt x="1099" y="1825"/>
                  </a:cubicBezTo>
                  <a:lnTo>
                    <a:pt x="678" y="1404"/>
                  </a:lnTo>
                  <a:lnTo>
                    <a:pt x="1264" y="1329"/>
                  </a:lnTo>
                  <a:cubicBezTo>
                    <a:pt x="1415" y="1299"/>
                    <a:pt x="1550" y="1208"/>
                    <a:pt x="1626" y="1058"/>
                  </a:cubicBezTo>
                  <a:lnTo>
                    <a:pt x="1881" y="531"/>
                  </a:lnTo>
                  <a:close/>
                  <a:moveTo>
                    <a:pt x="1883" y="1"/>
                  </a:moveTo>
                  <a:cubicBezTo>
                    <a:pt x="1712" y="1"/>
                    <a:pt x="1543" y="87"/>
                    <a:pt x="1460" y="260"/>
                  </a:cubicBezTo>
                  <a:lnTo>
                    <a:pt x="1174" y="832"/>
                  </a:lnTo>
                  <a:lnTo>
                    <a:pt x="557" y="922"/>
                  </a:lnTo>
                  <a:cubicBezTo>
                    <a:pt x="166" y="968"/>
                    <a:pt x="1" y="1449"/>
                    <a:pt x="287" y="1735"/>
                  </a:cubicBezTo>
                  <a:lnTo>
                    <a:pt x="738" y="2171"/>
                  </a:lnTo>
                  <a:lnTo>
                    <a:pt x="633" y="2788"/>
                  </a:lnTo>
                  <a:cubicBezTo>
                    <a:pt x="572" y="3089"/>
                    <a:pt x="813" y="3360"/>
                    <a:pt x="1099" y="3360"/>
                  </a:cubicBezTo>
                  <a:cubicBezTo>
                    <a:pt x="1189" y="3360"/>
                    <a:pt x="1264" y="3330"/>
                    <a:pt x="1325" y="3300"/>
                  </a:cubicBezTo>
                  <a:lnTo>
                    <a:pt x="1896" y="3014"/>
                  </a:lnTo>
                  <a:lnTo>
                    <a:pt x="2438" y="3300"/>
                  </a:lnTo>
                  <a:cubicBezTo>
                    <a:pt x="2509" y="3337"/>
                    <a:pt x="2582" y="3353"/>
                    <a:pt x="2653" y="3353"/>
                  </a:cubicBezTo>
                  <a:cubicBezTo>
                    <a:pt x="2931" y="3353"/>
                    <a:pt x="3178" y="3099"/>
                    <a:pt x="3130" y="2788"/>
                  </a:cubicBezTo>
                  <a:lnTo>
                    <a:pt x="3025" y="2171"/>
                  </a:lnTo>
                  <a:lnTo>
                    <a:pt x="3476" y="1735"/>
                  </a:lnTo>
                  <a:cubicBezTo>
                    <a:pt x="3762" y="1449"/>
                    <a:pt x="3597" y="968"/>
                    <a:pt x="3205" y="922"/>
                  </a:cubicBezTo>
                  <a:lnTo>
                    <a:pt x="2589" y="832"/>
                  </a:lnTo>
                  <a:lnTo>
                    <a:pt x="2318" y="260"/>
                  </a:lnTo>
                  <a:cubicBezTo>
                    <a:pt x="2227" y="87"/>
                    <a:pt x="2054" y="1"/>
                    <a:pt x="18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5" name="Google Shape;3085;p66"/>
            <p:cNvSpPr/>
            <p:nvPr/>
          </p:nvSpPr>
          <p:spPr>
            <a:xfrm>
              <a:off x="5481950" y="1253400"/>
              <a:ext cx="94075" cy="84125"/>
            </a:xfrm>
            <a:custGeom>
              <a:avLst/>
              <a:gdLst/>
              <a:ahLst/>
              <a:cxnLst/>
              <a:rect l="l" t="t" r="r" b="b"/>
              <a:pathLst>
                <a:path w="3763" h="3365" extrusionOk="0">
                  <a:moveTo>
                    <a:pt x="1896" y="1"/>
                  </a:moveTo>
                  <a:cubicBezTo>
                    <a:pt x="1701" y="1"/>
                    <a:pt x="1535" y="106"/>
                    <a:pt x="1460" y="271"/>
                  </a:cubicBezTo>
                  <a:lnTo>
                    <a:pt x="1174" y="843"/>
                  </a:lnTo>
                  <a:lnTo>
                    <a:pt x="557" y="933"/>
                  </a:lnTo>
                  <a:cubicBezTo>
                    <a:pt x="166" y="994"/>
                    <a:pt x="1" y="1460"/>
                    <a:pt x="286" y="1746"/>
                  </a:cubicBezTo>
                  <a:lnTo>
                    <a:pt x="738" y="2182"/>
                  </a:lnTo>
                  <a:lnTo>
                    <a:pt x="633" y="2799"/>
                  </a:lnTo>
                  <a:cubicBezTo>
                    <a:pt x="587" y="2980"/>
                    <a:pt x="663" y="3160"/>
                    <a:pt x="813" y="3266"/>
                  </a:cubicBezTo>
                  <a:cubicBezTo>
                    <a:pt x="888" y="3326"/>
                    <a:pt x="994" y="3356"/>
                    <a:pt x="1099" y="3356"/>
                  </a:cubicBezTo>
                  <a:cubicBezTo>
                    <a:pt x="1174" y="3356"/>
                    <a:pt x="1249" y="3341"/>
                    <a:pt x="1325" y="3311"/>
                  </a:cubicBezTo>
                  <a:lnTo>
                    <a:pt x="1881" y="3010"/>
                  </a:lnTo>
                  <a:lnTo>
                    <a:pt x="2453" y="3311"/>
                  </a:lnTo>
                  <a:cubicBezTo>
                    <a:pt x="2524" y="3348"/>
                    <a:pt x="2597" y="3364"/>
                    <a:pt x="2668" y="3364"/>
                  </a:cubicBezTo>
                  <a:cubicBezTo>
                    <a:pt x="2946" y="3364"/>
                    <a:pt x="3193" y="3110"/>
                    <a:pt x="3145" y="2799"/>
                  </a:cubicBezTo>
                  <a:lnTo>
                    <a:pt x="3115" y="2649"/>
                  </a:lnTo>
                  <a:cubicBezTo>
                    <a:pt x="3089" y="2509"/>
                    <a:pt x="2980" y="2446"/>
                    <a:pt x="2871" y="2446"/>
                  </a:cubicBezTo>
                  <a:cubicBezTo>
                    <a:pt x="2733" y="2446"/>
                    <a:pt x="2593" y="2547"/>
                    <a:pt x="2619" y="2724"/>
                  </a:cubicBezTo>
                  <a:lnTo>
                    <a:pt x="2634" y="2829"/>
                  </a:lnTo>
                  <a:lnTo>
                    <a:pt x="2122" y="2558"/>
                  </a:lnTo>
                  <a:cubicBezTo>
                    <a:pt x="2047" y="2521"/>
                    <a:pt x="1968" y="2502"/>
                    <a:pt x="1891" y="2502"/>
                  </a:cubicBezTo>
                  <a:cubicBezTo>
                    <a:pt x="1814" y="2502"/>
                    <a:pt x="1738" y="2521"/>
                    <a:pt x="1671" y="2558"/>
                  </a:cubicBezTo>
                  <a:lnTo>
                    <a:pt x="1144" y="2829"/>
                  </a:lnTo>
                  <a:lnTo>
                    <a:pt x="1249" y="2258"/>
                  </a:lnTo>
                  <a:cubicBezTo>
                    <a:pt x="1280" y="2092"/>
                    <a:pt x="1219" y="1942"/>
                    <a:pt x="1114" y="1821"/>
                  </a:cubicBezTo>
                  <a:lnTo>
                    <a:pt x="693" y="1415"/>
                  </a:lnTo>
                  <a:lnTo>
                    <a:pt x="1264" y="1325"/>
                  </a:lnTo>
                  <a:cubicBezTo>
                    <a:pt x="1430" y="1310"/>
                    <a:pt x="1565" y="1219"/>
                    <a:pt x="1626" y="1069"/>
                  </a:cubicBezTo>
                  <a:lnTo>
                    <a:pt x="1896" y="542"/>
                  </a:lnTo>
                  <a:lnTo>
                    <a:pt x="2152" y="1069"/>
                  </a:lnTo>
                  <a:cubicBezTo>
                    <a:pt x="2227" y="1204"/>
                    <a:pt x="2363" y="1310"/>
                    <a:pt x="2513" y="1325"/>
                  </a:cubicBezTo>
                  <a:lnTo>
                    <a:pt x="3100" y="1415"/>
                  </a:lnTo>
                  <a:cubicBezTo>
                    <a:pt x="2935" y="1603"/>
                    <a:pt x="3102" y="1837"/>
                    <a:pt x="3297" y="1837"/>
                  </a:cubicBezTo>
                  <a:cubicBezTo>
                    <a:pt x="3352" y="1837"/>
                    <a:pt x="3409" y="1819"/>
                    <a:pt x="3461" y="1776"/>
                  </a:cubicBezTo>
                  <a:lnTo>
                    <a:pt x="3491" y="1746"/>
                  </a:lnTo>
                  <a:cubicBezTo>
                    <a:pt x="3762" y="1460"/>
                    <a:pt x="3612" y="979"/>
                    <a:pt x="3220" y="918"/>
                  </a:cubicBezTo>
                  <a:lnTo>
                    <a:pt x="2604" y="828"/>
                  </a:lnTo>
                  <a:lnTo>
                    <a:pt x="2318" y="271"/>
                  </a:lnTo>
                  <a:cubicBezTo>
                    <a:pt x="2242" y="106"/>
                    <a:pt x="2077" y="1"/>
                    <a:pt x="189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091" name="Google Shape;3091;p66"/>
          <p:cNvPicPr preferRelativeResize="0"/>
          <p:nvPr/>
        </p:nvPicPr>
        <p:blipFill>
          <a:blip r:embed="rId4">
            <a:alphaModFix amt="55000"/>
          </a:blip>
          <a:stretch>
            <a:fillRect/>
          </a:stretch>
        </p:blipFill>
        <p:spPr>
          <a:xfrm>
            <a:off x="1922330" y="5354825"/>
            <a:ext cx="1212974" cy="1020309"/>
          </a:xfrm>
          <a:prstGeom prst="rect">
            <a:avLst/>
          </a:prstGeom>
          <a:noFill/>
          <a:ln>
            <a:noFill/>
          </a:ln>
        </p:spPr>
      </p:pic>
      <p:sp>
        <p:nvSpPr>
          <p:cNvPr id="3092" name="Google Shape;3092;p66"/>
          <p:cNvSpPr txBox="1">
            <a:spLocks noGrp="1"/>
          </p:cNvSpPr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Introducción</a:t>
            </a:r>
            <a:endParaRPr dirty="0"/>
          </a:p>
        </p:txBody>
      </p:sp>
      <p:pic>
        <p:nvPicPr>
          <p:cNvPr id="3093" name="Google Shape;3093;p66"/>
          <p:cNvPicPr preferRelativeResize="0"/>
          <p:nvPr/>
        </p:nvPicPr>
        <p:blipFill>
          <a:blip r:embed="rId3">
            <a:alphaModFix amt="44000"/>
          </a:blip>
          <a:stretch>
            <a:fillRect/>
          </a:stretch>
        </p:blipFill>
        <p:spPr>
          <a:xfrm>
            <a:off x="4608122" y="3622087"/>
            <a:ext cx="554040" cy="46602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4" name="Google Shape;3094;p66"/>
          <p:cNvPicPr preferRelativeResize="0"/>
          <p:nvPr/>
        </p:nvPicPr>
        <p:blipFill>
          <a:blip r:embed="rId5">
            <a:alphaModFix amt="68000"/>
          </a:blip>
          <a:stretch>
            <a:fillRect/>
          </a:stretch>
        </p:blipFill>
        <p:spPr>
          <a:xfrm>
            <a:off x="4710111" y="2961524"/>
            <a:ext cx="554045" cy="46603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5" name="Google Shape;3095;p66"/>
          <p:cNvPicPr preferRelativeResize="0"/>
          <p:nvPr/>
        </p:nvPicPr>
        <p:blipFill>
          <a:blip r:embed="rId5">
            <a:alphaModFix amt="68000"/>
          </a:blip>
          <a:stretch>
            <a:fillRect/>
          </a:stretch>
        </p:blipFill>
        <p:spPr>
          <a:xfrm>
            <a:off x="5615054" y="2552997"/>
            <a:ext cx="554045" cy="46603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6" name="Google Shape;3096;p66"/>
          <p:cNvPicPr preferRelativeResize="0"/>
          <p:nvPr/>
        </p:nvPicPr>
        <p:blipFill>
          <a:blip r:embed="rId3">
            <a:alphaModFix amt="44000"/>
          </a:blip>
          <a:stretch>
            <a:fillRect/>
          </a:stretch>
        </p:blipFill>
        <p:spPr>
          <a:xfrm>
            <a:off x="7335599" y="1328457"/>
            <a:ext cx="554040" cy="4660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DFDA3C-384F-4598-0864-7FA2DE4AE0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9C33E32-5B87-FFC8-167A-ECD8EE384B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1000" y="373025"/>
            <a:ext cx="8028146" cy="577800"/>
          </a:xfrm>
        </p:spPr>
        <p:txBody>
          <a:bodyPr/>
          <a:lstStyle/>
          <a:p>
            <a:r>
              <a:rPr lang="es-ES" sz="2000" dirty="0"/>
              <a:t>BOXPLOT POR CLUSTER POTABILIDAD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0BD62E7C-4902-2B1B-21DA-F224BC69F8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5859" y="888986"/>
            <a:ext cx="6141721" cy="4048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5443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CE85EE-4C0E-B4EC-F142-F7467D9EEF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232C60-9F07-8F9A-1774-FFBEB08D0F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1000" y="373025"/>
            <a:ext cx="8028146" cy="577800"/>
          </a:xfrm>
        </p:spPr>
        <p:txBody>
          <a:bodyPr/>
          <a:lstStyle/>
          <a:p>
            <a:r>
              <a:rPr lang="es-ES" sz="2000" dirty="0"/>
              <a:t>PROMEDIO DE CARACTERISTICAS POR CLUSTER POTABILIDAD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CB136D9-41B9-D140-01D6-98CA9D202A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860" y="1021080"/>
            <a:ext cx="7585808" cy="3278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82429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C11110-970A-7011-B5F2-149F31C382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7312B0-5B17-540D-0993-052AF54381C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sz="2000" dirty="0"/>
              <a:t>HEATMAP CLUSTER CALIDAD POTABILIDAD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3BF9DA1-ABE3-D939-A8C2-D172B73A5F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7209" y="868680"/>
            <a:ext cx="4722407" cy="4099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02844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9" name="Google Shape;2719;p63"/>
          <p:cNvSpPr txBox="1">
            <a:spLocks noGrp="1"/>
          </p:cNvSpPr>
          <p:nvPr>
            <p:ph type="ctrTitle" idx="6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Análisis de los cluster de potabilidad</a:t>
            </a:r>
            <a:endParaRPr dirty="0"/>
          </a:p>
        </p:txBody>
      </p:sp>
      <p:pic>
        <p:nvPicPr>
          <p:cNvPr id="2720" name="Google Shape;2720;p63"/>
          <p:cNvPicPr preferRelativeResize="0"/>
          <p:nvPr/>
        </p:nvPicPr>
        <p:blipFill>
          <a:blip r:embed="rId3">
            <a:alphaModFix amt="52000"/>
          </a:blip>
          <a:stretch>
            <a:fillRect/>
          </a:stretch>
        </p:blipFill>
        <p:spPr>
          <a:xfrm rot="-646972" flipH="1">
            <a:off x="3497431" y="1674035"/>
            <a:ext cx="2152190" cy="7098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1" name="Google Shape;2721;p63"/>
          <p:cNvPicPr preferRelativeResize="0"/>
          <p:nvPr/>
        </p:nvPicPr>
        <p:blipFill>
          <a:blip r:embed="rId4">
            <a:alphaModFix amt="52000"/>
          </a:blip>
          <a:stretch>
            <a:fillRect/>
          </a:stretch>
        </p:blipFill>
        <p:spPr>
          <a:xfrm rot="-646972" flipH="1">
            <a:off x="822430" y="1674035"/>
            <a:ext cx="2152190" cy="7098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2" name="Google Shape;2722;p63"/>
          <p:cNvPicPr preferRelativeResize="0"/>
          <p:nvPr/>
        </p:nvPicPr>
        <p:blipFill>
          <a:blip r:embed="rId5">
            <a:alphaModFix amt="52000"/>
          </a:blip>
          <a:stretch>
            <a:fillRect/>
          </a:stretch>
        </p:blipFill>
        <p:spPr>
          <a:xfrm rot="-646972" flipH="1">
            <a:off x="822430" y="3381762"/>
            <a:ext cx="2152190" cy="7098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3" name="Google Shape;2723;p63"/>
          <p:cNvPicPr preferRelativeResize="0"/>
          <p:nvPr/>
        </p:nvPicPr>
        <p:blipFill>
          <a:blip r:embed="rId6">
            <a:alphaModFix amt="52000"/>
          </a:blip>
          <a:stretch>
            <a:fillRect/>
          </a:stretch>
        </p:blipFill>
        <p:spPr>
          <a:xfrm rot="-561394" flipH="1">
            <a:off x="3498975" y="3381416"/>
            <a:ext cx="2149103" cy="7105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4" name="Google Shape;2724;p63"/>
          <p:cNvPicPr preferRelativeResize="0"/>
          <p:nvPr/>
        </p:nvPicPr>
        <p:blipFill>
          <a:blip r:embed="rId7">
            <a:alphaModFix amt="52000"/>
          </a:blip>
          <a:stretch>
            <a:fillRect/>
          </a:stretch>
        </p:blipFill>
        <p:spPr>
          <a:xfrm rot="-646972" flipH="1">
            <a:off x="6168388" y="1674035"/>
            <a:ext cx="2152190" cy="7098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5" name="Google Shape;2725;p63"/>
          <p:cNvPicPr preferRelativeResize="0"/>
          <p:nvPr/>
        </p:nvPicPr>
        <p:blipFill>
          <a:blip r:embed="rId8">
            <a:alphaModFix amt="52000"/>
          </a:blip>
          <a:stretch>
            <a:fillRect/>
          </a:stretch>
        </p:blipFill>
        <p:spPr>
          <a:xfrm rot="-561394" flipH="1">
            <a:off x="6169931" y="3381416"/>
            <a:ext cx="2149103" cy="710545"/>
          </a:xfrm>
          <a:prstGeom prst="rect">
            <a:avLst/>
          </a:prstGeom>
          <a:noFill/>
          <a:ln>
            <a:noFill/>
          </a:ln>
          <a:effectLst>
            <a:reflection endPos="30000" dist="38100" dir="5400000" fadeDir="5400012" sy="-100000" algn="bl" rotWithShape="0"/>
          </a:effectLst>
        </p:spPr>
      </p:pic>
      <p:sp>
        <p:nvSpPr>
          <p:cNvPr id="2726" name="Google Shape;2726;p63"/>
          <p:cNvSpPr txBox="1">
            <a:spLocks noGrp="1"/>
          </p:cNvSpPr>
          <p:nvPr>
            <p:ph type="title" idx="7"/>
          </p:nvPr>
        </p:nvSpPr>
        <p:spPr>
          <a:xfrm>
            <a:off x="730325" y="1813595"/>
            <a:ext cx="2336400" cy="4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Cluster 0</a:t>
            </a:r>
            <a:endParaRPr dirty="0"/>
          </a:p>
        </p:txBody>
      </p:sp>
      <p:sp>
        <p:nvSpPr>
          <p:cNvPr id="2727" name="Google Shape;2727;p63"/>
          <p:cNvSpPr txBox="1">
            <a:spLocks noGrp="1"/>
          </p:cNvSpPr>
          <p:nvPr>
            <p:ph type="title"/>
          </p:nvPr>
        </p:nvSpPr>
        <p:spPr>
          <a:xfrm>
            <a:off x="730325" y="3530302"/>
            <a:ext cx="2336400" cy="4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Cluster 3</a:t>
            </a:r>
            <a:endParaRPr dirty="0"/>
          </a:p>
        </p:txBody>
      </p:sp>
      <p:sp>
        <p:nvSpPr>
          <p:cNvPr id="2728" name="Google Shape;2728;p63"/>
          <p:cNvSpPr txBox="1">
            <a:spLocks noGrp="1"/>
          </p:cNvSpPr>
          <p:nvPr>
            <p:ph type="subTitle" idx="1"/>
          </p:nvPr>
        </p:nvSpPr>
        <p:spPr>
          <a:xfrm>
            <a:off x="730325" y="3915850"/>
            <a:ext cx="2336400" cy="7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Alto en sólidos</a:t>
            </a:r>
            <a:endParaRPr dirty="0"/>
          </a:p>
        </p:txBody>
      </p:sp>
      <p:sp>
        <p:nvSpPr>
          <p:cNvPr id="2729" name="Google Shape;2729;p63"/>
          <p:cNvSpPr txBox="1">
            <a:spLocks noGrp="1"/>
          </p:cNvSpPr>
          <p:nvPr>
            <p:ph type="title" idx="2"/>
          </p:nvPr>
        </p:nvSpPr>
        <p:spPr>
          <a:xfrm>
            <a:off x="3405326" y="3530302"/>
            <a:ext cx="2336400" cy="4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Cluster 4</a:t>
            </a:r>
            <a:endParaRPr dirty="0"/>
          </a:p>
        </p:txBody>
      </p:sp>
      <p:sp>
        <p:nvSpPr>
          <p:cNvPr id="2730" name="Google Shape;2730;p63"/>
          <p:cNvSpPr txBox="1">
            <a:spLocks noGrp="1"/>
          </p:cNvSpPr>
          <p:nvPr>
            <p:ph type="subTitle" idx="3"/>
          </p:nvPr>
        </p:nvSpPr>
        <p:spPr>
          <a:xfrm>
            <a:off x="3405326" y="3915850"/>
            <a:ext cx="2336400" cy="7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Agua alta en pH, dureza, sulfatos y conductividad.</a:t>
            </a:r>
            <a:endParaRPr dirty="0"/>
          </a:p>
        </p:txBody>
      </p:sp>
      <p:sp>
        <p:nvSpPr>
          <p:cNvPr id="2731" name="Google Shape;2731;p63"/>
          <p:cNvSpPr txBox="1">
            <a:spLocks noGrp="1"/>
          </p:cNvSpPr>
          <p:nvPr>
            <p:ph type="title" idx="4"/>
          </p:nvPr>
        </p:nvSpPr>
        <p:spPr>
          <a:xfrm>
            <a:off x="6076283" y="3530302"/>
            <a:ext cx="2336400" cy="4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Cluster 5</a:t>
            </a:r>
            <a:endParaRPr dirty="0"/>
          </a:p>
        </p:txBody>
      </p:sp>
      <p:sp>
        <p:nvSpPr>
          <p:cNvPr id="2732" name="Google Shape;2732;p63"/>
          <p:cNvSpPr txBox="1">
            <a:spLocks noGrp="1"/>
          </p:cNvSpPr>
          <p:nvPr>
            <p:ph type="subTitle" idx="5"/>
          </p:nvPr>
        </p:nvSpPr>
        <p:spPr>
          <a:xfrm>
            <a:off x="6076283" y="3915850"/>
            <a:ext cx="2336400" cy="7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Altos en sulfatos y trihalometanos.</a:t>
            </a:r>
            <a:endParaRPr dirty="0"/>
          </a:p>
        </p:txBody>
      </p:sp>
      <p:sp>
        <p:nvSpPr>
          <p:cNvPr id="2733" name="Google Shape;2733;p63"/>
          <p:cNvSpPr txBox="1">
            <a:spLocks noGrp="1"/>
          </p:cNvSpPr>
          <p:nvPr>
            <p:ph type="subTitle" idx="8"/>
          </p:nvPr>
        </p:nvSpPr>
        <p:spPr>
          <a:xfrm>
            <a:off x="730325" y="2195913"/>
            <a:ext cx="2336400" cy="7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Valor alto sulfato, pero no destacan</a:t>
            </a:r>
            <a:endParaRPr dirty="0"/>
          </a:p>
        </p:txBody>
      </p:sp>
      <p:sp>
        <p:nvSpPr>
          <p:cNvPr id="2734" name="Google Shape;2734;p63"/>
          <p:cNvSpPr txBox="1">
            <a:spLocks noGrp="1"/>
          </p:cNvSpPr>
          <p:nvPr>
            <p:ph type="title" idx="9"/>
          </p:nvPr>
        </p:nvSpPr>
        <p:spPr>
          <a:xfrm>
            <a:off x="3405326" y="1813595"/>
            <a:ext cx="2336400" cy="4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Cluster 1</a:t>
            </a:r>
            <a:endParaRPr dirty="0"/>
          </a:p>
        </p:txBody>
      </p:sp>
      <p:sp>
        <p:nvSpPr>
          <p:cNvPr id="2735" name="Google Shape;2735;p63"/>
          <p:cNvSpPr txBox="1">
            <a:spLocks noGrp="1"/>
          </p:cNvSpPr>
          <p:nvPr>
            <p:ph type="subTitle" idx="13"/>
          </p:nvPr>
        </p:nvSpPr>
        <p:spPr>
          <a:xfrm>
            <a:off x="3405326" y="2195913"/>
            <a:ext cx="2336400" cy="7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Valores moderados, menos sólidos y conductividad.</a:t>
            </a:r>
            <a:endParaRPr dirty="0"/>
          </a:p>
        </p:txBody>
      </p:sp>
      <p:sp>
        <p:nvSpPr>
          <p:cNvPr id="2736" name="Google Shape;2736;p63"/>
          <p:cNvSpPr txBox="1">
            <a:spLocks noGrp="1"/>
          </p:cNvSpPr>
          <p:nvPr>
            <p:ph type="title" idx="14"/>
          </p:nvPr>
        </p:nvSpPr>
        <p:spPr>
          <a:xfrm>
            <a:off x="6076283" y="1813595"/>
            <a:ext cx="2336400" cy="4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Cluster 2</a:t>
            </a:r>
            <a:endParaRPr dirty="0"/>
          </a:p>
        </p:txBody>
      </p:sp>
      <p:sp>
        <p:nvSpPr>
          <p:cNvPr id="2737" name="Google Shape;2737;p63"/>
          <p:cNvSpPr txBox="1">
            <a:spLocks noGrp="1"/>
          </p:cNvSpPr>
          <p:nvPr>
            <p:ph type="subTitle" idx="15"/>
          </p:nvPr>
        </p:nvSpPr>
        <p:spPr>
          <a:xfrm>
            <a:off x="6076283" y="2195913"/>
            <a:ext cx="2336400" cy="7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Alto en turbidez.</a:t>
            </a:r>
            <a:endParaRPr dirty="0"/>
          </a:p>
        </p:txBody>
      </p:sp>
      <p:grpSp>
        <p:nvGrpSpPr>
          <p:cNvPr id="2738" name="Google Shape;2738;p63"/>
          <p:cNvGrpSpPr/>
          <p:nvPr/>
        </p:nvGrpSpPr>
        <p:grpSpPr>
          <a:xfrm>
            <a:off x="7029883" y="2987868"/>
            <a:ext cx="429200" cy="422050"/>
            <a:chOff x="3161825" y="2629438"/>
            <a:chExt cx="429200" cy="422050"/>
          </a:xfrm>
        </p:grpSpPr>
        <p:sp>
          <p:nvSpPr>
            <p:cNvPr id="2739" name="Google Shape;2739;p63"/>
            <p:cNvSpPr/>
            <p:nvPr/>
          </p:nvSpPr>
          <p:spPr>
            <a:xfrm>
              <a:off x="3161825" y="2629438"/>
              <a:ext cx="429200" cy="422050"/>
            </a:xfrm>
            <a:custGeom>
              <a:avLst/>
              <a:gdLst/>
              <a:ahLst/>
              <a:cxnLst/>
              <a:rect l="l" t="t" r="r" b="b"/>
              <a:pathLst>
                <a:path w="17168" h="16882" extrusionOk="0">
                  <a:moveTo>
                    <a:pt x="2980" y="4755"/>
                  </a:moveTo>
                  <a:lnTo>
                    <a:pt x="2980" y="8622"/>
                  </a:lnTo>
                  <a:lnTo>
                    <a:pt x="662" y="6590"/>
                  </a:lnTo>
                  <a:lnTo>
                    <a:pt x="2980" y="4755"/>
                  </a:lnTo>
                  <a:close/>
                  <a:moveTo>
                    <a:pt x="14219" y="4875"/>
                  </a:moveTo>
                  <a:lnTo>
                    <a:pt x="16521" y="6590"/>
                  </a:lnTo>
                  <a:lnTo>
                    <a:pt x="14219" y="8637"/>
                  </a:lnTo>
                  <a:lnTo>
                    <a:pt x="14219" y="4875"/>
                  </a:lnTo>
                  <a:close/>
                  <a:moveTo>
                    <a:pt x="16919" y="10728"/>
                  </a:moveTo>
                  <a:lnTo>
                    <a:pt x="16919" y="10728"/>
                  </a:lnTo>
                  <a:cubicBezTo>
                    <a:pt x="16917" y="10728"/>
                    <a:pt x="16914" y="10728"/>
                    <a:pt x="16912" y="10728"/>
                  </a:cubicBezTo>
                  <a:lnTo>
                    <a:pt x="16927" y="10728"/>
                  </a:lnTo>
                  <a:cubicBezTo>
                    <a:pt x="16924" y="10728"/>
                    <a:pt x="16922" y="10728"/>
                    <a:pt x="16919" y="10728"/>
                  </a:cubicBezTo>
                  <a:close/>
                  <a:moveTo>
                    <a:pt x="512" y="7132"/>
                  </a:moveTo>
                  <a:lnTo>
                    <a:pt x="3055" y="9359"/>
                  </a:lnTo>
                  <a:lnTo>
                    <a:pt x="5628" y="11616"/>
                  </a:lnTo>
                  <a:lnTo>
                    <a:pt x="4665" y="12443"/>
                  </a:lnTo>
                  <a:cubicBezTo>
                    <a:pt x="4455" y="12618"/>
                    <a:pt x="4624" y="12901"/>
                    <a:pt x="4823" y="12901"/>
                  </a:cubicBezTo>
                  <a:cubicBezTo>
                    <a:pt x="4881" y="12901"/>
                    <a:pt x="4941" y="12877"/>
                    <a:pt x="4996" y="12819"/>
                  </a:cubicBezTo>
                  <a:lnTo>
                    <a:pt x="6094" y="11857"/>
                  </a:lnTo>
                  <a:lnTo>
                    <a:pt x="11104" y="11857"/>
                  </a:lnTo>
                  <a:lnTo>
                    <a:pt x="16190" y="16325"/>
                  </a:lnTo>
                  <a:cubicBezTo>
                    <a:pt x="16099" y="16370"/>
                    <a:pt x="16009" y="16385"/>
                    <a:pt x="15919" y="16385"/>
                  </a:cubicBezTo>
                  <a:lnTo>
                    <a:pt x="1264" y="16385"/>
                  </a:lnTo>
                  <a:cubicBezTo>
                    <a:pt x="1174" y="16385"/>
                    <a:pt x="1084" y="16370"/>
                    <a:pt x="993" y="16325"/>
                  </a:cubicBezTo>
                  <a:lnTo>
                    <a:pt x="3897" y="13782"/>
                  </a:lnTo>
                  <a:cubicBezTo>
                    <a:pt x="4142" y="13619"/>
                    <a:pt x="3962" y="13320"/>
                    <a:pt x="3750" y="13320"/>
                  </a:cubicBezTo>
                  <a:cubicBezTo>
                    <a:pt x="3688" y="13320"/>
                    <a:pt x="3624" y="13345"/>
                    <a:pt x="3566" y="13406"/>
                  </a:cubicBezTo>
                  <a:lnTo>
                    <a:pt x="602" y="15994"/>
                  </a:lnTo>
                  <a:cubicBezTo>
                    <a:pt x="542" y="15889"/>
                    <a:pt x="512" y="15753"/>
                    <a:pt x="512" y="15633"/>
                  </a:cubicBezTo>
                  <a:lnTo>
                    <a:pt x="512" y="7132"/>
                  </a:lnTo>
                  <a:close/>
                  <a:moveTo>
                    <a:pt x="4123" y="0"/>
                  </a:moveTo>
                  <a:cubicBezTo>
                    <a:pt x="3491" y="0"/>
                    <a:pt x="2980" y="512"/>
                    <a:pt x="2980" y="1144"/>
                  </a:cubicBezTo>
                  <a:lnTo>
                    <a:pt x="2980" y="4123"/>
                  </a:lnTo>
                  <a:lnTo>
                    <a:pt x="106" y="6380"/>
                  </a:lnTo>
                  <a:cubicBezTo>
                    <a:pt x="46" y="6425"/>
                    <a:pt x="16" y="6500"/>
                    <a:pt x="16" y="6575"/>
                  </a:cubicBezTo>
                  <a:lnTo>
                    <a:pt x="16" y="15633"/>
                  </a:lnTo>
                  <a:cubicBezTo>
                    <a:pt x="0" y="16325"/>
                    <a:pt x="572" y="16882"/>
                    <a:pt x="1264" y="16882"/>
                  </a:cubicBezTo>
                  <a:lnTo>
                    <a:pt x="15904" y="16882"/>
                  </a:lnTo>
                  <a:cubicBezTo>
                    <a:pt x="16596" y="16882"/>
                    <a:pt x="17168" y="16325"/>
                    <a:pt x="17168" y="15633"/>
                  </a:cubicBezTo>
                  <a:lnTo>
                    <a:pt x="17168" y="11571"/>
                  </a:lnTo>
                  <a:cubicBezTo>
                    <a:pt x="17168" y="11405"/>
                    <a:pt x="17040" y="11322"/>
                    <a:pt x="16912" y="11322"/>
                  </a:cubicBezTo>
                  <a:cubicBezTo>
                    <a:pt x="16784" y="11322"/>
                    <a:pt x="16656" y="11405"/>
                    <a:pt x="16656" y="11571"/>
                  </a:cubicBezTo>
                  <a:lnTo>
                    <a:pt x="16656" y="15633"/>
                  </a:lnTo>
                  <a:cubicBezTo>
                    <a:pt x="16656" y="15753"/>
                    <a:pt x="16626" y="15889"/>
                    <a:pt x="16566" y="15994"/>
                  </a:cubicBezTo>
                  <a:lnTo>
                    <a:pt x="11586" y="11616"/>
                  </a:lnTo>
                  <a:lnTo>
                    <a:pt x="16671" y="7132"/>
                  </a:lnTo>
                  <a:lnTo>
                    <a:pt x="16671" y="10472"/>
                  </a:lnTo>
                  <a:cubicBezTo>
                    <a:pt x="16671" y="10620"/>
                    <a:pt x="16773" y="10725"/>
                    <a:pt x="16919" y="10728"/>
                  </a:cubicBezTo>
                  <a:lnTo>
                    <a:pt x="16919" y="10728"/>
                  </a:lnTo>
                  <a:cubicBezTo>
                    <a:pt x="17066" y="10725"/>
                    <a:pt x="17168" y="10620"/>
                    <a:pt x="17168" y="10472"/>
                  </a:cubicBezTo>
                  <a:lnTo>
                    <a:pt x="17168" y="6575"/>
                  </a:lnTo>
                  <a:cubicBezTo>
                    <a:pt x="17168" y="6500"/>
                    <a:pt x="17138" y="6425"/>
                    <a:pt x="17062" y="6380"/>
                  </a:cubicBezTo>
                  <a:lnTo>
                    <a:pt x="14219" y="4243"/>
                  </a:lnTo>
                  <a:lnTo>
                    <a:pt x="14219" y="1144"/>
                  </a:lnTo>
                  <a:cubicBezTo>
                    <a:pt x="14204" y="512"/>
                    <a:pt x="13692" y="0"/>
                    <a:pt x="13060" y="0"/>
                  </a:cubicBezTo>
                  <a:lnTo>
                    <a:pt x="8953" y="0"/>
                  </a:lnTo>
                  <a:cubicBezTo>
                    <a:pt x="8622" y="0"/>
                    <a:pt x="8622" y="512"/>
                    <a:pt x="8953" y="512"/>
                  </a:cubicBezTo>
                  <a:lnTo>
                    <a:pt x="13060" y="512"/>
                  </a:lnTo>
                  <a:cubicBezTo>
                    <a:pt x="13406" y="512"/>
                    <a:pt x="13707" y="798"/>
                    <a:pt x="13707" y="1144"/>
                  </a:cubicBezTo>
                  <a:lnTo>
                    <a:pt x="13707" y="9088"/>
                  </a:lnTo>
                  <a:lnTo>
                    <a:pt x="11104" y="11360"/>
                  </a:lnTo>
                  <a:lnTo>
                    <a:pt x="6109" y="11360"/>
                  </a:lnTo>
                  <a:lnTo>
                    <a:pt x="3476" y="9058"/>
                  </a:lnTo>
                  <a:lnTo>
                    <a:pt x="3476" y="1144"/>
                  </a:lnTo>
                  <a:cubicBezTo>
                    <a:pt x="3476" y="798"/>
                    <a:pt x="3762" y="512"/>
                    <a:pt x="4108" y="512"/>
                  </a:cubicBezTo>
                  <a:lnTo>
                    <a:pt x="7854" y="512"/>
                  </a:lnTo>
                  <a:cubicBezTo>
                    <a:pt x="8185" y="512"/>
                    <a:pt x="8185" y="0"/>
                    <a:pt x="785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0" name="Google Shape;2740;p63"/>
            <p:cNvSpPr/>
            <p:nvPr/>
          </p:nvSpPr>
          <p:spPr>
            <a:xfrm>
              <a:off x="3261875" y="2676088"/>
              <a:ext cx="180825" cy="187700"/>
            </a:xfrm>
            <a:custGeom>
              <a:avLst/>
              <a:gdLst/>
              <a:ahLst/>
              <a:cxnLst/>
              <a:rect l="l" t="t" r="r" b="b"/>
              <a:pathLst>
                <a:path w="7233" h="7508" extrusionOk="0">
                  <a:moveTo>
                    <a:pt x="3190" y="2302"/>
                  </a:moveTo>
                  <a:lnTo>
                    <a:pt x="3190" y="4318"/>
                  </a:lnTo>
                  <a:lnTo>
                    <a:pt x="1686" y="4318"/>
                  </a:lnTo>
                  <a:cubicBezTo>
                    <a:pt x="1129" y="4318"/>
                    <a:pt x="678" y="3867"/>
                    <a:pt x="678" y="3310"/>
                  </a:cubicBezTo>
                  <a:cubicBezTo>
                    <a:pt x="678" y="2753"/>
                    <a:pt x="1129" y="2302"/>
                    <a:pt x="1686" y="2302"/>
                  </a:cubicBezTo>
                  <a:close/>
                  <a:moveTo>
                    <a:pt x="5703" y="1204"/>
                  </a:moveTo>
                  <a:lnTo>
                    <a:pt x="5703" y="5432"/>
                  </a:lnTo>
                  <a:lnTo>
                    <a:pt x="3687" y="4424"/>
                  </a:lnTo>
                  <a:lnTo>
                    <a:pt x="3687" y="2197"/>
                  </a:lnTo>
                  <a:lnTo>
                    <a:pt x="5703" y="1204"/>
                  </a:lnTo>
                  <a:close/>
                  <a:moveTo>
                    <a:pt x="6455" y="542"/>
                  </a:moveTo>
                  <a:cubicBezTo>
                    <a:pt x="6606" y="542"/>
                    <a:pt x="6711" y="647"/>
                    <a:pt x="6711" y="782"/>
                  </a:cubicBezTo>
                  <a:lnTo>
                    <a:pt x="6711" y="5823"/>
                  </a:lnTo>
                  <a:cubicBezTo>
                    <a:pt x="6696" y="5981"/>
                    <a:pt x="6576" y="6060"/>
                    <a:pt x="6455" y="6060"/>
                  </a:cubicBezTo>
                  <a:cubicBezTo>
                    <a:pt x="6335" y="6060"/>
                    <a:pt x="6215" y="5981"/>
                    <a:pt x="6200" y="5823"/>
                  </a:cubicBezTo>
                  <a:lnTo>
                    <a:pt x="6200" y="782"/>
                  </a:lnTo>
                  <a:cubicBezTo>
                    <a:pt x="6215" y="647"/>
                    <a:pt x="6320" y="542"/>
                    <a:pt x="6455" y="542"/>
                  </a:cubicBezTo>
                  <a:close/>
                  <a:moveTo>
                    <a:pt x="2604" y="4815"/>
                  </a:moveTo>
                  <a:lnTo>
                    <a:pt x="2604" y="6650"/>
                  </a:lnTo>
                  <a:cubicBezTo>
                    <a:pt x="2589" y="6869"/>
                    <a:pt x="2419" y="6978"/>
                    <a:pt x="2250" y="6978"/>
                  </a:cubicBezTo>
                  <a:cubicBezTo>
                    <a:pt x="2081" y="6978"/>
                    <a:pt x="1911" y="6869"/>
                    <a:pt x="1896" y="6650"/>
                  </a:cubicBezTo>
                  <a:lnTo>
                    <a:pt x="1896" y="4815"/>
                  </a:lnTo>
                  <a:close/>
                  <a:moveTo>
                    <a:pt x="6457" y="1"/>
                  </a:moveTo>
                  <a:cubicBezTo>
                    <a:pt x="6129" y="1"/>
                    <a:pt x="5801" y="197"/>
                    <a:pt x="5718" y="617"/>
                  </a:cubicBezTo>
                  <a:lnTo>
                    <a:pt x="3371" y="1791"/>
                  </a:lnTo>
                  <a:lnTo>
                    <a:pt x="1671" y="1791"/>
                  </a:lnTo>
                  <a:cubicBezTo>
                    <a:pt x="1642" y="1789"/>
                    <a:pt x="1614" y="1788"/>
                    <a:pt x="1585" y="1788"/>
                  </a:cubicBezTo>
                  <a:cubicBezTo>
                    <a:pt x="810" y="1788"/>
                    <a:pt x="164" y="2376"/>
                    <a:pt x="91" y="3160"/>
                  </a:cubicBezTo>
                  <a:cubicBezTo>
                    <a:pt x="1" y="3957"/>
                    <a:pt x="587" y="4694"/>
                    <a:pt x="1385" y="4785"/>
                  </a:cubicBezTo>
                  <a:lnTo>
                    <a:pt x="1385" y="6650"/>
                  </a:lnTo>
                  <a:cubicBezTo>
                    <a:pt x="1385" y="7117"/>
                    <a:pt x="1776" y="7508"/>
                    <a:pt x="2242" y="7508"/>
                  </a:cubicBezTo>
                  <a:cubicBezTo>
                    <a:pt x="2724" y="7508"/>
                    <a:pt x="3100" y="7117"/>
                    <a:pt x="3100" y="6650"/>
                  </a:cubicBezTo>
                  <a:lnTo>
                    <a:pt x="3100" y="4815"/>
                  </a:lnTo>
                  <a:lnTo>
                    <a:pt x="3371" y="4815"/>
                  </a:lnTo>
                  <a:lnTo>
                    <a:pt x="5718" y="5988"/>
                  </a:lnTo>
                  <a:cubicBezTo>
                    <a:pt x="5801" y="6408"/>
                    <a:pt x="6129" y="6605"/>
                    <a:pt x="6457" y="6605"/>
                  </a:cubicBezTo>
                  <a:cubicBezTo>
                    <a:pt x="6845" y="6605"/>
                    <a:pt x="7232" y="6329"/>
                    <a:pt x="7208" y="5823"/>
                  </a:cubicBezTo>
                  <a:lnTo>
                    <a:pt x="7208" y="782"/>
                  </a:lnTo>
                  <a:cubicBezTo>
                    <a:pt x="7232" y="277"/>
                    <a:pt x="6845" y="1"/>
                    <a:pt x="64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1" name="Google Shape;2741;p63"/>
            <p:cNvSpPr/>
            <p:nvPr/>
          </p:nvSpPr>
          <p:spPr>
            <a:xfrm>
              <a:off x="3450325" y="2692913"/>
              <a:ext cx="37650" cy="36225"/>
            </a:xfrm>
            <a:custGeom>
              <a:avLst/>
              <a:gdLst/>
              <a:ahLst/>
              <a:cxnLst/>
              <a:rect l="l" t="t" r="r" b="b"/>
              <a:pathLst>
                <a:path w="1506" h="1449" extrusionOk="0">
                  <a:moveTo>
                    <a:pt x="1219" y="0"/>
                  </a:moveTo>
                  <a:cubicBezTo>
                    <a:pt x="1155" y="0"/>
                    <a:pt x="1091" y="27"/>
                    <a:pt x="1039" y="79"/>
                  </a:cubicBezTo>
                  <a:lnTo>
                    <a:pt x="106" y="1012"/>
                  </a:lnTo>
                  <a:cubicBezTo>
                    <a:pt x="1" y="1118"/>
                    <a:pt x="1" y="1268"/>
                    <a:pt x="106" y="1373"/>
                  </a:cubicBezTo>
                  <a:cubicBezTo>
                    <a:pt x="151" y="1418"/>
                    <a:pt x="211" y="1449"/>
                    <a:pt x="286" y="1449"/>
                  </a:cubicBezTo>
                  <a:cubicBezTo>
                    <a:pt x="347" y="1449"/>
                    <a:pt x="422" y="1418"/>
                    <a:pt x="467" y="1373"/>
                  </a:cubicBezTo>
                  <a:lnTo>
                    <a:pt x="1415" y="425"/>
                  </a:lnTo>
                  <a:cubicBezTo>
                    <a:pt x="1505" y="335"/>
                    <a:pt x="1505" y="170"/>
                    <a:pt x="1415" y="79"/>
                  </a:cubicBezTo>
                  <a:lnTo>
                    <a:pt x="1400" y="79"/>
                  </a:lnTo>
                  <a:cubicBezTo>
                    <a:pt x="1347" y="27"/>
                    <a:pt x="1283" y="0"/>
                    <a:pt x="121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2" name="Google Shape;2742;p63"/>
            <p:cNvSpPr/>
            <p:nvPr/>
          </p:nvSpPr>
          <p:spPr>
            <a:xfrm>
              <a:off x="3449150" y="2789288"/>
              <a:ext cx="40225" cy="35775"/>
            </a:xfrm>
            <a:custGeom>
              <a:avLst/>
              <a:gdLst/>
              <a:ahLst/>
              <a:cxnLst/>
              <a:rect l="l" t="t" r="r" b="b"/>
              <a:pathLst>
                <a:path w="1609" h="1431" extrusionOk="0">
                  <a:moveTo>
                    <a:pt x="352" y="0"/>
                  </a:moveTo>
                  <a:cubicBezTo>
                    <a:pt x="160" y="0"/>
                    <a:pt x="0" y="234"/>
                    <a:pt x="153" y="422"/>
                  </a:cubicBezTo>
                  <a:lnTo>
                    <a:pt x="1086" y="1355"/>
                  </a:lnTo>
                  <a:cubicBezTo>
                    <a:pt x="1131" y="1400"/>
                    <a:pt x="1206" y="1430"/>
                    <a:pt x="1266" y="1430"/>
                  </a:cubicBezTo>
                  <a:cubicBezTo>
                    <a:pt x="1272" y="1431"/>
                    <a:pt x="1278" y="1431"/>
                    <a:pt x="1283" y="1431"/>
                  </a:cubicBezTo>
                  <a:cubicBezTo>
                    <a:pt x="1498" y="1431"/>
                    <a:pt x="1609" y="1156"/>
                    <a:pt x="1462" y="1009"/>
                  </a:cubicBezTo>
                  <a:lnTo>
                    <a:pt x="514" y="61"/>
                  </a:lnTo>
                  <a:cubicBezTo>
                    <a:pt x="461" y="18"/>
                    <a:pt x="405" y="0"/>
                    <a:pt x="3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3" name="Google Shape;2743;p63"/>
            <p:cNvSpPr/>
            <p:nvPr/>
          </p:nvSpPr>
          <p:spPr>
            <a:xfrm>
              <a:off x="3448825" y="2752438"/>
              <a:ext cx="40275" cy="12800"/>
            </a:xfrm>
            <a:custGeom>
              <a:avLst/>
              <a:gdLst/>
              <a:ahLst/>
              <a:cxnLst/>
              <a:rect l="l" t="t" r="r" b="b"/>
              <a:pathLst>
                <a:path w="1611" h="512" extrusionOk="0">
                  <a:moveTo>
                    <a:pt x="346" y="0"/>
                  </a:moveTo>
                  <a:cubicBezTo>
                    <a:pt x="0" y="0"/>
                    <a:pt x="0" y="512"/>
                    <a:pt x="346" y="512"/>
                  </a:cubicBezTo>
                  <a:lnTo>
                    <a:pt x="1279" y="512"/>
                  </a:lnTo>
                  <a:cubicBezTo>
                    <a:pt x="1610" y="512"/>
                    <a:pt x="1610" y="0"/>
                    <a:pt x="12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44" name="Google Shape;2744;p63"/>
          <p:cNvGrpSpPr/>
          <p:nvPr/>
        </p:nvGrpSpPr>
        <p:grpSpPr>
          <a:xfrm>
            <a:off x="4402176" y="2980708"/>
            <a:ext cx="342700" cy="428850"/>
            <a:chOff x="1546844" y="1576600"/>
            <a:chExt cx="342700" cy="428850"/>
          </a:xfrm>
        </p:grpSpPr>
        <p:sp>
          <p:nvSpPr>
            <p:cNvPr id="2745" name="Google Shape;2745;p63"/>
            <p:cNvSpPr/>
            <p:nvPr/>
          </p:nvSpPr>
          <p:spPr>
            <a:xfrm>
              <a:off x="1546844" y="1576600"/>
              <a:ext cx="342700" cy="428850"/>
            </a:xfrm>
            <a:custGeom>
              <a:avLst/>
              <a:gdLst/>
              <a:ahLst/>
              <a:cxnLst/>
              <a:rect l="l" t="t" r="r" b="b"/>
              <a:pathLst>
                <a:path w="13708" h="17154" extrusionOk="0">
                  <a:moveTo>
                    <a:pt x="1764" y="1"/>
                  </a:moveTo>
                  <a:cubicBezTo>
                    <a:pt x="799" y="1"/>
                    <a:pt x="16" y="792"/>
                    <a:pt x="16" y="1761"/>
                  </a:cubicBezTo>
                  <a:lnTo>
                    <a:pt x="16" y="8502"/>
                  </a:lnTo>
                  <a:cubicBezTo>
                    <a:pt x="1" y="8682"/>
                    <a:pt x="136" y="8772"/>
                    <a:pt x="272" y="8772"/>
                  </a:cubicBezTo>
                  <a:cubicBezTo>
                    <a:pt x="407" y="8772"/>
                    <a:pt x="543" y="8682"/>
                    <a:pt x="528" y="8502"/>
                  </a:cubicBezTo>
                  <a:lnTo>
                    <a:pt x="528" y="1761"/>
                  </a:lnTo>
                  <a:cubicBezTo>
                    <a:pt x="543" y="1084"/>
                    <a:pt x="1114" y="542"/>
                    <a:pt x="1791" y="542"/>
                  </a:cubicBezTo>
                  <a:cubicBezTo>
                    <a:pt x="2483" y="542"/>
                    <a:pt x="3040" y="1084"/>
                    <a:pt x="3070" y="1761"/>
                  </a:cubicBezTo>
                  <a:lnTo>
                    <a:pt x="3070" y="14144"/>
                  </a:lnTo>
                  <a:cubicBezTo>
                    <a:pt x="2722" y="13788"/>
                    <a:pt x="2260" y="13612"/>
                    <a:pt x="1799" y="13612"/>
                  </a:cubicBezTo>
                  <a:cubicBezTo>
                    <a:pt x="1343" y="13612"/>
                    <a:pt x="887" y="13785"/>
                    <a:pt x="543" y="14129"/>
                  </a:cubicBezTo>
                  <a:lnTo>
                    <a:pt x="528" y="14144"/>
                  </a:lnTo>
                  <a:lnTo>
                    <a:pt x="528" y="9600"/>
                  </a:lnTo>
                  <a:cubicBezTo>
                    <a:pt x="543" y="9419"/>
                    <a:pt x="407" y="9329"/>
                    <a:pt x="272" y="9329"/>
                  </a:cubicBezTo>
                  <a:cubicBezTo>
                    <a:pt x="136" y="9329"/>
                    <a:pt x="1" y="9419"/>
                    <a:pt x="16" y="9600"/>
                  </a:cubicBezTo>
                  <a:lnTo>
                    <a:pt x="16" y="15393"/>
                  </a:lnTo>
                  <a:cubicBezTo>
                    <a:pt x="16" y="16371"/>
                    <a:pt x="813" y="17153"/>
                    <a:pt x="1791" y="17153"/>
                  </a:cubicBezTo>
                  <a:lnTo>
                    <a:pt x="8336" y="17153"/>
                  </a:lnTo>
                  <a:cubicBezTo>
                    <a:pt x="8667" y="17153"/>
                    <a:pt x="8667" y="16657"/>
                    <a:pt x="8336" y="16657"/>
                  </a:cubicBezTo>
                  <a:lnTo>
                    <a:pt x="1791" y="16657"/>
                  </a:lnTo>
                  <a:cubicBezTo>
                    <a:pt x="663" y="16657"/>
                    <a:pt x="91" y="15287"/>
                    <a:pt x="904" y="14490"/>
                  </a:cubicBezTo>
                  <a:cubicBezTo>
                    <a:pt x="1129" y="14249"/>
                    <a:pt x="1460" y="14114"/>
                    <a:pt x="1791" y="14114"/>
                  </a:cubicBezTo>
                  <a:cubicBezTo>
                    <a:pt x="2499" y="14114"/>
                    <a:pt x="3070" y="14686"/>
                    <a:pt x="3070" y="15378"/>
                  </a:cubicBezTo>
                  <a:cubicBezTo>
                    <a:pt x="3070" y="15528"/>
                    <a:pt x="3176" y="15633"/>
                    <a:pt x="3311" y="15633"/>
                  </a:cubicBezTo>
                  <a:lnTo>
                    <a:pt x="10924" y="15633"/>
                  </a:lnTo>
                  <a:lnTo>
                    <a:pt x="10924" y="16657"/>
                  </a:lnTo>
                  <a:lnTo>
                    <a:pt x="9420" y="16657"/>
                  </a:lnTo>
                  <a:cubicBezTo>
                    <a:pt x="9089" y="16657"/>
                    <a:pt x="9089" y="17153"/>
                    <a:pt x="9420" y="17153"/>
                  </a:cubicBezTo>
                  <a:lnTo>
                    <a:pt x="11165" y="17153"/>
                  </a:lnTo>
                  <a:cubicBezTo>
                    <a:pt x="11300" y="17153"/>
                    <a:pt x="11421" y="17048"/>
                    <a:pt x="11421" y="16912"/>
                  </a:cubicBezTo>
                  <a:lnTo>
                    <a:pt x="11421" y="15633"/>
                  </a:lnTo>
                  <a:lnTo>
                    <a:pt x="13452" y="15633"/>
                  </a:lnTo>
                  <a:cubicBezTo>
                    <a:pt x="13587" y="15633"/>
                    <a:pt x="13708" y="15528"/>
                    <a:pt x="13708" y="15378"/>
                  </a:cubicBezTo>
                  <a:lnTo>
                    <a:pt x="13708" y="1761"/>
                  </a:lnTo>
                  <a:cubicBezTo>
                    <a:pt x="13708" y="1626"/>
                    <a:pt x="13587" y="1505"/>
                    <a:pt x="13452" y="1505"/>
                  </a:cubicBezTo>
                  <a:lnTo>
                    <a:pt x="10413" y="1505"/>
                  </a:lnTo>
                  <a:cubicBezTo>
                    <a:pt x="10097" y="1535"/>
                    <a:pt x="10097" y="1987"/>
                    <a:pt x="10413" y="2017"/>
                  </a:cubicBezTo>
                  <a:lnTo>
                    <a:pt x="13211" y="2017"/>
                  </a:lnTo>
                  <a:lnTo>
                    <a:pt x="13211" y="15137"/>
                  </a:lnTo>
                  <a:lnTo>
                    <a:pt x="3567" y="15137"/>
                  </a:lnTo>
                  <a:lnTo>
                    <a:pt x="3567" y="2017"/>
                  </a:lnTo>
                  <a:lnTo>
                    <a:pt x="9314" y="2017"/>
                  </a:lnTo>
                  <a:cubicBezTo>
                    <a:pt x="9324" y="2018"/>
                    <a:pt x="9333" y="2018"/>
                    <a:pt x="9341" y="2018"/>
                  </a:cubicBezTo>
                  <a:cubicBezTo>
                    <a:pt x="9666" y="2018"/>
                    <a:pt x="9666" y="1504"/>
                    <a:pt x="9341" y="1504"/>
                  </a:cubicBezTo>
                  <a:cubicBezTo>
                    <a:pt x="9333" y="1504"/>
                    <a:pt x="9324" y="1505"/>
                    <a:pt x="9314" y="1505"/>
                  </a:cubicBezTo>
                  <a:lnTo>
                    <a:pt x="3552" y="1505"/>
                  </a:lnTo>
                  <a:cubicBezTo>
                    <a:pt x="3416" y="633"/>
                    <a:pt x="2679" y="1"/>
                    <a:pt x="1791" y="1"/>
                  </a:cubicBezTo>
                  <a:cubicBezTo>
                    <a:pt x="1782" y="1"/>
                    <a:pt x="1773" y="1"/>
                    <a:pt x="176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6" name="Google Shape;2746;p63"/>
            <p:cNvSpPr/>
            <p:nvPr/>
          </p:nvSpPr>
          <p:spPr>
            <a:xfrm>
              <a:off x="1639006" y="1699600"/>
              <a:ext cx="158375" cy="164775"/>
            </a:xfrm>
            <a:custGeom>
              <a:avLst/>
              <a:gdLst/>
              <a:ahLst/>
              <a:cxnLst/>
              <a:rect l="l" t="t" r="r" b="b"/>
              <a:pathLst>
                <a:path w="6335" h="6591" extrusionOk="0">
                  <a:moveTo>
                    <a:pt x="2648" y="2047"/>
                  </a:moveTo>
                  <a:lnTo>
                    <a:pt x="2648" y="3732"/>
                  </a:lnTo>
                  <a:lnTo>
                    <a:pt x="1339" y="3732"/>
                  </a:lnTo>
                  <a:cubicBezTo>
                    <a:pt x="888" y="3732"/>
                    <a:pt x="512" y="3356"/>
                    <a:pt x="512" y="2890"/>
                  </a:cubicBezTo>
                  <a:lnTo>
                    <a:pt x="512" y="2875"/>
                  </a:lnTo>
                  <a:cubicBezTo>
                    <a:pt x="512" y="2423"/>
                    <a:pt x="888" y="2047"/>
                    <a:pt x="1339" y="2047"/>
                  </a:cubicBezTo>
                  <a:close/>
                  <a:moveTo>
                    <a:pt x="4845" y="1099"/>
                  </a:moveTo>
                  <a:lnTo>
                    <a:pt x="4845" y="4680"/>
                  </a:lnTo>
                  <a:lnTo>
                    <a:pt x="3145" y="3837"/>
                  </a:lnTo>
                  <a:lnTo>
                    <a:pt x="3145" y="1942"/>
                  </a:lnTo>
                  <a:lnTo>
                    <a:pt x="4845" y="1099"/>
                  </a:lnTo>
                  <a:close/>
                  <a:moveTo>
                    <a:pt x="5597" y="497"/>
                  </a:moveTo>
                  <a:cubicBezTo>
                    <a:pt x="5732" y="497"/>
                    <a:pt x="5838" y="618"/>
                    <a:pt x="5838" y="753"/>
                  </a:cubicBezTo>
                  <a:lnTo>
                    <a:pt x="5838" y="5026"/>
                  </a:lnTo>
                  <a:cubicBezTo>
                    <a:pt x="5838" y="5161"/>
                    <a:pt x="5732" y="5282"/>
                    <a:pt x="5597" y="5282"/>
                  </a:cubicBezTo>
                  <a:cubicBezTo>
                    <a:pt x="5447" y="5282"/>
                    <a:pt x="5341" y="5161"/>
                    <a:pt x="5341" y="5026"/>
                  </a:cubicBezTo>
                  <a:lnTo>
                    <a:pt x="5341" y="753"/>
                  </a:lnTo>
                  <a:cubicBezTo>
                    <a:pt x="5341" y="618"/>
                    <a:pt x="5447" y="497"/>
                    <a:pt x="5597" y="497"/>
                  </a:cubicBezTo>
                  <a:close/>
                  <a:moveTo>
                    <a:pt x="2137" y="4244"/>
                  </a:moveTo>
                  <a:lnTo>
                    <a:pt x="2137" y="5808"/>
                  </a:lnTo>
                  <a:cubicBezTo>
                    <a:pt x="2137" y="5959"/>
                    <a:pt x="2001" y="6079"/>
                    <a:pt x="1866" y="6079"/>
                  </a:cubicBezTo>
                  <a:cubicBezTo>
                    <a:pt x="1715" y="6079"/>
                    <a:pt x="1595" y="5959"/>
                    <a:pt x="1595" y="5808"/>
                  </a:cubicBezTo>
                  <a:lnTo>
                    <a:pt x="1595" y="4244"/>
                  </a:lnTo>
                  <a:close/>
                  <a:moveTo>
                    <a:pt x="5582" y="1"/>
                  </a:moveTo>
                  <a:cubicBezTo>
                    <a:pt x="5266" y="1"/>
                    <a:pt x="4980" y="211"/>
                    <a:pt x="4875" y="512"/>
                  </a:cubicBezTo>
                  <a:lnTo>
                    <a:pt x="2829" y="1535"/>
                  </a:lnTo>
                  <a:lnTo>
                    <a:pt x="1339" y="1535"/>
                  </a:lnTo>
                  <a:cubicBezTo>
                    <a:pt x="602" y="1535"/>
                    <a:pt x="0" y="2137"/>
                    <a:pt x="0" y="2875"/>
                  </a:cubicBezTo>
                  <a:lnTo>
                    <a:pt x="0" y="2905"/>
                  </a:lnTo>
                  <a:cubicBezTo>
                    <a:pt x="0" y="3537"/>
                    <a:pt x="451" y="4078"/>
                    <a:pt x="1068" y="4214"/>
                  </a:cubicBezTo>
                  <a:lnTo>
                    <a:pt x="1068" y="5808"/>
                  </a:lnTo>
                  <a:cubicBezTo>
                    <a:pt x="1068" y="6245"/>
                    <a:pt x="1414" y="6591"/>
                    <a:pt x="1851" y="6591"/>
                  </a:cubicBezTo>
                  <a:cubicBezTo>
                    <a:pt x="2272" y="6591"/>
                    <a:pt x="2618" y="6245"/>
                    <a:pt x="2618" y="5808"/>
                  </a:cubicBezTo>
                  <a:lnTo>
                    <a:pt x="2618" y="4244"/>
                  </a:lnTo>
                  <a:lnTo>
                    <a:pt x="2829" y="4244"/>
                  </a:lnTo>
                  <a:lnTo>
                    <a:pt x="4875" y="5267"/>
                  </a:lnTo>
                  <a:cubicBezTo>
                    <a:pt x="4980" y="5568"/>
                    <a:pt x="5266" y="5778"/>
                    <a:pt x="5582" y="5778"/>
                  </a:cubicBezTo>
                  <a:cubicBezTo>
                    <a:pt x="6003" y="5778"/>
                    <a:pt x="6334" y="5447"/>
                    <a:pt x="6334" y="5026"/>
                  </a:cubicBezTo>
                  <a:lnTo>
                    <a:pt x="6334" y="753"/>
                  </a:lnTo>
                  <a:cubicBezTo>
                    <a:pt x="6334" y="332"/>
                    <a:pt x="6003" y="1"/>
                    <a:pt x="55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47" name="Google Shape;2747;p63"/>
          <p:cNvGrpSpPr/>
          <p:nvPr/>
        </p:nvGrpSpPr>
        <p:grpSpPr>
          <a:xfrm>
            <a:off x="1717200" y="2984756"/>
            <a:ext cx="362650" cy="428275"/>
            <a:chOff x="5722300" y="3047425"/>
            <a:chExt cx="362650" cy="428275"/>
          </a:xfrm>
        </p:grpSpPr>
        <p:sp>
          <p:nvSpPr>
            <p:cNvPr id="2748" name="Google Shape;2748;p63"/>
            <p:cNvSpPr/>
            <p:nvPr/>
          </p:nvSpPr>
          <p:spPr>
            <a:xfrm>
              <a:off x="5722300" y="3228625"/>
              <a:ext cx="263325" cy="247075"/>
            </a:xfrm>
            <a:custGeom>
              <a:avLst/>
              <a:gdLst/>
              <a:ahLst/>
              <a:cxnLst/>
              <a:rect l="l" t="t" r="r" b="b"/>
              <a:pathLst>
                <a:path w="10533" h="9883" extrusionOk="0">
                  <a:moveTo>
                    <a:pt x="270" y="1"/>
                  </a:moveTo>
                  <a:cubicBezTo>
                    <a:pt x="136" y="1"/>
                    <a:pt x="1" y="95"/>
                    <a:pt x="16" y="283"/>
                  </a:cubicBezTo>
                  <a:lnTo>
                    <a:pt x="16" y="8618"/>
                  </a:lnTo>
                  <a:cubicBezTo>
                    <a:pt x="16" y="9311"/>
                    <a:pt x="588" y="9882"/>
                    <a:pt x="1280" y="9882"/>
                  </a:cubicBezTo>
                  <a:lnTo>
                    <a:pt x="10187" y="9882"/>
                  </a:lnTo>
                  <a:cubicBezTo>
                    <a:pt x="10533" y="9882"/>
                    <a:pt x="10533" y="9371"/>
                    <a:pt x="10187" y="9371"/>
                  </a:cubicBezTo>
                  <a:lnTo>
                    <a:pt x="1265" y="9371"/>
                  </a:lnTo>
                  <a:cubicBezTo>
                    <a:pt x="859" y="9371"/>
                    <a:pt x="512" y="9040"/>
                    <a:pt x="512" y="8618"/>
                  </a:cubicBezTo>
                  <a:lnTo>
                    <a:pt x="512" y="283"/>
                  </a:lnTo>
                  <a:cubicBezTo>
                    <a:pt x="535" y="95"/>
                    <a:pt x="403" y="1"/>
                    <a:pt x="2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9" name="Google Shape;2749;p63"/>
            <p:cNvSpPr/>
            <p:nvPr/>
          </p:nvSpPr>
          <p:spPr>
            <a:xfrm>
              <a:off x="5722300" y="3047425"/>
              <a:ext cx="362650" cy="428275"/>
            </a:xfrm>
            <a:custGeom>
              <a:avLst/>
              <a:gdLst/>
              <a:ahLst/>
              <a:cxnLst/>
              <a:rect l="l" t="t" r="r" b="b"/>
              <a:pathLst>
                <a:path w="14506" h="17131" extrusionOk="0">
                  <a:moveTo>
                    <a:pt x="2641" y="463"/>
                  </a:moveTo>
                  <a:cubicBezTo>
                    <a:pt x="2848" y="463"/>
                    <a:pt x="3055" y="602"/>
                    <a:pt x="3055" y="881"/>
                  </a:cubicBezTo>
                  <a:lnTo>
                    <a:pt x="3055" y="1453"/>
                  </a:lnTo>
                  <a:lnTo>
                    <a:pt x="2228" y="1453"/>
                  </a:lnTo>
                  <a:lnTo>
                    <a:pt x="2228" y="881"/>
                  </a:lnTo>
                  <a:cubicBezTo>
                    <a:pt x="2228" y="602"/>
                    <a:pt x="2435" y="463"/>
                    <a:pt x="2641" y="463"/>
                  </a:cubicBezTo>
                  <a:close/>
                  <a:moveTo>
                    <a:pt x="11872" y="463"/>
                  </a:moveTo>
                  <a:cubicBezTo>
                    <a:pt x="12075" y="463"/>
                    <a:pt x="12278" y="602"/>
                    <a:pt x="12278" y="881"/>
                  </a:cubicBezTo>
                  <a:lnTo>
                    <a:pt x="12278" y="1453"/>
                  </a:lnTo>
                  <a:lnTo>
                    <a:pt x="11466" y="1453"/>
                  </a:lnTo>
                  <a:lnTo>
                    <a:pt x="11466" y="881"/>
                  </a:lnTo>
                  <a:cubicBezTo>
                    <a:pt x="11466" y="602"/>
                    <a:pt x="11669" y="463"/>
                    <a:pt x="11872" y="463"/>
                  </a:cubicBezTo>
                  <a:close/>
                  <a:moveTo>
                    <a:pt x="2641" y="1"/>
                  </a:moveTo>
                  <a:cubicBezTo>
                    <a:pt x="2198" y="1"/>
                    <a:pt x="1754" y="294"/>
                    <a:pt x="1731" y="881"/>
                  </a:cubicBezTo>
                  <a:lnTo>
                    <a:pt x="1731" y="1453"/>
                  </a:lnTo>
                  <a:lnTo>
                    <a:pt x="934" y="1453"/>
                  </a:lnTo>
                  <a:cubicBezTo>
                    <a:pt x="422" y="1453"/>
                    <a:pt x="16" y="1859"/>
                    <a:pt x="16" y="2370"/>
                  </a:cubicBezTo>
                  <a:lnTo>
                    <a:pt x="16" y="6433"/>
                  </a:lnTo>
                  <a:cubicBezTo>
                    <a:pt x="1" y="6613"/>
                    <a:pt x="133" y="6704"/>
                    <a:pt x="264" y="6704"/>
                  </a:cubicBezTo>
                  <a:cubicBezTo>
                    <a:pt x="396" y="6704"/>
                    <a:pt x="528" y="6613"/>
                    <a:pt x="512" y="6433"/>
                  </a:cubicBezTo>
                  <a:lnTo>
                    <a:pt x="512" y="5199"/>
                  </a:lnTo>
                  <a:lnTo>
                    <a:pt x="13994" y="5199"/>
                  </a:lnTo>
                  <a:lnTo>
                    <a:pt x="13994" y="15866"/>
                  </a:lnTo>
                  <a:cubicBezTo>
                    <a:pt x="13994" y="16288"/>
                    <a:pt x="13662" y="16619"/>
                    <a:pt x="13241" y="16619"/>
                  </a:cubicBezTo>
                  <a:lnTo>
                    <a:pt x="11285" y="16619"/>
                  </a:lnTo>
                  <a:cubicBezTo>
                    <a:pt x="10954" y="16619"/>
                    <a:pt x="10954" y="17130"/>
                    <a:pt x="11285" y="17130"/>
                  </a:cubicBezTo>
                  <a:lnTo>
                    <a:pt x="13241" y="17130"/>
                  </a:lnTo>
                  <a:cubicBezTo>
                    <a:pt x="13933" y="17130"/>
                    <a:pt x="14505" y="16559"/>
                    <a:pt x="14505" y="15866"/>
                  </a:cubicBezTo>
                  <a:lnTo>
                    <a:pt x="14505" y="2370"/>
                  </a:lnTo>
                  <a:cubicBezTo>
                    <a:pt x="14505" y="1859"/>
                    <a:pt x="14084" y="1453"/>
                    <a:pt x="13572" y="1453"/>
                  </a:cubicBezTo>
                  <a:lnTo>
                    <a:pt x="12790" y="1453"/>
                  </a:lnTo>
                  <a:lnTo>
                    <a:pt x="12790" y="881"/>
                  </a:lnTo>
                  <a:cubicBezTo>
                    <a:pt x="12760" y="294"/>
                    <a:pt x="12316" y="1"/>
                    <a:pt x="11872" y="1"/>
                  </a:cubicBezTo>
                  <a:cubicBezTo>
                    <a:pt x="11428" y="1"/>
                    <a:pt x="10984" y="294"/>
                    <a:pt x="10954" y="881"/>
                  </a:cubicBezTo>
                  <a:lnTo>
                    <a:pt x="10954" y="1453"/>
                  </a:lnTo>
                  <a:lnTo>
                    <a:pt x="8773" y="1453"/>
                  </a:lnTo>
                  <a:cubicBezTo>
                    <a:pt x="8763" y="1452"/>
                    <a:pt x="8753" y="1451"/>
                    <a:pt x="8744" y="1451"/>
                  </a:cubicBezTo>
                  <a:cubicBezTo>
                    <a:pt x="8406" y="1451"/>
                    <a:pt x="8406" y="1950"/>
                    <a:pt x="8744" y="1950"/>
                  </a:cubicBezTo>
                  <a:cubicBezTo>
                    <a:pt x="8753" y="1950"/>
                    <a:pt x="8763" y="1950"/>
                    <a:pt x="8773" y="1949"/>
                  </a:cubicBezTo>
                  <a:lnTo>
                    <a:pt x="12278" y="1949"/>
                  </a:lnTo>
                  <a:lnTo>
                    <a:pt x="12278" y="2084"/>
                  </a:lnTo>
                  <a:cubicBezTo>
                    <a:pt x="12278" y="2310"/>
                    <a:pt x="12098" y="2491"/>
                    <a:pt x="11872" y="2491"/>
                  </a:cubicBezTo>
                  <a:lnTo>
                    <a:pt x="11210" y="2491"/>
                  </a:lnTo>
                  <a:cubicBezTo>
                    <a:pt x="11201" y="2490"/>
                    <a:pt x="11192" y="2490"/>
                    <a:pt x="11183" y="2490"/>
                  </a:cubicBezTo>
                  <a:cubicBezTo>
                    <a:pt x="10858" y="2490"/>
                    <a:pt x="10858" y="3003"/>
                    <a:pt x="11183" y="3003"/>
                  </a:cubicBezTo>
                  <a:cubicBezTo>
                    <a:pt x="11192" y="3003"/>
                    <a:pt x="11201" y="3003"/>
                    <a:pt x="11210" y="3002"/>
                  </a:cubicBezTo>
                  <a:lnTo>
                    <a:pt x="11872" y="3002"/>
                  </a:lnTo>
                  <a:cubicBezTo>
                    <a:pt x="12369" y="3002"/>
                    <a:pt x="12790" y="2596"/>
                    <a:pt x="12790" y="2084"/>
                  </a:cubicBezTo>
                  <a:lnTo>
                    <a:pt x="12790" y="1949"/>
                  </a:lnTo>
                  <a:lnTo>
                    <a:pt x="13572" y="1949"/>
                  </a:lnTo>
                  <a:cubicBezTo>
                    <a:pt x="13813" y="1949"/>
                    <a:pt x="13994" y="2145"/>
                    <a:pt x="13994" y="2370"/>
                  </a:cubicBezTo>
                  <a:lnTo>
                    <a:pt x="13994" y="4687"/>
                  </a:lnTo>
                  <a:lnTo>
                    <a:pt x="512" y="4687"/>
                  </a:lnTo>
                  <a:lnTo>
                    <a:pt x="512" y="2370"/>
                  </a:lnTo>
                  <a:cubicBezTo>
                    <a:pt x="512" y="2145"/>
                    <a:pt x="708" y="1949"/>
                    <a:pt x="934" y="1949"/>
                  </a:cubicBezTo>
                  <a:lnTo>
                    <a:pt x="3055" y="1949"/>
                  </a:lnTo>
                  <a:lnTo>
                    <a:pt x="3055" y="2084"/>
                  </a:lnTo>
                  <a:cubicBezTo>
                    <a:pt x="3055" y="2310"/>
                    <a:pt x="2875" y="2491"/>
                    <a:pt x="2634" y="2491"/>
                  </a:cubicBezTo>
                  <a:lnTo>
                    <a:pt x="1987" y="2491"/>
                  </a:lnTo>
                  <a:cubicBezTo>
                    <a:pt x="1977" y="2490"/>
                    <a:pt x="1968" y="2490"/>
                    <a:pt x="1959" y="2490"/>
                  </a:cubicBezTo>
                  <a:cubicBezTo>
                    <a:pt x="1620" y="2490"/>
                    <a:pt x="1620" y="3003"/>
                    <a:pt x="1959" y="3003"/>
                  </a:cubicBezTo>
                  <a:cubicBezTo>
                    <a:pt x="1968" y="3003"/>
                    <a:pt x="1977" y="3003"/>
                    <a:pt x="1987" y="3002"/>
                  </a:cubicBezTo>
                  <a:lnTo>
                    <a:pt x="2634" y="3002"/>
                  </a:lnTo>
                  <a:cubicBezTo>
                    <a:pt x="3145" y="3002"/>
                    <a:pt x="3552" y="2596"/>
                    <a:pt x="3552" y="2084"/>
                  </a:cubicBezTo>
                  <a:lnTo>
                    <a:pt x="3552" y="1949"/>
                  </a:lnTo>
                  <a:lnTo>
                    <a:pt x="7674" y="1949"/>
                  </a:lnTo>
                  <a:cubicBezTo>
                    <a:pt x="7684" y="1950"/>
                    <a:pt x="7693" y="1950"/>
                    <a:pt x="7702" y="1950"/>
                  </a:cubicBezTo>
                  <a:cubicBezTo>
                    <a:pt x="8026" y="1950"/>
                    <a:pt x="8026" y="1451"/>
                    <a:pt x="7702" y="1451"/>
                  </a:cubicBezTo>
                  <a:cubicBezTo>
                    <a:pt x="7693" y="1451"/>
                    <a:pt x="7684" y="1452"/>
                    <a:pt x="7674" y="1453"/>
                  </a:cubicBezTo>
                  <a:lnTo>
                    <a:pt x="3552" y="1453"/>
                  </a:lnTo>
                  <a:lnTo>
                    <a:pt x="3552" y="881"/>
                  </a:lnTo>
                  <a:cubicBezTo>
                    <a:pt x="3529" y="294"/>
                    <a:pt x="3085" y="1"/>
                    <a:pt x="26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0" name="Google Shape;2750;p63"/>
            <p:cNvSpPr/>
            <p:nvPr/>
          </p:nvSpPr>
          <p:spPr>
            <a:xfrm>
              <a:off x="5879925" y="3198050"/>
              <a:ext cx="45900" cy="45950"/>
            </a:xfrm>
            <a:custGeom>
              <a:avLst/>
              <a:gdLst/>
              <a:ahLst/>
              <a:cxnLst/>
              <a:rect l="l" t="t" r="r" b="b"/>
              <a:pathLst>
                <a:path w="1836" h="1838" extrusionOk="0">
                  <a:moveTo>
                    <a:pt x="1339" y="498"/>
                  </a:moveTo>
                  <a:lnTo>
                    <a:pt x="1339" y="1341"/>
                  </a:lnTo>
                  <a:lnTo>
                    <a:pt x="497" y="1341"/>
                  </a:lnTo>
                  <a:lnTo>
                    <a:pt x="497" y="498"/>
                  </a:lnTo>
                  <a:close/>
                  <a:moveTo>
                    <a:pt x="218" y="0"/>
                  </a:moveTo>
                  <a:cubicBezTo>
                    <a:pt x="94" y="0"/>
                    <a:pt x="0" y="115"/>
                    <a:pt x="0" y="242"/>
                  </a:cubicBezTo>
                  <a:lnTo>
                    <a:pt x="0" y="1581"/>
                  </a:lnTo>
                  <a:cubicBezTo>
                    <a:pt x="0" y="1717"/>
                    <a:pt x="105" y="1837"/>
                    <a:pt x="241" y="1837"/>
                  </a:cubicBezTo>
                  <a:lnTo>
                    <a:pt x="1580" y="1837"/>
                  </a:lnTo>
                  <a:cubicBezTo>
                    <a:pt x="1730" y="1837"/>
                    <a:pt x="1836" y="1732"/>
                    <a:pt x="1836" y="1581"/>
                  </a:cubicBezTo>
                  <a:lnTo>
                    <a:pt x="1836" y="242"/>
                  </a:lnTo>
                  <a:cubicBezTo>
                    <a:pt x="1836" y="107"/>
                    <a:pt x="1730" y="1"/>
                    <a:pt x="1580" y="1"/>
                  </a:cubicBezTo>
                  <a:lnTo>
                    <a:pt x="241" y="1"/>
                  </a:lnTo>
                  <a:cubicBezTo>
                    <a:pt x="233" y="1"/>
                    <a:pt x="225" y="0"/>
                    <a:pt x="2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1" name="Google Shape;2751;p63"/>
            <p:cNvSpPr/>
            <p:nvPr/>
          </p:nvSpPr>
          <p:spPr>
            <a:xfrm>
              <a:off x="5940850" y="3198075"/>
              <a:ext cx="46300" cy="45925"/>
            </a:xfrm>
            <a:custGeom>
              <a:avLst/>
              <a:gdLst/>
              <a:ahLst/>
              <a:cxnLst/>
              <a:rect l="l" t="t" r="r" b="b"/>
              <a:pathLst>
                <a:path w="1852" h="1837" extrusionOk="0">
                  <a:moveTo>
                    <a:pt x="1340" y="497"/>
                  </a:moveTo>
                  <a:lnTo>
                    <a:pt x="1340" y="1340"/>
                  </a:lnTo>
                  <a:lnTo>
                    <a:pt x="512" y="1340"/>
                  </a:lnTo>
                  <a:lnTo>
                    <a:pt x="512" y="497"/>
                  </a:lnTo>
                  <a:close/>
                  <a:moveTo>
                    <a:pt x="256" y="0"/>
                  </a:moveTo>
                  <a:cubicBezTo>
                    <a:pt x="121" y="0"/>
                    <a:pt x="1" y="106"/>
                    <a:pt x="1" y="241"/>
                  </a:cubicBezTo>
                  <a:lnTo>
                    <a:pt x="1" y="1580"/>
                  </a:lnTo>
                  <a:cubicBezTo>
                    <a:pt x="1" y="1731"/>
                    <a:pt x="121" y="1836"/>
                    <a:pt x="256" y="1836"/>
                  </a:cubicBezTo>
                  <a:lnTo>
                    <a:pt x="1595" y="1836"/>
                  </a:lnTo>
                  <a:cubicBezTo>
                    <a:pt x="1731" y="1836"/>
                    <a:pt x="1851" y="1731"/>
                    <a:pt x="1836" y="1580"/>
                  </a:cubicBezTo>
                  <a:lnTo>
                    <a:pt x="1836" y="241"/>
                  </a:lnTo>
                  <a:cubicBezTo>
                    <a:pt x="1851" y="106"/>
                    <a:pt x="1731" y="0"/>
                    <a:pt x="15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2" name="Google Shape;2752;p63"/>
            <p:cNvSpPr/>
            <p:nvPr/>
          </p:nvSpPr>
          <p:spPr>
            <a:xfrm>
              <a:off x="6002150" y="3198075"/>
              <a:ext cx="45925" cy="45925"/>
            </a:xfrm>
            <a:custGeom>
              <a:avLst/>
              <a:gdLst/>
              <a:ahLst/>
              <a:cxnLst/>
              <a:rect l="l" t="t" r="r" b="b"/>
              <a:pathLst>
                <a:path w="1837" h="1837" extrusionOk="0">
                  <a:moveTo>
                    <a:pt x="1340" y="497"/>
                  </a:moveTo>
                  <a:lnTo>
                    <a:pt x="1340" y="1340"/>
                  </a:lnTo>
                  <a:lnTo>
                    <a:pt x="497" y="1340"/>
                  </a:lnTo>
                  <a:lnTo>
                    <a:pt x="497" y="497"/>
                  </a:lnTo>
                  <a:close/>
                  <a:moveTo>
                    <a:pt x="242" y="0"/>
                  </a:moveTo>
                  <a:cubicBezTo>
                    <a:pt x="106" y="0"/>
                    <a:pt x="1" y="106"/>
                    <a:pt x="1" y="241"/>
                  </a:cubicBezTo>
                  <a:lnTo>
                    <a:pt x="1" y="1580"/>
                  </a:lnTo>
                  <a:cubicBezTo>
                    <a:pt x="1" y="1731"/>
                    <a:pt x="106" y="1836"/>
                    <a:pt x="242" y="1836"/>
                  </a:cubicBezTo>
                  <a:lnTo>
                    <a:pt x="1581" y="1836"/>
                  </a:lnTo>
                  <a:cubicBezTo>
                    <a:pt x="1731" y="1836"/>
                    <a:pt x="1837" y="1731"/>
                    <a:pt x="1837" y="1580"/>
                  </a:cubicBezTo>
                  <a:lnTo>
                    <a:pt x="1837" y="241"/>
                  </a:lnTo>
                  <a:cubicBezTo>
                    <a:pt x="1837" y="106"/>
                    <a:pt x="1731" y="0"/>
                    <a:pt x="15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3" name="Google Shape;2753;p63"/>
            <p:cNvSpPr/>
            <p:nvPr/>
          </p:nvSpPr>
          <p:spPr>
            <a:xfrm>
              <a:off x="5757675" y="3258625"/>
              <a:ext cx="45900" cy="45925"/>
            </a:xfrm>
            <a:custGeom>
              <a:avLst/>
              <a:gdLst/>
              <a:ahLst/>
              <a:cxnLst/>
              <a:rect l="l" t="t" r="r" b="b"/>
              <a:pathLst>
                <a:path w="1836" h="1837" extrusionOk="0">
                  <a:moveTo>
                    <a:pt x="1339" y="497"/>
                  </a:moveTo>
                  <a:lnTo>
                    <a:pt x="1339" y="1340"/>
                  </a:lnTo>
                  <a:lnTo>
                    <a:pt x="497" y="1340"/>
                  </a:lnTo>
                  <a:lnTo>
                    <a:pt x="497" y="497"/>
                  </a:lnTo>
                  <a:close/>
                  <a:moveTo>
                    <a:pt x="256" y="1"/>
                  </a:moveTo>
                  <a:cubicBezTo>
                    <a:pt x="106" y="1"/>
                    <a:pt x="0" y="106"/>
                    <a:pt x="0" y="242"/>
                  </a:cubicBezTo>
                  <a:lnTo>
                    <a:pt x="0" y="1596"/>
                  </a:lnTo>
                  <a:cubicBezTo>
                    <a:pt x="0" y="1731"/>
                    <a:pt x="106" y="1836"/>
                    <a:pt x="256" y="1836"/>
                  </a:cubicBezTo>
                  <a:lnTo>
                    <a:pt x="1595" y="1836"/>
                  </a:lnTo>
                  <a:cubicBezTo>
                    <a:pt x="1730" y="1836"/>
                    <a:pt x="1836" y="1731"/>
                    <a:pt x="1836" y="1596"/>
                  </a:cubicBezTo>
                  <a:lnTo>
                    <a:pt x="1836" y="242"/>
                  </a:lnTo>
                  <a:cubicBezTo>
                    <a:pt x="1836" y="106"/>
                    <a:pt x="1730" y="1"/>
                    <a:pt x="15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4" name="Google Shape;2754;p63"/>
            <p:cNvSpPr/>
            <p:nvPr/>
          </p:nvSpPr>
          <p:spPr>
            <a:xfrm>
              <a:off x="5818600" y="3258625"/>
              <a:ext cx="46300" cy="45925"/>
            </a:xfrm>
            <a:custGeom>
              <a:avLst/>
              <a:gdLst/>
              <a:ahLst/>
              <a:cxnLst/>
              <a:rect l="l" t="t" r="r" b="b"/>
              <a:pathLst>
                <a:path w="1852" h="1837" extrusionOk="0">
                  <a:moveTo>
                    <a:pt x="1340" y="497"/>
                  </a:moveTo>
                  <a:lnTo>
                    <a:pt x="1340" y="1340"/>
                  </a:lnTo>
                  <a:lnTo>
                    <a:pt x="497" y="1340"/>
                  </a:lnTo>
                  <a:lnTo>
                    <a:pt x="512" y="497"/>
                  </a:lnTo>
                  <a:close/>
                  <a:moveTo>
                    <a:pt x="256" y="1"/>
                  </a:moveTo>
                  <a:cubicBezTo>
                    <a:pt x="121" y="1"/>
                    <a:pt x="1" y="106"/>
                    <a:pt x="1" y="242"/>
                  </a:cubicBezTo>
                  <a:lnTo>
                    <a:pt x="1" y="1596"/>
                  </a:lnTo>
                  <a:cubicBezTo>
                    <a:pt x="1" y="1731"/>
                    <a:pt x="121" y="1836"/>
                    <a:pt x="256" y="1836"/>
                  </a:cubicBezTo>
                  <a:lnTo>
                    <a:pt x="1595" y="1836"/>
                  </a:lnTo>
                  <a:cubicBezTo>
                    <a:pt x="1731" y="1836"/>
                    <a:pt x="1851" y="1731"/>
                    <a:pt x="1851" y="1596"/>
                  </a:cubicBezTo>
                  <a:lnTo>
                    <a:pt x="1851" y="242"/>
                  </a:lnTo>
                  <a:cubicBezTo>
                    <a:pt x="1851" y="106"/>
                    <a:pt x="1731" y="1"/>
                    <a:pt x="15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5" name="Google Shape;2755;p63"/>
            <p:cNvSpPr/>
            <p:nvPr/>
          </p:nvSpPr>
          <p:spPr>
            <a:xfrm>
              <a:off x="5879925" y="3258625"/>
              <a:ext cx="45900" cy="45925"/>
            </a:xfrm>
            <a:custGeom>
              <a:avLst/>
              <a:gdLst/>
              <a:ahLst/>
              <a:cxnLst/>
              <a:rect l="l" t="t" r="r" b="b"/>
              <a:pathLst>
                <a:path w="1836" h="1837" extrusionOk="0">
                  <a:moveTo>
                    <a:pt x="1339" y="497"/>
                  </a:moveTo>
                  <a:lnTo>
                    <a:pt x="1339" y="1340"/>
                  </a:lnTo>
                  <a:lnTo>
                    <a:pt x="497" y="1340"/>
                  </a:lnTo>
                  <a:lnTo>
                    <a:pt x="497" y="497"/>
                  </a:lnTo>
                  <a:close/>
                  <a:moveTo>
                    <a:pt x="241" y="1"/>
                  </a:moveTo>
                  <a:cubicBezTo>
                    <a:pt x="105" y="1"/>
                    <a:pt x="0" y="106"/>
                    <a:pt x="0" y="242"/>
                  </a:cubicBezTo>
                  <a:lnTo>
                    <a:pt x="0" y="1596"/>
                  </a:lnTo>
                  <a:cubicBezTo>
                    <a:pt x="0" y="1731"/>
                    <a:pt x="105" y="1836"/>
                    <a:pt x="241" y="1836"/>
                  </a:cubicBezTo>
                  <a:lnTo>
                    <a:pt x="1580" y="1836"/>
                  </a:lnTo>
                  <a:cubicBezTo>
                    <a:pt x="1730" y="1836"/>
                    <a:pt x="1836" y="1731"/>
                    <a:pt x="1836" y="1596"/>
                  </a:cubicBezTo>
                  <a:lnTo>
                    <a:pt x="1836" y="242"/>
                  </a:lnTo>
                  <a:cubicBezTo>
                    <a:pt x="1836" y="106"/>
                    <a:pt x="1730" y="1"/>
                    <a:pt x="15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6" name="Google Shape;2756;p63"/>
            <p:cNvSpPr/>
            <p:nvPr/>
          </p:nvSpPr>
          <p:spPr>
            <a:xfrm>
              <a:off x="5940850" y="3258625"/>
              <a:ext cx="45925" cy="45925"/>
            </a:xfrm>
            <a:custGeom>
              <a:avLst/>
              <a:gdLst/>
              <a:ahLst/>
              <a:cxnLst/>
              <a:rect l="l" t="t" r="r" b="b"/>
              <a:pathLst>
                <a:path w="1837" h="1837" extrusionOk="0">
                  <a:moveTo>
                    <a:pt x="1340" y="497"/>
                  </a:moveTo>
                  <a:lnTo>
                    <a:pt x="1340" y="1340"/>
                  </a:lnTo>
                  <a:lnTo>
                    <a:pt x="512" y="1340"/>
                  </a:lnTo>
                  <a:lnTo>
                    <a:pt x="512" y="497"/>
                  </a:lnTo>
                  <a:close/>
                  <a:moveTo>
                    <a:pt x="256" y="1"/>
                  </a:moveTo>
                  <a:cubicBezTo>
                    <a:pt x="121" y="1"/>
                    <a:pt x="1" y="106"/>
                    <a:pt x="1" y="242"/>
                  </a:cubicBezTo>
                  <a:lnTo>
                    <a:pt x="1" y="1596"/>
                  </a:lnTo>
                  <a:cubicBezTo>
                    <a:pt x="1" y="1731"/>
                    <a:pt x="121" y="1836"/>
                    <a:pt x="256" y="1836"/>
                  </a:cubicBezTo>
                  <a:lnTo>
                    <a:pt x="1595" y="1836"/>
                  </a:lnTo>
                  <a:cubicBezTo>
                    <a:pt x="1731" y="1836"/>
                    <a:pt x="1836" y="1731"/>
                    <a:pt x="1836" y="1596"/>
                  </a:cubicBezTo>
                  <a:lnTo>
                    <a:pt x="1836" y="242"/>
                  </a:lnTo>
                  <a:cubicBezTo>
                    <a:pt x="1836" y="106"/>
                    <a:pt x="1731" y="1"/>
                    <a:pt x="15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7" name="Google Shape;2757;p63"/>
            <p:cNvSpPr/>
            <p:nvPr/>
          </p:nvSpPr>
          <p:spPr>
            <a:xfrm>
              <a:off x="6002150" y="3258625"/>
              <a:ext cx="45925" cy="45925"/>
            </a:xfrm>
            <a:custGeom>
              <a:avLst/>
              <a:gdLst/>
              <a:ahLst/>
              <a:cxnLst/>
              <a:rect l="l" t="t" r="r" b="b"/>
              <a:pathLst>
                <a:path w="1837" h="1837" extrusionOk="0">
                  <a:moveTo>
                    <a:pt x="1340" y="497"/>
                  </a:moveTo>
                  <a:lnTo>
                    <a:pt x="1340" y="1340"/>
                  </a:lnTo>
                  <a:lnTo>
                    <a:pt x="497" y="1340"/>
                  </a:lnTo>
                  <a:lnTo>
                    <a:pt x="497" y="497"/>
                  </a:lnTo>
                  <a:close/>
                  <a:moveTo>
                    <a:pt x="242" y="1"/>
                  </a:moveTo>
                  <a:cubicBezTo>
                    <a:pt x="106" y="1"/>
                    <a:pt x="1" y="106"/>
                    <a:pt x="1" y="242"/>
                  </a:cubicBezTo>
                  <a:lnTo>
                    <a:pt x="1" y="1596"/>
                  </a:lnTo>
                  <a:cubicBezTo>
                    <a:pt x="1" y="1731"/>
                    <a:pt x="106" y="1836"/>
                    <a:pt x="242" y="1836"/>
                  </a:cubicBezTo>
                  <a:lnTo>
                    <a:pt x="1581" y="1836"/>
                  </a:lnTo>
                  <a:cubicBezTo>
                    <a:pt x="1716" y="1836"/>
                    <a:pt x="1837" y="1731"/>
                    <a:pt x="1837" y="1596"/>
                  </a:cubicBezTo>
                  <a:lnTo>
                    <a:pt x="1837" y="242"/>
                  </a:lnTo>
                  <a:cubicBezTo>
                    <a:pt x="1837" y="106"/>
                    <a:pt x="1716" y="1"/>
                    <a:pt x="15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8" name="Google Shape;2758;p63"/>
            <p:cNvSpPr/>
            <p:nvPr/>
          </p:nvSpPr>
          <p:spPr>
            <a:xfrm>
              <a:off x="5757675" y="3319200"/>
              <a:ext cx="45900" cy="45900"/>
            </a:xfrm>
            <a:custGeom>
              <a:avLst/>
              <a:gdLst/>
              <a:ahLst/>
              <a:cxnLst/>
              <a:rect l="l" t="t" r="r" b="b"/>
              <a:pathLst>
                <a:path w="1836" h="1836" extrusionOk="0">
                  <a:moveTo>
                    <a:pt x="1339" y="497"/>
                  </a:moveTo>
                  <a:lnTo>
                    <a:pt x="1339" y="1339"/>
                  </a:lnTo>
                  <a:lnTo>
                    <a:pt x="497" y="1339"/>
                  </a:lnTo>
                  <a:lnTo>
                    <a:pt x="497" y="497"/>
                  </a:lnTo>
                  <a:close/>
                  <a:moveTo>
                    <a:pt x="256" y="0"/>
                  </a:moveTo>
                  <a:cubicBezTo>
                    <a:pt x="106" y="0"/>
                    <a:pt x="0" y="106"/>
                    <a:pt x="0" y="256"/>
                  </a:cubicBezTo>
                  <a:lnTo>
                    <a:pt x="0" y="1595"/>
                  </a:lnTo>
                  <a:cubicBezTo>
                    <a:pt x="0" y="1731"/>
                    <a:pt x="106" y="1836"/>
                    <a:pt x="256" y="1836"/>
                  </a:cubicBezTo>
                  <a:lnTo>
                    <a:pt x="1595" y="1836"/>
                  </a:lnTo>
                  <a:cubicBezTo>
                    <a:pt x="1730" y="1836"/>
                    <a:pt x="1836" y="1731"/>
                    <a:pt x="1836" y="1595"/>
                  </a:cubicBezTo>
                  <a:lnTo>
                    <a:pt x="1836" y="256"/>
                  </a:lnTo>
                  <a:cubicBezTo>
                    <a:pt x="1836" y="106"/>
                    <a:pt x="1730" y="0"/>
                    <a:pt x="15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9" name="Google Shape;2759;p63"/>
            <p:cNvSpPr/>
            <p:nvPr/>
          </p:nvSpPr>
          <p:spPr>
            <a:xfrm>
              <a:off x="5818600" y="3319200"/>
              <a:ext cx="46300" cy="45900"/>
            </a:xfrm>
            <a:custGeom>
              <a:avLst/>
              <a:gdLst/>
              <a:ahLst/>
              <a:cxnLst/>
              <a:rect l="l" t="t" r="r" b="b"/>
              <a:pathLst>
                <a:path w="1852" h="1836" extrusionOk="0">
                  <a:moveTo>
                    <a:pt x="1340" y="497"/>
                  </a:moveTo>
                  <a:lnTo>
                    <a:pt x="1340" y="1339"/>
                  </a:lnTo>
                  <a:lnTo>
                    <a:pt x="497" y="1339"/>
                  </a:lnTo>
                  <a:lnTo>
                    <a:pt x="512" y="497"/>
                  </a:lnTo>
                  <a:close/>
                  <a:moveTo>
                    <a:pt x="256" y="0"/>
                  </a:moveTo>
                  <a:cubicBezTo>
                    <a:pt x="121" y="0"/>
                    <a:pt x="1" y="106"/>
                    <a:pt x="1" y="256"/>
                  </a:cubicBezTo>
                  <a:lnTo>
                    <a:pt x="1" y="1595"/>
                  </a:lnTo>
                  <a:cubicBezTo>
                    <a:pt x="1" y="1731"/>
                    <a:pt x="121" y="1836"/>
                    <a:pt x="256" y="1836"/>
                  </a:cubicBezTo>
                  <a:lnTo>
                    <a:pt x="1595" y="1836"/>
                  </a:lnTo>
                  <a:cubicBezTo>
                    <a:pt x="1731" y="1836"/>
                    <a:pt x="1851" y="1731"/>
                    <a:pt x="1851" y="1595"/>
                  </a:cubicBezTo>
                  <a:lnTo>
                    <a:pt x="1851" y="256"/>
                  </a:lnTo>
                  <a:cubicBezTo>
                    <a:pt x="1851" y="106"/>
                    <a:pt x="1731" y="0"/>
                    <a:pt x="15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0" name="Google Shape;2760;p63"/>
            <p:cNvSpPr/>
            <p:nvPr/>
          </p:nvSpPr>
          <p:spPr>
            <a:xfrm>
              <a:off x="5879925" y="3319200"/>
              <a:ext cx="45900" cy="45900"/>
            </a:xfrm>
            <a:custGeom>
              <a:avLst/>
              <a:gdLst/>
              <a:ahLst/>
              <a:cxnLst/>
              <a:rect l="l" t="t" r="r" b="b"/>
              <a:pathLst>
                <a:path w="1836" h="1836" extrusionOk="0">
                  <a:moveTo>
                    <a:pt x="1339" y="497"/>
                  </a:moveTo>
                  <a:lnTo>
                    <a:pt x="1339" y="1339"/>
                  </a:lnTo>
                  <a:lnTo>
                    <a:pt x="497" y="1339"/>
                  </a:lnTo>
                  <a:lnTo>
                    <a:pt x="497" y="497"/>
                  </a:lnTo>
                  <a:close/>
                  <a:moveTo>
                    <a:pt x="241" y="0"/>
                  </a:moveTo>
                  <a:cubicBezTo>
                    <a:pt x="105" y="0"/>
                    <a:pt x="0" y="106"/>
                    <a:pt x="0" y="256"/>
                  </a:cubicBezTo>
                  <a:lnTo>
                    <a:pt x="0" y="1595"/>
                  </a:lnTo>
                  <a:cubicBezTo>
                    <a:pt x="0" y="1731"/>
                    <a:pt x="105" y="1836"/>
                    <a:pt x="241" y="1836"/>
                  </a:cubicBezTo>
                  <a:lnTo>
                    <a:pt x="1580" y="1836"/>
                  </a:lnTo>
                  <a:cubicBezTo>
                    <a:pt x="1730" y="1836"/>
                    <a:pt x="1836" y="1731"/>
                    <a:pt x="1836" y="1595"/>
                  </a:cubicBezTo>
                  <a:lnTo>
                    <a:pt x="1836" y="256"/>
                  </a:lnTo>
                  <a:cubicBezTo>
                    <a:pt x="1836" y="106"/>
                    <a:pt x="1730" y="0"/>
                    <a:pt x="15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1" name="Google Shape;2761;p63"/>
            <p:cNvSpPr/>
            <p:nvPr/>
          </p:nvSpPr>
          <p:spPr>
            <a:xfrm>
              <a:off x="5940850" y="3319200"/>
              <a:ext cx="46300" cy="45950"/>
            </a:xfrm>
            <a:custGeom>
              <a:avLst/>
              <a:gdLst/>
              <a:ahLst/>
              <a:cxnLst/>
              <a:rect l="l" t="t" r="r" b="b"/>
              <a:pathLst>
                <a:path w="1852" h="1838" extrusionOk="0">
                  <a:moveTo>
                    <a:pt x="1340" y="497"/>
                  </a:moveTo>
                  <a:lnTo>
                    <a:pt x="1340" y="1339"/>
                  </a:lnTo>
                  <a:lnTo>
                    <a:pt x="497" y="1339"/>
                  </a:lnTo>
                  <a:lnTo>
                    <a:pt x="497" y="497"/>
                  </a:lnTo>
                  <a:close/>
                  <a:moveTo>
                    <a:pt x="256" y="0"/>
                  </a:moveTo>
                  <a:cubicBezTo>
                    <a:pt x="121" y="0"/>
                    <a:pt x="1" y="106"/>
                    <a:pt x="1" y="256"/>
                  </a:cubicBezTo>
                  <a:lnTo>
                    <a:pt x="1" y="1595"/>
                  </a:lnTo>
                  <a:cubicBezTo>
                    <a:pt x="1" y="1723"/>
                    <a:pt x="108" y="1837"/>
                    <a:pt x="233" y="1837"/>
                  </a:cubicBezTo>
                  <a:cubicBezTo>
                    <a:pt x="241" y="1837"/>
                    <a:pt x="249" y="1837"/>
                    <a:pt x="256" y="1836"/>
                  </a:cubicBezTo>
                  <a:lnTo>
                    <a:pt x="1595" y="1836"/>
                  </a:lnTo>
                  <a:cubicBezTo>
                    <a:pt x="1603" y="1837"/>
                    <a:pt x="1611" y="1837"/>
                    <a:pt x="1618" y="1837"/>
                  </a:cubicBezTo>
                  <a:cubicBezTo>
                    <a:pt x="1744" y="1837"/>
                    <a:pt x="1850" y="1723"/>
                    <a:pt x="1836" y="1595"/>
                  </a:cubicBezTo>
                  <a:lnTo>
                    <a:pt x="1836" y="256"/>
                  </a:lnTo>
                  <a:cubicBezTo>
                    <a:pt x="1851" y="121"/>
                    <a:pt x="1731" y="0"/>
                    <a:pt x="15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2" name="Google Shape;2762;p63"/>
            <p:cNvSpPr/>
            <p:nvPr/>
          </p:nvSpPr>
          <p:spPr>
            <a:xfrm>
              <a:off x="6002150" y="3319200"/>
              <a:ext cx="45925" cy="45900"/>
            </a:xfrm>
            <a:custGeom>
              <a:avLst/>
              <a:gdLst/>
              <a:ahLst/>
              <a:cxnLst/>
              <a:rect l="l" t="t" r="r" b="b"/>
              <a:pathLst>
                <a:path w="1837" h="1836" extrusionOk="0">
                  <a:moveTo>
                    <a:pt x="1340" y="497"/>
                  </a:moveTo>
                  <a:lnTo>
                    <a:pt x="1340" y="1339"/>
                  </a:lnTo>
                  <a:lnTo>
                    <a:pt x="497" y="1339"/>
                  </a:lnTo>
                  <a:lnTo>
                    <a:pt x="497" y="497"/>
                  </a:lnTo>
                  <a:close/>
                  <a:moveTo>
                    <a:pt x="242" y="0"/>
                  </a:moveTo>
                  <a:cubicBezTo>
                    <a:pt x="106" y="0"/>
                    <a:pt x="1" y="106"/>
                    <a:pt x="1" y="256"/>
                  </a:cubicBezTo>
                  <a:lnTo>
                    <a:pt x="1" y="1595"/>
                  </a:lnTo>
                  <a:cubicBezTo>
                    <a:pt x="1" y="1731"/>
                    <a:pt x="106" y="1836"/>
                    <a:pt x="242" y="1836"/>
                  </a:cubicBezTo>
                  <a:lnTo>
                    <a:pt x="1581" y="1836"/>
                  </a:lnTo>
                  <a:cubicBezTo>
                    <a:pt x="1731" y="1836"/>
                    <a:pt x="1837" y="1731"/>
                    <a:pt x="1837" y="1595"/>
                  </a:cubicBezTo>
                  <a:lnTo>
                    <a:pt x="1837" y="256"/>
                  </a:lnTo>
                  <a:cubicBezTo>
                    <a:pt x="1837" y="106"/>
                    <a:pt x="1731" y="0"/>
                    <a:pt x="15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3" name="Google Shape;2763;p63"/>
            <p:cNvSpPr/>
            <p:nvPr/>
          </p:nvSpPr>
          <p:spPr>
            <a:xfrm>
              <a:off x="5757675" y="3379750"/>
              <a:ext cx="45900" cy="45925"/>
            </a:xfrm>
            <a:custGeom>
              <a:avLst/>
              <a:gdLst/>
              <a:ahLst/>
              <a:cxnLst/>
              <a:rect l="l" t="t" r="r" b="b"/>
              <a:pathLst>
                <a:path w="1836" h="1837" extrusionOk="0">
                  <a:moveTo>
                    <a:pt x="1339" y="497"/>
                  </a:moveTo>
                  <a:lnTo>
                    <a:pt x="1339" y="1340"/>
                  </a:lnTo>
                  <a:lnTo>
                    <a:pt x="497" y="1340"/>
                  </a:lnTo>
                  <a:lnTo>
                    <a:pt x="497" y="497"/>
                  </a:lnTo>
                  <a:close/>
                  <a:moveTo>
                    <a:pt x="256" y="1"/>
                  </a:moveTo>
                  <a:cubicBezTo>
                    <a:pt x="106" y="1"/>
                    <a:pt x="0" y="106"/>
                    <a:pt x="0" y="256"/>
                  </a:cubicBezTo>
                  <a:lnTo>
                    <a:pt x="0" y="1595"/>
                  </a:lnTo>
                  <a:cubicBezTo>
                    <a:pt x="0" y="1731"/>
                    <a:pt x="106" y="1836"/>
                    <a:pt x="256" y="1836"/>
                  </a:cubicBezTo>
                  <a:lnTo>
                    <a:pt x="1595" y="1836"/>
                  </a:lnTo>
                  <a:cubicBezTo>
                    <a:pt x="1730" y="1836"/>
                    <a:pt x="1836" y="1731"/>
                    <a:pt x="1836" y="1595"/>
                  </a:cubicBezTo>
                  <a:lnTo>
                    <a:pt x="1836" y="256"/>
                  </a:lnTo>
                  <a:cubicBezTo>
                    <a:pt x="1836" y="106"/>
                    <a:pt x="1730" y="1"/>
                    <a:pt x="15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4" name="Google Shape;2764;p63"/>
            <p:cNvSpPr/>
            <p:nvPr/>
          </p:nvSpPr>
          <p:spPr>
            <a:xfrm>
              <a:off x="5818600" y="3379750"/>
              <a:ext cx="46300" cy="45925"/>
            </a:xfrm>
            <a:custGeom>
              <a:avLst/>
              <a:gdLst/>
              <a:ahLst/>
              <a:cxnLst/>
              <a:rect l="l" t="t" r="r" b="b"/>
              <a:pathLst>
                <a:path w="1852" h="1837" extrusionOk="0">
                  <a:moveTo>
                    <a:pt x="1340" y="497"/>
                  </a:moveTo>
                  <a:lnTo>
                    <a:pt x="1340" y="1340"/>
                  </a:lnTo>
                  <a:lnTo>
                    <a:pt x="497" y="1340"/>
                  </a:lnTo>
                  <a:lnTo>
                    <a:pt x="512" y="497"/>
                  </a:lnTo>
                  <a:close/>
                  <a:moveTo>
                    <a:pt x="256" y="1"/>
                  </a:moveTo>
                  <a:cubicBezTo>
                    <a:pt x="121" y="1"/>
                    <a:pt x="1" y="106"/>
                    <a:pt x="1" y="256"/>
                  </a:cubicBezTo>
                  <a:lnTo>
                    <a:pt x="1" y="1595"/>
                  </a:lnTo>
                  <a:cubicBezTo>
                    <a:pt x="1" y="1731"/>
                    <a:pt x="121" y="1836"/>
                    <a:pt x="256" y="1836"/>
                  </a:cubicBezTo>
                  <a:lnTo>
                    <a:pt x="1595" y="1836"/>
                  </a:lnTo>
                  <a:cubicBezTo>
                    <a:pt x="1731" y="1836"/>
                    <a:pt x="1851" y="1731"/>
                    <a:pt x="1851" y="1595"/>
                  </a:cubicBezTo>
                  <a:lnTo>
                    <a:pt x="1851" y="256"/>
                  </a:lnTo>
                  <a:cubicBezTo>
                    <a:pt x="1851" y="106"/>
                    <a:pt x="1731" y="1"/>
                    <a:pt x="15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5" name="Google Shape;2765;p63"/>
            <p:cNvSpPr/>
            <p:nvPr/>
          </p:nvSpPr>
          <p:spPr>
            <a:xfrm>
              <a:off x="5879925" y="3379750"/>
              <a:ext cx="45900" cy="45925"/>
            </a:xfrm>
            <a:custGeom>
              <a:avLst/>
              <a:gdLst/>
              <a:ahLst/>
              <a:cxnLst/>
              <a:rect l="l" t="t" r="r" b="b"/>
              <a:pathLst>
                <a:path w="1836" h="1837" extrusionOk="0">
                  <a:moveTo>
                    <a:pt x="1339" y="497"/>
                  </a:moveTo>
                  <a:lnTo>
                    <a:pt x="1339" y="1340"/>
                  </a:lnTo>
                  <a:lnTo>
                    <a:pt x="497" y="1340"/>
                  </a:lnTo>
                  <a:lnTo>
                    <a:pt x="497" y="497"/>
                  </a:lnTo>
                  <a:close/>
                  <a:moveTo>
                    <a:pt x="241" y="1"/>
                  </a:moveTo>
                  <a:cubicBezTo>
                    <a:pt x="105" y="1"/>
                    <a:pt x="0" y="106"/>
                    <a:pt x="0" y="256"/>
                  </a:cubicBezTo>
                  <a:lnTo>
                    <a:pt x="0" y="1595"/>
                  </a:lnTo>
                  <a:cubicBezTo>
                    <a:pt x="0" y="1731"/>
                    <a:pt x="105" y="1836"/>
                    <a:pt x="241" y="1836"/>
                  </a:cubicBezTo>
                  <a:lnTo>
                    <a:pt x="1580" y="1836"/>
                  </a:lnTo>
                  <a:cubicBezTo>
                    <a:pt x="1730" y="1836"/>
                    <a:pt x="1836" y="1731"/>
                    <a:pt x="1836" y="1595"/>
                  </a:cubicBezTo>
                  <a:lnTo>
                    <a:pt x="1836" y="256"/>
                  </a:lnTo>
                  <a:cubicBezTo>
                    <a:pt x="1836" y="106"/>
                    <a:pt x="1730" y="1"/>
                    <a:pt x="15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66" name="Google Shape;2766;p63"/>
          <p:cNvGrpSpPr/>
          <p:nvPr/>
        </p:nvGrpSpPr>
        <p:grpSpPr>
          <a:xfrm>
            <a:off x="1692563" y="1265652"/>
            <a:ext cx="411925" cy="429200"/>
            <a:chOff x="5623975" y="2591838"/>
            <a:chExt cx="411925" cy="429200"/>
          </a:xfrm>
        </p:grpSpPr>
        <p:sp>
          <p:nvSpPr>
            <p:cNvPr id="2767" name="Google Shape;2767;p63"/>
            <p:cNvSpPr/>
            <p:nvPr/>
          </p:nvSpPr>
          <p:spPr>
            <a:xfrm>
              <a:off x="5964400" y="2684913"/>
              <a:ext cx="71500" cy="314125"/>
            </a:xfrm>
            <a:custGeom>
              <a:avLst/>
              <a:gdLst/>
              <a:ahLst/>
              <a:cxnLst/>
              <a:rect l="l" t="t" r="r" b="b"/>
              <a:pathLst>
                <a:path w="2860" h="12565" extrusionOk="0">
                  <a:moveTo>
                    <a:pt x="941" y="497"/>
                  </a:moveTo>
                  <a:cubicBezTo>
                    <a:pt x="1148" y="497"/>
                    <a:pt x="1355" y="640"/>
                    <a:pt x="1355" y="926"/>
                  </a:cubicBezTo>
                  <a:lnTo>
                    <a:pt x="1355" y="1618"/>
                  </a:lnTo>
                  <a:lnTo>
                    <a:pt x="527" y="1618"/>
                  </a:lnTo>
                  <a:lnTo>
                    <a:pt x="527" y="926"/>
                  </a:lnTo>
                  <a:cubicBezTo>
                    <a:pt x="527" y="640"/>
                    <a:pt x="734" y="497"/>
                    <a:pt x="941" y="497"/>
                  </a:cubicBezTo>
                  <a:close/>
                  <a:moveTo>
                    <a:pt x="1294" y="10285"/>
                  </a:moveTo>
                  <a:lnTo>
                    <a:pt x="993" y="11564"/>
                  </a:lnTo>
                  <a:lnTo>
                    <a:pt x="888" y="11564"/>
                  </a:lnTo>
                  <a:lnTo>
                    <a:pt x="587" y="10285"/>
                  </a:lnTo>
                  <a:close/>
                  <a:moveTo>
                    <a:pt x="941" y="1"/>
                  </a:moveTo>
                  <a:cubicBezTo>
                    <a:pt x="478" y="1"/>
                    <a:pt x="15" y="309"/>
                    <a:pt x="15" y="926"/>
                  </a:cubicBezTo>
                  <a:lnTo>
                    <a:pt x="15" y="1859"/>
                  </a:lnTo>
                  <a:lnTo>
                    <a:pt x="15" y="5320"/>
                  </a:lnTo>
                  <a:cubicBezTo>
                    <a:pt x="30" y="5478"/>
                    <a:pt x="151" y="5557"/>
                    <a:pt x="271" y="5557"/>
                  </a:cubicBezTo>
                  <a:cubicBezTo>
                    <a:pt x="392" y="5557"/>
                    <a:pt x="512" y="5478"/>
                    <a:pt x="527" y="5320"/>
                  </a:cubicBezTo>
                  <a:lnTo>
                    <a:pt x="527" y="2115"/>
                  </a:lnTo>
                  <a:lnTo>
                    <a:pt x="1355" y="2115"/>
                  </a:lnTo>
                  <a:lnTo>
                    <a:pt x="1355" y="9788"/>
                  </a:lnTo>
                  <a:lnTo>
                    <a:pt x="527" y="9788"/>
                  </a:lnTo>
                  <a:lnTo>
                    <a:pt x="527" y="6418"/>
                  </a:lnTo>
                  <a:cubicBezTo>
                    <a:pt x="542" y="6237"/>
                    <a:pt x="407" y="6147"/>
                    <a:pt x="271" y="6147"/>
                  </a:cubicBezTo>
                  <a:cubicBezTo>
                    <a:pt x="136" y="6147"/>
                    <a:pt x="0" y="6237"/>
                    <a:pt x="15" y="6418"/>
                  </a:cubicBezTo>
                  <a:lnTo>
                    <a:pt x="15" y="10029"/>
                  </a:lnTo>
                  <a:cubicBezTo>
                    <a:pt x="15" y="10044"/>
                    <a:pt x="15" y="10044"/>
                    <a:pt x="15" y="10059"/>
                  </a:cubicBezTo>
                  <a:cubicBezTo>
                    <a:pt x="15" y="10059"/>
                    <a:pt x="15" y="10059"/>
                    <a:pt x="15" y="10074"/>
                  </a:cubicBezTo>
                  <a:lnTo>
                    <a:pt x="437" y="11864"/>
                  </a:lnTo>
                  <a:cubicBezTo>
                    <a:pt x="467" y="11970"/>
                    <a:pt x="572" y="12045"/>
                    <a:pt x="677" y="12045"/>
                  </a:cubicBezTo>
                  <a:lnTo>
                    <a:pt x="677" y="12316"/>
                  </a:lnTo>
                  <a:cubicBezTo>
                    <a:pt x="677" y="12481"/>
                    <a:pt x="805" y="12564"/>
                    <a:pt x="933" y="12564"/>
                  </a:cubicBezTo>
                  <a:cubicBezTo>
                    <a:pt x="1061" y="12564"/>
                    <a:pt x="1189" y="12481"/>
                    <a:pt x="1189" y="12316"/>
                  </a:cubicBezTo>
                  <a:lnTo>
                    <a:pt x="1189" y="12075"/>
                  </a:lnTo>
                  <a:cubicBezTo>
                    <a:pt x="1309" y="12075"/>
                    <a:pt x="1400" y="12000"/>
                    <a:pt x="1430" y="11895"/>
                  </a:cubicBezTo>
                  <a:lnTo>
                    <a:pt x="1851" y="10104"/>
                  </a:lnTo>
                  <a:cubicBezTo>
                    <a:pt x="1851" y="10089"/>
                    <a:pt x="1851" y="10059"/>
                    <a:pt x="1851" y="10044"/>
                  </a:cubicBezTo>
                  <a:lnTo>
                    <a:pt x="1851" y="2145"/>
                  </a:lnTo>
                  <a:cubicBezTo>
                    <a:pt x="2137" y="2190"/>
                    <a:pt x="2348" y="2356"/>
                    <a:pt x="2348" y="2551"/>
                  </a:cubicBezTo>
                  <a:lnTo>
                    <a:pt x="2348" y="5861"/>
                  </a:lnTo>
                  <a:cubicBezTo>
                    <a:pt x="2348" y="6027"/>
                    <a:pt x="2475" y="6109"/>
                    <a:pt x="2603" y="6109"/>
                  </a:cubicBezTo>
                  <a:cubicBezTo>
                    <a:pt x="2731" y="6109"/>
                    <a:pt x="2859" y="6027"/>
                    <a:pt x="2859" y="5861"/>
                  </a:cubicBezTo>
                  <a:lnTo>
                    <a:pt x="2859" y="2536"/>
                  </a:lnTo>
                  <a:cubicBezTo>
                    <a:pt x="2859" y="2055"/>
                    <a:pt x="2423" y="1678"/>
                    <a:pt x="1851" y="1633"/>
                  </a:cubicBezTo>
                  <a:lnTo>
                    <a:pt x="1866" y="1633"/>
                  </a:lnTo>
                  <a:lnTo>
                    <a:pt x="1866" y="926"/>
                  </a:lnTo>
                  <a:cubicBezTo>
                    <a:pt x="1866" y="309"/>
                    <a:pt x="1403" y="1"/>
                    <a:pt x="9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8" name="Google Shape;2768;p63"/>
            <p:cNvSpPr/>
            <p:nvPr/>
          </p:nvSpPr>
          <p:spPr>
            <a:xfrm>
              <a:off x="5623975" y="2591838"/>
              <a:ext cx="320500" cy="429200"/>
            </a:xfrm>
            <a:custGeom>
              <a:avLst/>
              <a:gdLst/>
              <a:ahLst/>
              <a:cxnLst/>
              <a:rect l="l" t="t" r="r" b="b"/>
              <a:pathLst>
                <a:path w="12820" h="17168" extrusionOk="0">
                  <a:moveTo>
                    <a:pt x="6365" y="497"/>
                  </a:moveTo>
                  <a:cubicBezTo>
                    <a:pt x="6967" y="497"/>
                    <a:pt x="7509" y="933"/>
                    <a:pt x="7629" y="1535"/>
                  </a:cubicBezTo>
                  <a:lnTo>
                    <a:pt x="5086" y="1535"/>
                  </a:lnTo>
                  <a:cubicBezTo>
                    <a:pt x="5222" y="933"/>
                    <a:pt x="5748" y="497"/>
                    <a:pt x="6365" y="497"/>
                  </a:cubicBezTo>
                  <a:close/>
                  <a:moveTo>
                    <a:pt x="9600" y="2046"/>
                  </a:moveTo>
                  <a:lnTo>
                    <a:pt x="9600" y="3054"/>
                  </a:lnTo>
                  <a:lnTo>
                    <a:pt x="3221" y="3054"/>
                  </a:lnTo>
                  <a:lnTo>
                    <a:pt x="3221" y="2046"/>
                  </a:lnTo>
                  <a:close/>
                  <a:moveTo>
                    <a:pt x="6365" y="0"/>
                  </a:moveTo>
                  <a:cubicBezTo>
                    <a:pt x="5463" y="0"/>
                    <a:pt x="4710" y="662"/>
                    <a:pt x="4590" y="1535"/>
                  </a:cubicBezTo>
                  <a:lnTo>
                    <a:pt x="2965" y="1535"/>
                  </a:lnTo>
                  <a:cubicBezTo>
                    <a:pt x="2830" y="1535"/>
                    <a:pt x="2709" y="1655"/>
                    <a:pt x="2709" y="1790"/>
                  </a:cubicBezTo>
                  <a:lnTo>
                    <a:pt x="2709" y="2031"/>
                  </a:lnTo>
                  <a:lnTo>
                    <a:pt x="242" y="2031"/>
                  </a:lnTo>
                  <a:cubicBezTo>
                    <a:pt x="106" y="2031"/>
                    <a:pt x="1" y="2137"/>
                    <a:pt x="1" y="2272"/>
                  </a:cubicBezTo>
                  <a:lnTo>
                    <a:pt x="1" y="16912"/>
                  </a:lnTo>
                  <a:cubicBezTo>
                    <a:pt x="1" y="17047"/>
                    <a:pt x="106" y="17167"/>
                    <a:pt x="242" y="17167"/>
                  </a:cubicBezTo>
                  <a:lnTo>
                    <a:pt x="12579" y="17167"/>
                  </a:lnTo>
                  <a:cubicBezTo>
                    <a:pt x="12715" y="17167"/>
                    <a:pt x="12820" y="17047"/>
                    <a:pt x="12820" y="16912"/>
                  </a:cubicBezTo>
                  <a:lnTo>
                    <a:pt x="12820" y="2272"/>
                  </a:lnTo>
                  <a:cubicBezTo>
                    <a:pt x="12820" y="2137"/>
                    <a:pt x="12715" y="2031"/>
                    <a:pt x="12579" y="2031"/>
                  </a:cubicBezTo>
                  <a:lnTo>
                    <a:pt x="11646" y="2031"/>
                  </a:lnTo>
                  <a:cubicBezTo>
                    <a:pt x="11345" y="2046"/>
                    <a:pt x="11345" y="2498"/>
                    <a:pt x="11646" y="2528"/>
                  </a:cubicBezTo>
                  <a:lnTo>
                    <a:pt x="12308" y="2528"/>
                  </a:lnTo>
                  <a:lnTo>
                    <a:pt x="12308" y="16656"/>
                  </a:lnTo>
                  <a:lnTo>
                    <a:pt x="482" y="16656"/>
                  </a:lnTo>
                  <a:lnTo>
                    <a:pt x="482" y="2528"/>
                  </a:lnTo>
                  <a:lnTo>
                    <a:pt x="2724" y="2528"/>
                  </a:lnTo>
                  <a:lnTo>
                    <a:pt x="2724" y="3054"/>
                  </a:lnTo>
                  <a:lnTo>
                    <a:pt x="1280" y="3054"/>
                  </a:lnTo>
                  <a:cubicBezTo>
                    <a:pt x="1129" y="3054"/>
                    <a:pt x="1024" y="3160"/>
                    <a:pt x="1024" y="3310"/>
                  </a:cubicBezTo>
                  <a:lnTo>
                    <a:pt x="1024" y="12789"/>
                  </a:lnTo>
                  <a:cubicBezTo>
                    <a:pt x="1039" y="12939"/>
                    <a:pt x="1156" y="13015"/>
                    <a:pt x="1272" y="13015"/>
                  </a:cubicBezTo>
                  <a:cubicBezTo>
                    <a:pt x="1389" y="13015"/>
                    <a:pt x="1506" y="12939"/>
                    <a:pt x="1521" y="12789"/>
                  </a:cubicBezTo>
                  <a:lnTo>
                    <a:pt x="1521" y="3551"/>
                  </a:lnTo>
                  <a:lnTo>
                    <a:pt x="11300" y="3551"/>
                  </a:lnTo>
                  <a:lnTo>
                    <a:pt x="11300" y="15633"/>
                  </a:lnTo>
                  <a:lnTo>
                    <a:pt x="1521" y="15633"/>
                  </a:lnTo>
                  <a:lnTo>
                    <a:pt x="1521" y="13887"/>
                  </a:lnTo>
                  <a:cubicBezTo>
                    <a:pt x="1506" y="13729"/>
                    <a:pt x="1389" y="13650"/>
                    <a:pt x="1272" y="13650"/>
                  </a:cubicBezTo>
                  <a:cubicBezTo>
                    <a:pt x="1156" y="13650"/>
                    <a:pt x="1039" y="13729"/>
                    <a:pt x="1024" y="13887"/>
                  </a:cubicBezTo>
                  <a:lnTo>
                    <a:pt x="1024" y="15888"/>
                  </a:lnTo>
                  <a:cubicBezTo>
                    <a:pt x="1024" y="16024"/>
                    <a:pt x="1129" y="16129"/>
                    <a:pt x="1280" y="16129"/>
                  </a:cubicBezTo>
                  <a:lnTo>
                    <a:pt x="11541" y="16129"/>
                  </a:lnTo>
                  <a:cubicBezTo>
                    <a:pt x="11692" y="16129"/>
                    <a:pt x="11797" y="16024"/>
                    <a:pt x="11797" y="15888"/>
                  </a:cubicBezTo>
                  <a:lnTo>
                    <a:pt x="11797" y="3310"/>
                  </a:lnTo>
                  <a:cubicBezTo>
                    <a:pt x="11797" y="3160"/>
                    <a:pt x="11692" y="3054"/>
                    <a:pt x="11541" y="3054"/>
                  </a:cubicBezTo>
                  <a:lnTo>
                    <a:pt x="10097" y="3054"/>
                  </a:lnTo>
                  <a:lnTo>
                    <a:pt x="10097" y="2528"/>
                  </a:lnTo>
                  <a:lnTo>
                    <a:pt x="10563" y="2528"/>
                  </a:lnTo>
                  <a:cubicBezTo>
                    <a:pt x="10573" y="2529"/>
                    <a:pt x="10582" y="2529"/>
                    <a:pt x="10591" y="2529"/>
                  </a:cubicBezTo>
                  <a:cubicBezTo>
                    <a:pt x="10915" y="2529"/>
                    <a:pt x="10915" y="2030"/>
                    <a:pt x="10591" y="2030"/>
                  </a:cubicBezTo>
                  <a:cubicBezTo>
                    <a:pt x="10582" y="2030"/>
                    <a:pt x="10573" y="2030"/>
                    <a:pt x="10563" y="2031"/>
                  </a:cubicBezTo>
                  <a:lnTo>
                    <a:pt x="10097" y="2031"/>
                  </a:lnTo>
                  <a:lnTo>
                    <a:pt x="10097" y="1790"/>
                  </a:lnTo>
                  <a:cubicBezTo>
                    <a:pt x="10097" y="1655"/>
                    <a:pt x="9991" y="1535"/>
                    <a:pt x="9856" y="1535"/>
                  </a:cubicBezTo>
                  <a:lnTo>
                    <a:pt x="8141" y="1535"/>
                  </a:lnTo>
                  <a:cubicBezTo>
                    <a:pt x="8005" y="662"/>
                    <a:pt x="7253" y="0"/>
                    <a:pt x="63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9" name="Google Shape;2769;p63"/>
            <p:cNvSpPr/>
            <p:nvPr/>
          </p:nvSpPr>
          <p:spPr>
            <a:xfrm>
              <a:off x="5680775" y="2729488"/>
              <a:ext cx="59100" cy="63975"/>
            </a:xfrm>
            <a:custGeom>
              <a:avLst/>
              <a:gdLst/>
              <a:ahLst/>
              <a:cxnLst/>
              <a:rect l="l" t="t" r="r" b="b"/>
              <a:pathLst>
                <a:path w="2364" h="2559" extrusionOk="0">
                  <a:moveTo>
                    <a:pt x="1851" y="512"/>
                  </a:moveTo>
                  <a:lnTo>
                    <a:pt x="1851" y="2062"/>
                  </a:lnTo>
                  <a:lnTo>
                    <a:pt x="512" y="2062"/>
                  </a:lnTo>
                  <a:lnTo>
                    <a:pt x="512" y="512"/>
                  </a:lnTo>
                  <a:close/>
                  <a:moveTo>
                    <a:pt x="257" y="1"/>
                  </a:moveTo>
                  <a:cubicBezTo>
                    <a:pt x="121" y="1"/>
                    <a:pt x="1" y="121"/>
                    <a:pt x="1" y="257"/>
                  </a:cubicBezTo>
                  <a:lnTo>
                    <a:pt x="1" y="2318"/>
                  </a:lnTo>
                  <a:cubicBezTo>
                    <a:pt x="1" y="2453"/>
                    <a:pt x="121" y="2559"/>
                    <a:pt x="257" y="2559"/>
                  </a:cubicBezTo>
                  <a:lnTo>
                    <a:pt x="2107" y="2559"/>
                  </a:lnTo>
                  <a:cubicBezTo>
                    <a:pt x="2243" y="2559"/>
                    <a:pt x="2363" y="2453"/>
                    <a:pt x="2363" y="2318"/>
                  </a:cubicBezTo>
                  <a:lnTo>
                    <a:pt x="2363" y="257"/>
                  </a:lnTo>
                  <a:cubicBezTo>
                    <a:pt x="2363" y="121"/>
                    <a:pt x="2243" y="1"/>
                    <a:pt x="21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0" name="Google Shape;2770;p63"/>
            <p:cNvSpPr/>
            <p:nvPr/>
          </p:nvSpPr>
          <p:spPr>
            <a:xfrm>
              <a:off x="5751500" y="2755063"/>
              <a:ext cx="132050" cy="12825"/>
            </a:xfrm>
            <a:custGeom>
              <a:avLst/>
              <a:gdLst/>
              <a:ahLst/>
              <a:cxnLst/>
              <a:rect l="l" t="t" r="r" b="b"/>
              <a:pathLst>
                <a:path w="5282" h="513" extrusionOk="0">
                  <a:moveTo>
                    <a:pt x="347" y="1"/>
                  </a:moveTo>
                  <a:cubicBezTo>
                    <a:pt x="0" y="1"/>
                    <a:pt x="0" y="512"/>
                    <a:pt x="347" y="512"/>
                  </a:cubicBezTo>
                  <a:lnTo>
                    <a:pt x="4951" y="512"/>
                  </a:lnTo>
                  <a:cubicBezTo>
                    <a:pt x="5282" y="512"/>
                    <a:pt x="5282" y="1"/>
                    <a:pt x="49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1" name="Google Shape;2771;p63"/>
            <p:cNvSpPr/>
            <p:nvPr/>
          </p:nvSpPr>
          <p:spPr>
            <a:xfrm>
              <a:off x="5680775" y="2808113"/>
              <a:ext cx="58700" cy="63975"/>
            </a:xfrm>
            <a:custGeom>
              <a:avLst/>
              <a:gdLst/>
              <a:ahLst/>
              <a:cxnLst/>
              <a:rect l="l" t="t" r="r" b="b"/>
              <a:pathLst>
                <a:path w="2348" h="2559" extrusionOk="0">
                  <a:moveTo>
                    <a:pt x="1851" y="512"/>
                  </a:moveTo>
                  <a:lnTo>
                    <a:pt x="1851" y="2077"/>
                  </a:lnTo>
                  <a:lnTo>
                    <a:pt x="512" y="2077"/>
                  </a:lnTo>
                  <a:lnTo>
                    <a:pt x="512" y="512"/>
                  </a:lnTo>
                  <a:close/>
                  <a:moveTo>
                    <a:pt x="257" y="0"/>
                  </a:moveTo>
                  <a:cubicBezTo>
                    <a:pt x="121" y="0"/>
                    <a:pt x="1" y="121"/>
                    <a:pt x="1" y="256"/>
                  </a:cubicBezTo>
                  <a:lnTo>
                    <a:pt x="1" y="2317"/>
                  </a:lnTo>
                  <a:cubicBezTo>
                    <a:pt x="1" y="2453"/>
                    <a:pt x="106" y="2558"/>
                    <a:pt x="257" y="2558"/>
                  </a:cubicBezTo>
                  <a:lnTo>
                    <a:pt x="2107" y="2558"/>
                  </a:lnTo>
                  <a:cubicBezTo>
                    <a:pt x="2243" y="2558"/>
                    <a:pt x="2348" y="2453"/>
                    <a:pt x="2348" y="2317"/>
                  </a:cubicBezTo>
                  <a:lnTo>
                    <a:pt x="2348" y="256"/>
                  </a:lnTo>
                  <a:cubicBezTo>
                    <a:pt x="2348" y="121"/>
                    <a:pt x="2243" y="0"/>
                    <a:pt x="21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2" name="Google Shape;2772;p63"/>
            <p:cNvSpPr/>
            <p:nvPr/>
          </p:nvSpPr>
          <p:spPr>
            <a:xfrm>
              <a:off x="5751000" y="2834038"/>
              <a:ext cx="133075" cy="12500"/>
            </a:xfrm>
            <a:custGeom>
              <a:avLst/>
              <a:gdLst/>
              <a:ahLst/>
              <a:cxnLst/>
              <a:rect l="l" t="t" r="r" b="b"/>
              <a:pathLst>
                <a:path w="5323" h="500" extrusionOk="0">
                  <a:moveTo>
                    <a:pt x="338" y="0"/>
                  </a:moveTo>
                  <a:cubicBezTo>
                    <a:pt x="0" y="0"/>
                    <a:pt x="0" y="499"/>
                    <a:pt x="338" y="499"/>
                  </a:cubicBezTo>
                  <a:cubicBezTo>
                    <a:pt x="347" y="499"/>
                    <a:pt x="357" y="499"/>
                    <a:pt x="367" y="498"/>
                  </a:cubicBezTo>
                  <a:lnTo>
                    <a:pt x="4971" y="498"/>
                  </a:lnTo>
                  <a:cubicBezTo>
                    <a:pt x="4980" y="499"/>
                    <a:pt x="4989" y="499"/>
                    <a:pt x="4998" y="499"/>
                  </a:cubicBezTo>
                  <a:cubicBezTo>
                    <a:pt x="5322" y="499"/>
                    <a:pt x="5322" y="0"/>
                    <a:pt x="4998" y="0"/>
                  </a:cubicBezTo>
                  <a:cubicBezTo>
                    <a:pt x="4989" y="0"/>
                    <a:pt x="4980" y="1"/>
                    <a:pt x="4971" y="2"/>
                  </a:cubicBezTo>
                  <a:lnTo>
                    <a:pt x="367" y="2"/>
                  </a:lnTo>
                  <a:cubicBezTo>
                    <a:pt x="357" y="1"/>
                    <a:pt x="347" y="0"/>
                    <a:pt x="3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3" name="Google Shape;2773;p63"/>
            <p:cNvSpPr/>
            <p:nvPr/>
          </p:nvSpPr>
          <p:spPr>
            <a:xfrm>
              <a:off x="5680775" y="2887063"/>
              <a:ext cx="58700" cy="63625"/>
            </a:xfrm>
            <a:custGeom>
              <a:avLst/>
              <a:gdLst/>
              <a:ahLst/>
              <a:cxnLst/>
              <a:rect l="l" t="t" r="r" b="b"/>
              <a:pathLst>
                <a:path w="2348" h="2545" extrusionOk="0">
                  <a:moveTo>
                    <a:pt x="1851" y="498"/>
                  </a:moveTo>
                  <a:lnTo>
                    <a:pt x="1851" y="2048"/>
                  </a:lnTo>
                  <a:lnTo>
                    <a:pt x="512" y="2048"/>
                  </a:lnTo>
                  <a:lnTo>
                    <a:pt x="512" y="498"/>
                  </a:lnTo>
                  <a:close/>
                  <a:moveTo>
                    <a:pt x="234" y="1"/>
                  </a:moveTo>
                  <a:cubicBezTo>
                    <a:pt x="108" y="1"/>
                    <a:pt x="1" y="115"/>
                    <a:pt x="1" y="243"/>
                  </a:cubicBezTo>
                  <a:lnTo>
                    <a:pt x="1" y="2304"/>
                  </a:lnTo>
                  <a:cubicBezTo>
                    <a:pt x="1" y="2439"/>
                    <a:pt x="121" y="2545"/>
                    <a:pt x="257" y="2545"/>
                  </a:cubicBezTo>
                  <a:lnTo>
                    <a:pt x="2107" y="2545"/>
                  </a:lnTo>
                  <a:cubicBezTo>
                    <a:pt x="2243" y="2545"/>
                    <a:pt x="2348" y="2439"/>
                    <a:pt x="2348" y="2304"/>
                  </a:cubicBezTo>
                  <a:lnTo>
                    <a:pt x="2348" y="243"/>
                  </a:lnTo>
                  <a:cubicBezTo>
                    <a:pt x="2348" y="115"/>
                    <a:pt x="2254" y="1"/>
                    <a:pt x="2130" y="1"/>
                  </a:cubicBezTo>
                  <a:cubicBezTo>
                    <a:pt x="2123" y="1"/>
                    <a:pt x="2115" y="1"/>
                    <a:pt x="2107" y="2"/>
                  </a:cubicBezTo>
                  <a:lnTo>
                    <a:pt x="257" y="2"/>
                  </a:lnTo>
                  <a:cubicBezTo>
                    <a:pt x="249" y="1"/>
                    <a:pt x="241" y="1"/>
                    <a:pt x="23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4" name="Google Shape;2774;p63"/>
            <p:cNvSpPr/>
            <p:nvPr/>
          </p:nvSpPr>
          <p:spPr>
            <a:xfrm>
              <a:off x="5751500" y="2912688"/>
              <a:ext cx="132050" cy="12425"/>
            </a:xfrm>
            <a:custGeom>
              <a:avLst/>
              <a:gdLst/>
              <a:ahLst/>
              <a:cxnLst/>
              <a:rect l="l" t="t" r="r" b="b"/>
              <a:pathLst>
                <a:path w="5282" h="497" extrusionOk="0">
                  <a:moveTo>
                    <a:pt x="347" y="0"/>
                  </a:moveTo>
                  <a:cubicBezTo>
                    <a:pt x="0" y="0"/>
                    <a:pt x="0" y="497"/>
                    <a:pt x="347" y="497"/>
                  </a:cubicBezTo>
                  <a:lnTo>
                    <a:pt x="4951" y="497"/>
                  </a:lnTo>
                  <a:cubicBezTo>
                    <a:pt x="5282" y="497"/>
                    <a:pt x="5282" y="0"/>
                    <a:pt x="495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5" name="Google Shape;2775;p63"/>
            <p:cNvSpPr/>
            <p:nvPr/>
          </p:nvSpPr>
          <p:spPr>
            <a:xfrm>
              <a:off x="5751000" y="2780988"/>
              <a:ext cx="133075" cy="12500"/>
            </a:xfrm>
            <a:custGeom>
              <a:avLst/>
              <a:gdLst/>
              <a:ahLst/>
              <a:cxnLst/>
              <a:rect l="l" t="t" r="r" b="b"/>
              <a:pathLst>
                <a:path w="5323" h="500" extrusionOk="0">
                  <a:moveTo>
                    <a:pt x="338" y="1"/>
                  </a:moveTo>
                  <a:cubicBezTo>
                    <a:pt x="0" y="1"/>
                    <a:pt x="0" y="500"/>
                    <a:pt x="338" y="500"/>
                  </a:cubicBezTo>
                  <a:cubicBezTo>
                    <a:pt x="347" y="500"/>
                    <a:pt x="357" y="499"/>
                    <a:pt x="367" y="499"/>
                  </a:cubicBezTo>
                  <a:lnTo>
                    <a:pt x="4971" y="499"/>
                  </a:lnTo>
                  <a:cubicBezTo>
                    <a:pt x="4980" y="499"/>
                    <a:pt x="4989" y="500"/>
                    <a:pt x="4998" y="500"/>
                  </a:cubicBezTo>
                  <a:cubicBezTo>
                    <a:pt x="5322" y="500"/>
                    <a:pt x="5322" y="1"/>
                    <a:pt x="4998" y="1"/>
                  </a:cubicBezTo>
                  <a:cubicBezTo>
                    <a:pt x="4989" y="1"/>
                    <a:pt x="4980" y="1"/>
                    <a:pt x="4971" y="2"/>
                  </a:cubicBezTo>
                  <a:lnTo>
                    <a:pt x="367" y="2"/>
                  </a:lnTo>
                  <a:cubicBezTo>
                    <a:pt x="357" y="1"/>
                    <a:pt x="347" y="1"/>
                    <a:pt x="3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6" name="Google Shape;2776;p63"/>
            <p:cNvSpPr/>
            <p:nvPr/>
          </p:nvSpPr>
          <p:spPr>
            <a:xfrm>
              <a:off x="5751000" y="2859613"/>
              <a:ext cx="133075" cy="12500"/>
            </a:xfrm>
            <a:custGeom>
              <a:avLst/>
              <a:gdLst/>
              <a:ahLst/>
              <a:cxnLst/>
              <a:rect l="l" t="t" r="r" b="b"/>
              <a:pathLst>
                <a:path w="5323" h="500" extrusionOk="0">
                  <a:moveTo>
                    <a:pt x="338" y="0"/>
                  </a:moveTo>
                  <a:cubicBezTo>
                    <a:pt x="0" y="0"/>
                    <a:pt x="0" y="499"/>
                    <a:pt x="338" y="499"/>
                  </a:cubicBezTo>
                  <a:cubicBezTo>
                    <a:pt x="347" y="499"/>
                    <a:pt x="357" y="499"/>
                    <a:pt x="367" y="498"/>
                  </a:cubicBezTo>
                  <a:lnTo>
                    <a:pt x="4971" y="498"/>
                  </a:lnTo>
                  <a:cubicBezTo>
                    <a:pt x="4980" y="499"/>
                    <a:pt x="4989" y="499"/>
                    <a:pt x="4998" y="499"/>
                  </a:cubicBezTo>
                  <a:cubicBezTo>
                    <a:pt x="5322" y="499"/>
                    <a:pt x="5322" y="0"/>
                    <a:pt x="4998" y="0"/>
                  </a:cubicBezTo>
                  <a:cubicBezTo>
                    <a:pt x="4989" y="0"/>
                    <a:pt x="4980" y="1"/>
                    <a:pt x="4971" y="2"/>
                  </a:cubicBezTo>
                  <a:lnTo>
                    <a:pt x="367" y="2"/>
                  </a:lnTo>
                  <a:cubicBezTo>
                    <a:pt x="357" y="1"/>
                    <a:pt x="347" y="0"/>
                    <a:pt x="3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7" name="Google Shape;2777;p63"/>
            <p:cNvSpPr/>
            <p:nvPr/>
          </p:nvSpPr>
          <p:spPr>
            <a:xfrm>
              <a:off x="5750975" y="2938238"/>
              <a:ext cx="133100" cy="12850"/>
            </a:xfrm>
            <a:custGeom>
              <a:avLst/>
              <a:gdLst/>
              <a:ahLst/>
              <a:cxnLst/>
              <a:rect l="l" t="t" r="r" b="b"/>
              <a:pathLst>
                <a:path w="5324" h="514" extrusionOk="0">
                  <a:moveTo>
                    <a:pt x="339" y="0"/>
                  </a:moveTo>
                  <a:cubicBezTo>
                    <a:pt x="1" y="0"/>
                    <a:pt x="1" y="514"/>
                    <a:pt x="339" y="514"/>
                  </a:cubicBezTo>
                  <a:cubicBezTo>
                    <a:pt x="348" y="514"/>
                    <a:pt x="358" y="514"/>
                    <a:pt x="368" y="513"/>
                  </a:cubicBezTo>
                  <a:lnTo>
                    <a:pt x="4972" y="513"/>
                  </a:lnTo>
                  <a:cubicBezTo>
                    <a:pt x="4981" y="514"/>
                    <a:pt x="4990" y="514"/>
                    <a:pt x="4999" y="514"/>
                  </a:cubicBezTo>
                  <a:cubicBezTo>
                    <a:pt x="5324" y="514"/>
                    <a:pt x="5324" y="0"/>
                    <a:pt x="4999" y="0"/>
                  </a:cubicBezTo>
                  <a:cubicBezTo>
                    <a:pt x="4990" y="0"/>
                    <a:pt x="4981" y="0"/>
                    <a:pt x="4972" y="1"/>
                  </a:cubicBezTo>
                  <a:lnTo>
                    <a:pt x="368" y="1"/>
                  </a:lnTo>
                  <a:cubicBezTo>
                    <a:pt x="358" y="0"/>
                    <a:pt x="348" y="0"/>
                    <a:pt x="3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78" name="Google Shape;2778;p63"/>
          <p:cNvGrpSpPr/>
          <p:nvPr/>
        </p:nvGrpSpPr>
        <p:grpSpPr>
          <a:xfrm>
            <a:off x="7030070" y="1265314"/>
            <a:ext cx="428825" cy="429875"/>
            <a:chOff x="4788138" y="704538"/>
            <a:chExt cx="428825" cy="429875"/>
          </a:xfrm>
        </p:grpSpPr>
        <p:sp>
          <p:nvSpPr>
            <p:cNvPr id="2779" name="Google Shape;2779;p63"/>
            <p:cNvSpPr/>
            <p:nvPr/>
          </p:nvSpPr>
          <p:spPr>
            <a:xfrm>
              <a:off x="4788138" y="704538"/>
              <a:ext cx="428825" cy="429875"/>
            </a:xfrm>
            <a:custGeom>
              <a:avLst/>
              <a:gdLst/>
              <a:ahLst/>
              <a:cxnLst/>
              <a:rect l="l" t="t" r="r" b="b"/>
              <a:pathLst>
                <a:path w="17153" h="17195" extrusionOk="0">
                  <a:moveTo>
                    <a:pt x="5056" y="1291"/>
                  </a:moveTo>
                  <a:lnTo>
                    <a:pt x="5056" y="2194"/>
                  </a:lnTo>
                  <a:lnTo>
                    <a:pt x="2543" y="2194"/>
                  </a:lnTo>
                  <a:lnTo>
                    <a:pt x="2543" y="1291"/>
                  </a:lnTo>
                  <a:close/>
                  <a:moveTo>
                    <a:pt x="6816" y="1682"/>
                  </a:moveTo>
                  <a:lnTo>
                    <a:pt x="6816" y="2194"/>
                  </a:lnTo>
                  <a:lnTo>
                    <a:pt x="5552" y="2194"/>
                  </a:lnTo>
                  <a:lnTo>
                    <a:pt x="5552" y="1682"/>
                  </a:lnTo>
                  <a:close/>
                  <a:moveTo>
                    <a:pt x="9840" y="1291"/>
                  </a:moveTo>
                  <a:lnTo>
                    <a:pt x="9840" y="2194"/>
                  </a:lnTo>
                  <a:lnTo>
                    <a:pt x="7328" y="2194"/>
                  </a:lnTo>
                  <a:lnTo>
                    <a:pt x="7328" y="1291"/>
                  </a:lnTo>
                  <a:close/>
                  <a:moveTo>
                    <a:pt x="11601" y="1682"/>
                  </a:moveTo>
                  <a:lnTo>
                    <a:pt x="11601" y="2194"/>
                  </a:lnTo>
                  <a:lnTo>
                    <a:pt x="10337" y="2194"/>
                  </a:lnTo>
                  <a:lnTo>
                    <a:pt x="10337" y="1682"/>
                  </a:lnTo>
                  <a:close/>
                  <a:moveTo>
                    <a:pt x="14625" y="1291"/>
                  </a:moveTo>
                  <a:lnTo>
                    <a:pt x="14625" y="2194"/>
                  </a:lnTo>
                  <a:lnTo>
                    <a:pt x="12112" y="2194"/>
                  </a:lnTo>
                  <a:lnTo>
                    <a:pt x="12112" y="1291"/>
                  </a:lnTo>
                  <a:close/>
                  <a:moveTo>
                    <a:pt x="6816" y="11808"/>
                  </a:moveTo>
                  <a:lnTo>
                    <a:pt x="6816" y="12304"/>
                  </a:lnTo>
                  <a:lnTo>
                    <a:pt x="4304" y="12304"/>
                  </a:lnTo>
                  <a:lnTo>
                    <a:pt x="4304" y="11808"/>
                  </a:lnTo>
                  <a:close/>
                  <a:moveTo>
                    <a:pt x="12850" y="11808"/>
                  </a:moveTo>
                  <a:lnTo>
                    <a:pt x="12850" y="12304"/>
                  </a:lnTo>
                  <a:lnTo>
                    <a:pt x="10337" y="12304"/>
                  </a:lnTo>
                  <a:lnTo>
                    <a:pt x="10337" y="11808"/>
                  </a:lnTo>
                  <a:close/>
                  <a:moveTo>
                    <a:pt x="3794" y="1"/>
                  </a:moveTo>
                  <a:cubicBezTo>
                    <a:pt x="3660" y="1"/>
                    <a:pt x="3529" y="95"/>
                    <a:pt x="3551" y="283"/>
                  </a:cubicBezTo>
                  <a:lnTo>
                    <a:pt x="3551" y="779"/>
                  </a:lnTo>
                  <a:lnTo>
                    <a:pt x="2303" y="779"/>
                  </a:lnTo>
                  <a:cubicBezTo>
                    <a:pt x="2152" y="779"/>
                    <a:pt x="2047" y="885"/>
                    <a:pt x="2047" y="1035"/>
                  </a:cubicBezTo>
                  <a:lnTo>
                    <a:pt x="2047" y="1186"/>
                  </a:lnTo>
                  <a:lnTo>
                    <a:pt x="1264" y="1186"/>
                  </a:lnTo>
                  <a:cubicBezTo>
                    <a:pt x="572" y="1186"/>
                    <a:pt x="1" y="1742"/>
                    <a:pt x="1" y="2434"/>
                  </a:cubicBezTo>
                  <a:lnTo>
                    <a:pt x="1" y="10559"/>
                  </a:lnTo>
                  <a:cubicBezTo>
                    <a:pt x="1" y="11251"/>
                    <a:pt x="572" y="11823"/>
                    <a:pt x="1264" y="11823"/>
                  </a:cubicBezTo>
                  <a:lnTo>
                    <a:pt x="3807" y="11823"/>
                  </a:lnTo>
                  <a:lnTo>
                    <a:pt x="3807" y="12575"/>
                  </a:lnTo>
                  <a:cubicBezTo>
                    <a:pt x="3807" y="12711"/>
                    <a:pt x="3912" y="12816"/>
                    <a:pt x="4063" y="12816"/>
                  </a:cubicBezTo>
                  <a:lnTo>
                    <a:pt x="6816" y="12816"/>
                  </a:lnTo>
                  <a:lnTo>
                    <a:pt x="6816" y="13854"/>
                  </a:lnTo>
                  <a:cubicBezTo>
                    <a:pt x="6801" y="14035"/>
                    <a:pt x="6937" y="14125"/>
                    <a:pt x="7072" y="14125"/>
                  </a:cubicBezTo>
                  <a:cubicBezTo>
                    <a:pt x="7207" y="14125"/>
                    <a:pt x="7343" y="14035"/>
                    <a:pt x="7328" y="13854"/>
                  </a:cubicBezTo>
                  <a:lnTo>
                    <a:pt x="7328" y="11808"/>
                  </a:lnTo>
                  <a:lnTo>
                    <a:pt x="9840" y="11808"/>
                  </a:lnTo>
                  <a:lnTo>
                    <a:pt x="9840" y="16683"/>
                  </a:lnTo>
                  <a:lnTo>
                    <a:pt x="7328" y="16683"/>
                  </a:lnTo>
                  <a:lnTo>
                    <a:pt x="7328" y="14952"/>
                  </a:lnTo>
                  <a:cubicBezTo>
                    <a:pt x="7343" y="14764"/>
                    <a:pt x="7207" y="14670"/>
                    <a:pt x="7072" y="14670"/>
                  </a:cubicBezTo>
                  <a:cubicBezTo>
                    <a:pt x="6937" y="14670"/>
                    <a:pt x="6801" y="14764"/>
                    <a:pt x="6816" y="14952"/>
                  </a:cubicBezTo>
                  <a:lnTo>
                    <a:pt x="6816" y="16683"/>
                  </a:lnTo>
                  <a:lnTo>
                    <a:pt x="5567" y="16683"/>
                  </a:lnTo>
                  <a:cubicBezTo>
                    <a:pt x="5221" y="16683"/>
                    <a:pt x="5221" y="17194"/>
                    <a:pt x="5567" y="17194"/>
                  </a:cubicBezTo>
                  <a:lnTo>
                    <a:pt x="11601" y="17194"/>
                  </a:lnTo>
                  <a:cubicBezTo>
                    <a:pt x="11932" y="17194"/>
                    <a:pt x="11932" y="16683"/>
                    <a:pt x="11601" y="16683"/>
                  </a:cubicBezTo>
                  <a:lnTo>
                    <a:pt x="10337" y="16683"/>
                  </a:lnTo>
                  <a:lnTo>
                    <a:pt x="10337" y="12816"/>
                  </a:lnTo>
                  <a:lnTo>
                    <a:pt x="13105" y="12816"/>
                  </a:lnTo>
                  <a:cubicBezTo>
                    <a:pt x="13241" y="12816"/>
                    <a:pt x="13361" y="12711"/>
                    <a:pt x="13361" y="12560"/>
                  </a:cubicBezTo>
                  <a:lnTo>
                    <a:pt x="13361" y="11808"/>
                  </a:lnTo>
                  <a:lnTo>
                    <a:pt x="14189" y="11808"/>
                  </a:lnTo>
                  <a:cubicBezTo>
                    <a:pt x="14198" y="11809"/>
                    <a:pt x="14208" y="11809"/>
                    <a:pt x="14217" y="11809"/>
                  </a:cubicBezTo>
                  <a:cubicBezTo>
                    <a:pt x="14541" y="11809"/>
                    <a:pt x="14541" y="11310"/>
                    <a:pt x="14217" y="11310"/>
                  </a:cubicBezTo>
                  <a:cubicBezTo>
                    <a:pt x="14208" y="11310"/>
                    <a:pt x="14198" y="11311"/>
                    <a:pt x="14189" y="11311"/>
                  </a:cubicBezTo>
                  <a:lnTo>
                    <a:pt x="1264" y="11311"/>
                  </a:lnTo>
                  <a:cubicBezTo>
                    <a:pt x="843" y="11311"/>
                    <a:pt x="512" y="10980"/>
                    <a:pt x="512" y="10559"/>
                  </a:cubicBezTo>
                  <a:lnTo>
                    <a:pt x="512" y="2434"/>
                  </a:lnTo>
                  <a:cubicBezTo>
                    <a:pt x="512" y="2028"/>
                    <a:pt x="843" y="1682"/>
                    <a:pt x="1264" y="1682"/>
                  </a:cubicBezTo>
                  <a:lnTo>
                    <a:pt x="2032" y="1682"/>
                  </a:lnTo>
                  <a:lnTo>
                    <a:pt x="2032" y="2194"/>
                  </a:lnTo>
                  <a:lnTo>
                    <a:pt x="1264" y="2194"/>
                  </a:lnTo>
                  <a:cubicBezTo>
                    <a:pt x="1114" y="2194"/>
                    <a:pt x="1009" y="2299"/>
                    <a:pt x="1009" y="2449"/>
                  </a:cubicBezTo>
                  <a:lnTo>
                    <a:pt x="1009" y="4074"/>
                  </a:lnTo>
                  <a:cubicBezTo>
                    <a:pt x="1024" y="4225"/>
                    <a:pt x="1140" y="4300"/>
                    <a:pt x="1257" y="4300"/>
                  </a:cubicBezTo>
                  <a:cubicBezTo>
                    <a:pt x="1373" y="4300"/>
                    <a:pt x="1490" y="4225"/>
                    <a:pt x="1505" y="4074"/>
                  </a:cubicBezTo>
                  <a:lnTo>
                    <a:pt x="1505" y="2690"/>
                  </a:lnTo>
                  <a:lnTo>
                    <a:pt x="15648" y="2690"/>
                  </a:lnTo>
                  <a:lnTo>
                    <a:pt x="15648" y="10303"/>
                  </a:lnTo>
                  <a:lnTo>
                    <a:pt x="1505" y="10303"/>
                  </a:lnTo>
                  <a:lnTo>
                    <a:pt x="1505" y="5173"/>
                  </a:lnTo>
                  <a:cubicBezTo>
                    <a:pt x="1490" y="5015"/>
                    <a:pt x="1373" y="4936"/>
                    <a:pt x="1257" y="4936"/>
                  </a:cubicBezTo>
                  <a:cubicBezTo>
                    <a:pt x="1140" y="4936"/>
                    <a:pt x="1024" y="5015"/>
                    <a:pt x="1009" y="5173"/>
                  </a:cubicBezTo>
                  <a:lnTo>
                    <a:pt x="1009" y="10559"/>
                  </a:lnTo>
                  <a:cubicBezTo>
                    <a:pt x="1009" y="10694"/>
                    <a:pt x="1114" y="10815"/>
                    <a:pt x="1264" y="10815"/>
                  </a:cubicBezTo>
                  <a:lnTo>
                    <a:pt x="15904" y="10815"/>
                  </a:lnTo>
                  <a:cubicBezTo>
                    <a:pt x="16039" y="10815"/>
                    <a:pt x="16160" y="10694"/>
                    <a:pt x="16160" y="10559"/>
                  </a:cubicBezTo>
                  <a:lnTo>
                    <a:pt x="16160" y="2434"/>
                  </a:lnTo>
                  <a:cubicBezTo>
                    <a:pt x="16160" y="2299"/>
                    <a:pt x="16039" y="2194"/>
                    <a:pt x="15904" y="2194"/>
                  </a:cubicBezTo>
                  <a:lnTo>
                    <a:pt x="15122" y="2194"/>
                  </a:lnTo>
                  <a:lnTo>
                    <a:pt x="15122" y="1682"/>
                  </a:lnTo>
                  <a:lnTo>
                    <a:pt x="15904" y="1682"/>
                  </a:lnTo>
                  <a:cubicBezTo>
                    <a:pt x="16325" y="1682"/>
                    <a:pt x="16656" y="2028"/>
                    <a:pt x="16656" y="2434"/>
                  </a:cubicBezTo>
                  <a:lnTo>
                    <a:pt x="16656" y="10559"/>
                  </a:lnTo>
                  <a:cubicBezTo>
                    <a:pt x="16656" y="10980"/>
                    <a:pt x="16325" y="11311"/>
                    <a:pt x="15904" y="11311"/>
                  </a:cubicBezTo>
                  <a:lnTo>
                    <a:pt x="15272" y="11311"/>
                  </a:lnTo>
                  <a:cubicBezTo>
                    <a:pt x="15263" y="11311"/>
                    <a:pt x="15253" y="11310"/>
                    <a:pt x="15244" y="11310"/>
                  </a:cubicBezTo>
                  <a:cubicBezTo>
                    <a:pt x="14920" y="11310"/>
                    <a:pt x="14920" y="11809"/>
                    <a:pt x="15244" y="11809"/>
                  </a:cubicBezTo>
                  <a:cubicBezTo>
                    <a:pt x="15253" y="11809"/>
                    <a:pt x="15263" y="11809"/>
                    <a:pt x="15272" y="11808"/>
                  </a:cubicBezTo>
                  <a:lnTo>
                    <a:pt x="15904" y="11808"/>
                  </a:lnTo>
                  <a:cubicBezTo>
                    <a:pt x="16596" y="11808"/>
                    <a:pt x="17153" y="11251"/>
                    <a:pt x="17153" y="10559"/>
                  </a:cubicBezTo>
                  <a:lnTo>
                    <a:pt x="17153" y="2434"/>
                  </a:lnTo>
                  <a:cubicBezTo>
                    <a:pt x="17153" y="1742"/>
                    <a:pt x="16596" y="1186"/>
                    <a:pt x="15904" y="1186"/>
                  </a:cubicBezTo>
                  <a:lnTo>
                    <a:pt x="15122" y="1186"/>
                  </a:lnTo>
                  <a:lnTo>
                    <a:pt x="15122" y="1035"/>
                  </a:lnTo>
                  <a:cubicBezTo>
                    <a:pt x="15122" y="900"/>
                    <a:pt x="15016" y="779"/>
                    <a:pt x="14881" y="779"/>
                  </a:cubicBezTo>
                  <a:lnTo>
                    <a:pt x="13617" y="779"/>
                  </a:lnTo>
                  <a:lnTo>
                    <a:pt x="13617" y="283"/>
                  </a:lnTo>
                  <a:cubicBezTo>
                    <a:pt x="13632" y="95"/>
                    <a:pt x="13497" y="1"/>
                    <a:pt x="13363" y="1"/>
                  </a:cubicBezTo>
                  <a:cubicBezTo>
                    <a:pt x="13230" y="1"/>
                    <a:pt x="13098" y="95"/>
                    <a:pt x="13120" y="283"/>
                  </a:cubicBezTo>
                  <a:lnTo>
                    <a:pt x="13120" y="779"/>
                  </a:lnTo>
                  <a:lnTo>
                    <a:pt x="11857" y="779"/>
                  </a:lnTo>
                  <a:cubicBezTo>
                    <a:pt x="11721" y="779"/>
                    <a:pt x="11601" y="885"/>
                    <a:pt x="11601" y="1035"/>
                  </a:cubicBezTo>
                  <a:lnTo>
                    <a:pt x="11601" y="1186"/>
                  </a:lnTo>
                  <a:lnTo>
                    <a:pt x="10337" y="1186"/>
                  </a:lnTo>
                  <a:lnTo>
                    <a:pt x="10337" y="1035"/>
                  </a:lnTo>
                  <a:cubicBezTo>
                    <a:pt x="10337" y="900"/>
                    <a:pt x="10232" y="779"/>
                    <a:pt x="10096" y="779"/>
                  </a:cubicBezTo>
                  <a:lnTo>
                    <a:pt x="8832" y="779"/>
                  </a:lnTo>
                  <a:lnTo>
                    <a:pt x="8832" y="283"/>
                  </a:lnTo>
                  <a:cubicBezTo>
                    <a:pt x="8847" y="95"/>
                    <a:pt x="8712" y="1"/>
                    <a:pt x="8579" y="1"/>
                  </a:cubicBezTo>
                  <a:cubicBezTo>
                    <a:pt x="8445" y="1"/>
                    <a:pt x="8313" y="95"/>
                    <a:pt x="8336" y="283"/>
                  </a:cubicBezTo>
                  <a:lnTo>
                    <a:pt x="8336" y="779"/>
                  </a:lnTo>
                  <a:lnTo>
                    <a:pt x="7072" y="779"/>
                  </a:lnTo>
                  <a:cubicBezTo>
                    <a:pt x="6937" y="779"/>
                    <a:pt x="6816" y="885"/>
                    <a:pt x="6816" y="1035"/>
                  </a:cubicBezTo>
                  <a:lnTo>
                    <a:pt x="6816" y="1186"/>
                  </a:lnTo>
                  <a:lnTo>
                    <a:pt x="5552" y="1186"/>
                  </a:lnTo>
                  <a:lnTo>
                    <a:pt x="5552" y="1035"/>
                  </a:lnTo>
                  <a:cubicBezTo>
                    <a:pt x="5552" y="900"/>
                    <a:pt x="5447" y="779"/>
                    <a:pt x="5312" y="779"/>
                  </a:cubicBezTo>
                  <a:lnTo>
                    <a:pt x="4048" y="779"/>
                  </a:lnTo>
                  <a:lnTo>
                    <a:pt x="4048" y="283"/>
                  </a:lnTo>
                  <a:cubicBezTo>
                    <a:pt x="4063" y="95"/>
                    <a:pt x="3927" y="1"/>
                    <a:pt x="37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0" name="Google Shape;2780;p63"/>
            <p:cNvSpPr/>
            <p:nvPr/>
          </p:nvSpPr>
          <p:spPr>
            <a:xfrm>
              <a:off x="4888688" y="787113"/>
              <a:ext cx="170675" cy="163725"/>
            </a:xfrm>
            <a:custGeom>
              <a:avLst/>
              <a:gdLst/>
              <a:ahLst/>
              <a:cxnLst/>
              <a:rect l="l" t="t" r="r" b="b"/>
              <a:pathLst>
                <a:path w="6827" h="6549" extrusionOk="0">
                  <a:moveTo>
                    <a:pt x="3140" y="2035"/>
                  </a:moveTo>
                  <a:lnTo>
                    <a:pt x="3140" y="3705"/>
                  </a:lnTo>
                  <a:lnTo>
                    <a:pt x="1876" y="3705"/>
                  </a:lnTo>
                  <a:cubicBezTo>
                    <a:pt x="1410" y="3705"/>
                    <a:pt x="1034" y="3329"/>
                    <a:pt x="1034" y="2863"/>
                  </a:cubicBezTo>
                  <a:cubicBezTo>
                    <a:pt x="1034" y="2411"/>
                    <a:pt x="1410" y="2035"/>
                    <a:pt x="1876" y="2035"/>
                  </a:cubicBezTo>
                  <a:close/>
                  <a:moveTo>
                    <a:pt x="5322" y="1102"/>
                  </a:moveTo>
                  <a:lnTo>
                    <a:pt x="5322" y="4638"/>
                  </a:lnTo>
                  <a:lnTo>
                    <a:pt x="3652" y="3811"/>
                  </a:lnTo>
                  <a:lnTo>
                    <a:pt x="3652" y="1945"/>
                  </a:lnTo>
                  <a:lnTo>
                    <a:pt x="5322" y="1102"/>
                  </a:lnTo>
                  <a:close/>
                  <a:moveTo>
                    <a:pt x="6074" y="500"/>
                  </a:moveTo>
                  <a:cubicBezTo>
                    <a:pt x="6225" y="500"/>
                    <a:pt x="6330" y="621"/>
                    <a:pt x="6330" y="756"/>
                  </a:cubicBezTo>
                  <a:lnTo>
                    <a:pt x="6330" y="4999"/>
                  </a:lnTo>
                  <a:cubicBezTo>
                    <a:pt x="6315" y="5150"/>
                    <a:pt x="6195" y="5225"/>
                    <a:pt x="6076" y="5225"/>
                  </a:cubicBezTo>
                  <a:cubicBezTo>
                    <a:pt x="5958" y="5225"/>
                    <a:pt x="5841" y="5150"/>
                    <a:pt x="5834" y="4999"/>
                  </a:cubicBezTo>
                  <a:lnTo>
                    <a:pt x="5834" y="771"/>
                  </a:lnTo>
                  <a:cubicBezTo>
                    <a:pt x="5834" y="621"/>
                    <a:pt x="5939" y="516"/>
                    <a:pt x="6074" y="516"/>
                  </a:cubicBezTo>
                  <a:lnTo>
                    <a:pt x="6074" y="500"/>
                  </a:lnTo>
                  <a:close/>
                  <a:moveTo>
                    <a:pt x="2629" y="4217"/>
                  </a:moveTo>
                  <a:lnTo>
                    <a:pt x="2629" y="5767"/>
                  </a:lnTo>
                  <a:cubicBezTo>
                    <a:pt x="2621" y="5932"/>
                    <a:pt x="2493" y="6015"/>
                    <a:pt x="2364" y="6015"/>
                  </a:cubicBezTo>
                  <a:cubicBezTo>
                    <a:pt x="2234" y="6015"/>
                    <a:pt x="2102" y="5932"/>
                    <a:pt x="2087" y="5767"/>
                  </a:cubicBezTo>
                  <a:lnTo>
                    <a:pt x="2087" y="4217"/>
                  </a:lnTo>
                  <a:close/>
                  <a:moveTo>
                    <a:pt x="6057" y="0"/>
                  </a:moveTo>
                  <a:cubicBezTo>
                    <a:pt x="5763" y="0"/>
                    <a:pt x="5470" y="163"/>
                    <a:pt x="5352" y="516"/>
                  </a:cubicBezTo>
                  <a:lnTo>
                    <a:pt x="3321" y="1539"/>
                  </a:lnTo>
                  <a:lnTo>
                    <a:pt x="1861" y="1539"/>
                  </a:lnTo>
                  <a:cubicBezTo>
                    <a:pt x="1856" y="1539"/>
                    <a:pt x="1851" y="1539"/>
                    <a:pt x="1846" y="1539"/>
                  </a:cubicBezTo>
                  <a:cubicBezTo>
                    <a:pt x="235" y="1539"/>
                    <a:pt x="1" y="3857"/>
                    <a:pt x="1576" y="4187"/>
                  </a:cubicBezTo>
                  <a:lnTo>
                    <a:pt x="1576" y="5767"/>
                  </a:lnTo>
                  <a:cubicBezTo>
                    <a:pt x="1576" y="6203"/>
                    <a:pt x="1922" y="6549"/>
                    <a:pt x="2358" y="6549"/>
                  </a:cubicBezTo>
                  <a:cubicBezTo>
                    <a:pt x="2794" y="6549"/>
                    <a:pt x="3140" y="6203"/>
                    <a:pt x="3140" y="5767"/>
                  </a:cubicBezTo>
                  <a:lnTo>
                    <a:pt x="3140" y="4217"/>
                  </a:lnTo>
                  <a:lnTo>
                    <a:pt x="3321" y="4217"/>
                  </a:lnTo>
                  <a:lnTo>
                    <a:pt x="5352" y="5240"/>
                  </a:lnTo>
                  <a:cubicBezTo>
                    <a:pt x="5470" y="5594"/>
                    <a:pt x="5765" y="5756"/>
                    <a:pt x="6060" y="5756"/>
                  </a:cubicBezTo>
                  <a:cubicBezTo>
                    <a:pt x="6443" y="5756"/>
                    <a:pt x="6827" y="5483"/>
                    <a:pt x="6827" y="4999"/>
                  </a:cubicBezTo>
                  <a:lnTo>
                    <a:pt x="6827" y="771"/>
                  </a:lnTo>
                  <a:cubicBezTo>
                    <a:pt x="6827" y="277"/>
                    <a:pt x="6441" y="0"/>
                    <a:pt x="60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1" name="Google Shape;2781;p63"/>
            <p:cNvSpPr/>
            <p:nvPr/>
          </p:nvSpPr>
          <p:spPr>
            <a:xfrm>
              <a:off x="5068363" y="801313"/>
              <a:ext cx="35775" cy="32925"/>
            </a:xfrm>
            <a:custGeom>
              <a:avLst/>
              <a:gdLst/>
              <a:ahLst/>
              <a:cxnLst/>
              <a:rect l="l" t="t" r="r" b="b"/>
              <a:pathLst>
                <a:path w="1431" h="1317" extrusionOk="0">
                  <a:moveTo>
                    <a:pt x="1152" y="0"/>
                  </a:moveTo>
                  <a:cubicBezTo>
                    <a:pt x="1088" y="0"/>
                    <a:pt x="1024" y="23"/>
                    <a:pt x="979" y="68"/>
                  </a:cubicBezTo>
                  <a:lnTo>
                    <a:pt x="166" y="880"/>
                  </a:lnTo>
                  <a:cubicBezTo>
                    <a:pt x="1" y="1046"/>
                    <a:pt x="106" y="1317"/>
                    <a:pt x="332" y="1317"/>
                  </a:cubicBezTo>
                  <a:cubicBezTo>
                    <a:pt x="407" y="1317"/>
                    <a:pt x="467" y="1287"/>
                    <a:pt x="527" y="1241"/>
                  </a:cubicBezTo>
                  <a:lnTo>
                    <a:pt x="1340" y="429"/>
                  </a:lnTo>
                  <a:cubicBezTo>
                    <a:pt x="1430" y="324"/>
                    <a:pt x="1430" y="173"/>
                    <a:pt x="1340" y="68"/>
                  </a:cubicBezTo>
                  <a:lnTo>
                    <a:pt x="1325" y="68"/>
                  </a:lnTo>
                  <a:cubicBezTo>
                    <a:pt x="1280" y="23"/>
                    <a:pt x="1216" y="0"/>
                    <a:pt x="11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2" name="Google Shape;2782;p63"/>
            <p:cNvSpPr/>
            <p:nvPr/>
          </p:nvSpPr>
          <p:spPr>
            <a:xfrm>
              <a:off x="5067888" y="884138"/>
              <a:ext cx="36250" cy="33225"/>
            </a:xfrm>
            <a:custGeom>
              <a:avLst/>
              <a:gdLst/>
              <a:ahLst/>
              <a:cxnLst/>
              <a:rect l="l" t="t" r="r" b="b"/>
              <a:pathLst>
                <a:path w="1450" h="1329" extrusionOk="0">
                  <a:moveTo>
                    <a:pt x="368" y="1"/>
                  </a:moveTo>
                  <a:cubicBezTo>
                    <a:pt x="170" y="1"/>
                    <a:pt x="0" y="256"/>
                    <a:pt x="185" y="441"/>
                  </a:cubicBezTo>
                  <a:lnTo>
                    <a:pt x="998" y="1254"/>
                  </a:lnTo>
                  <a:cubicBezTo>
                    <a:pt x="1043" y="1299"/>
                    <a:pt x="1103" y="1329"/>
                    <a:pt x="1178" y="1329"/>
                  </a:cubicBezTo>
                  <a:cubicBezTo>
                    <a:pt x="1238" y="1329"/>
                    <a:pt x="1314" y="1299"/>
                    <a:pt x="1359" y="1254"/>
                  </a:cubicBezTo>
                  <a:cubicBezTo>
                    <a:pt x="1449" y="1163"/>
                    <a:pt x="1449" y="998"/>
                    <a:pt x="1359" y="893"/>
                  </a:cubicBezTo>
                  <a:lnTo>
                    <a:pt x="546" y="80"/>
                  </a:lnTo>
                  <a:cubicBezTo>
                    <a:pt x="490" y="24"/>
                    <a:pt x="428" y="1"/>
                    <a:pt x="3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3" name="Google Shape;2783;p63"/>
            <p:cNvSpPr/>
            <p:nvPr/>
          </p:nvSpPr>
          <p:spPr>
            <a:xfrm>
              <a:off x="5067838" y="852613"/>
              <a:ext cx="38300" cy="12875"/>
            </a:xfrm>
            <a:custGeom>
              <a:avLst/>
              <a:gdLst/>
              <a:ahLst/>
              <a:cxnLst/>
              <a:rect l="l" t="t" r="r" b="b"/>
              <a:pathLst>
                <a:path w="1532" h="515" extrusionOk="0">
                  <a:moveTo>
                    <a:pt x="326" y="1"/>
                  </a:moveTo>
                  <a:cubicBezTo>
                    <a:pt x="1" y="1"/>
                    <a:pt x="1" y="515"/>
                    <a:pt x="326" y="515"/>
                  </a:cubicBezTo>
                  <a:cubicBezTo>
                    <a:pt x="334" y="515"/>
                    <a:pt x="343" y="514"/>
                    <a:pt x="353" y="514"/>
                  </a:cubicBezTo>
                  <a:lnTo>
                    <a:pt x="1165" y="514"/>
                  </a:lnTo>
                  <a:cubicBezTo>
                    <a:pt x="1175" y="514"/>
                    <a:pt x="1184" y="515"/>
                    <a:pt x="1193" y="515"/>
                  </a:cubicBezTo>
                  <a:cubicBezTo>
                    <a:pt x="1532" y="515"/>
                    <a:pt x="1532" y="1"/>
                    <a:pt x="1193" y="1"/>
                  </a:cubicBezTo>
                  <a:cubicBezTo>
                    <a:pt x="1184" y="1"/>
                    <a:pt x="1175" y="1"/>
                    <a:pt x="1165" y="2"/>
                  </a:cubicBezTo>
                  <a:lnTo>
                    <a:pt x="353" y="2"/>
                  </a:lnTo>
                  <a:cubicBezTo>
                    <a:pt x="343" y="1"/>
                    <a:pt x="334" y="1"/>
                    <a:pt x="3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84" name="Google Shape;2784;p63"/>
          <p:cNvGrpSpPr/>
          <p:nvPr/>
        </p:nvGrpSpPr>
        <p:grpSpPr>
          <a:xfrm>
            <a:off x="4358739" y="1266202"/>
            <a:ext cx="429575" cy="428100"/>
            <a:chOff x="2689619" y="705575"/>
            <a:chExt cx="429575" cy="428100"/>
          </a:xfrm>
        </p:grpSpPr>
        <p:sp>
          <p:nvSpPr>
            <p:cNvPr id="2785" name="Google Shape;2785;p63"/>
            <p:cNvSpPr/>
            <p:nvPr/>
          </p:nvSpPr>
          <p:spPr>
            <a:xfrm>
              <a:off x="2689619" y="705575"/>
              <a:ext cx="429575" cy="428100"/>
            </a:xfrm>
            <a:custGeom>
              <a:avLst/>
              <a:gdLst/>
              <a:ahLst/>
              <a:cxnLst/>
              <a:rect l="l" t="t" r="r" b="b"/>
              <a:pathLst>
                <a:path w="17183" h="17124" extrusionOk="0">
                  <a:moveTo>
                    <a:pt x="12142" y="858"/>
                  </a:moveTo>
                  <a:lnTo>
                    <a:pt x="13180" y="1911"/>
                  </a:lnTo>
                  <a:lnTo>
                    <a:pt x="12142" y="1911"/>
                  </a:lnTo>
                  <a:lnTo>
                    <a:pt x="12142" y="858"/>
                  </a:lnTo>
                  <a:close/>
                  <a:moveTo>
                    <a:pt x="3145" y="3927"/>
                  </a:moveTo>
                  <a:lnTo>
                    <a:pt x="3145" y="6124"/>
                  </a:lnTo>
                  <a:lnTo>
                    <a:pt x="1565" y="6124"/>
                  </a:lnTo>
                  <a:lnTo>
                    <a:pt x="1565" y="3927"/>
                  </a:lnTo>
                  <a:close/>
                  <a:moveTo>
                    <a:pt x="15633" y="3927"/>
                  </a:moveTo>
                  <a:lnTo>
                    <a:pt x="15633" y="6124"/>
                  </a:lnTo>
                  <a:lnTo>
                    <a:pt x="14038" y="6124"/>
                  </a:lnTo>
                  <a:lnTo>
                    <a:pt x="14038" y="3927"/>
                  </a:lnTo>
                  <a:close/>
                  <a:moveTo>
                    <a:pt x="11631" y="512"/>
                  </a:moveTo>
                  <a:lnTo>
                    <a:pt x="11631" y="2167"/>
                  </a:lnTo>
                  <a:cubicBezTo>
                    <a:pt x="11631" y="2302"/>
                    <a:pt x="11751" y="2407"/>
                    <a:pt x="11886" y="2407"/>
                  </a:cubicBezTo>
                  <a:lnTo>
                    <a:pt x="13541" y="2407"/>
                  </a:lnTo>
                  <a:lnTo>
                    <a:pt x="13541" y="6124"/>
                  </a:lnTo>
                  <a:lnTo>
                    <a:pt x="9148" y="6124"/>
                  </a:lnTo>
                  <a:cubicBezTo>
                    <a:pt x="8847" y="6139"/>
                    <a:pt x="8847" y="6590"/>
                    <a:pt x="9148" y="6620"/>
                  </a:cubicBezTo>
                  <a:lnTo>
                    <a:pt x="9344" y="6620"/>
                  </a:lnTo>
                  <a:lnTo>
                    <a:pt x="10562" y="8561"/>
                  </a:lnTo>
                  <a:cubicBezTo>
                    <a:pt x="10457" y="8832"/>
                    <a:pt x="9690" y="9103"/>
                    <a:pt x="8591" y="9103"/>
                  </a:cubicBezTo>
                  <a:cubicBezTo>
                    <a:pt x="7478" y="9103"/>
                    <a:pt x="6711" y="8832"/>
                    <a:pt x="6620" y="8561"/>
                  </a:cubicBezTo>
                  <a:lnTo>
                    <a:pt x="7839" y="6620"/>
                  </a:lnTo>
                  <a:lnTo>
                    <a:pt x="8050" y="6620"/>
                  </a:lnTo>
                  <a:cubicBezTo>
                    <a:pt x="8059" y="6621"/>
                    <a:pt x="8069" y="6621"/>
                    <a:pt x="8078" y="6621"/>
                  </a:cubicBezTo>
                  <a:cubicBezTo>
                    <a:pt x="8402" y="6621"/>
                    <a:pt x="8402" y="6123"/>
                    <a:pt x="8078" y="6123"/>
                  </a:cubicBezTo>
                  <a:cubicBezTo>
                    <a:pt x="8069" y="6123"/>
                    <a:pt x="8059" y="6123"/>
                    <a:pt x="8050" y="6124"/>
                  </a:cubicBezTo>
                  <a:lnTo>
                    <a:pt x="3641" y="6124"/>
                  </a:lnTo>
                  <a:lnTo>
                    <a:pt x="3656" y="512"/>
                  </a:lnTo>
                  <a:close/>
                  <a:moveTo>
                    <a:pt x="1053" y="6620"/>
                  </a:moveTo>
                  <a:lnTo>
                    <a:pt x="1053" y="10141"/>
                  </a:lnTo>
                  <a:lnTo>
                    <a:pt x="512" y="10141"/>
                  </a:lnTo>
                  <a:lnTo>
                    <a:pt x="512" y="6620"/>
                  </a:lnTo>
                  <a:close/>
                  <a:moveTo>
                    <a:pt x="15633" y="6620"/>
                  </a:moveTo>
                  <a:lnTo>
                    <a:pt x="15633" y="10141"/>
                  </a:lnTo>
                  <a:lnTo>
                    <a:pt x="1565" y="10141"/>
                  </a:lnTo>
                  <a:lnTo>
                    <a:pt x="1565" y="6620"/>
                  </a:lnTo>
                  <a:lnTo>
                    <a:pt x="7252" y="6620"/>
                  </a:lnTo>
                  <a:lnTo>
                    <a:pt x="6154" y="8366"/>
                  </a:lnTo>
                  <a:cubicBezTo>
                    <a:pt x="6124" y="8396"/>
                    <a:pt x="6109" y="8441"/>
                    <a:pt x="6109" y="8501"/>
                  </a:cubicBezTo>
                  <a:cubicBezTo>
                    <a:pt x="6109" y="8757"/>
                    <a:pt x="6259" y="9133"/>
                    <a:pt x="6981" y="9374"/>
                  </a:cubicBezTo>
                  <a:cubicBezTo>
                    <a:pt x="7450" y="9525"/>
                    <a:pt x="7945" y="9601"/>
                    <a:pt x="8453" y="9601"/>
                  </a:cubicBezTo>
                  <a:cubicBezTo>
                    <a:pt x="8499" y="9601"/>
                    <a:pt x="8545" y="9601"/>
                    <a:pt x="8591" y="9599"/>
                  </a:cubicBezTo>
                  <a:cubicBezTo>
                    <a:pt x="9735" y="9599"/>
                    <a:pt x="11074" y="9313"/>
                    <a:pt x="11074" y="8501"/>
                  </a:cubicBezTo>
                  <a:cubicBezTo>
                    <a:pt x="11074" y="8441"/>
                    <a:pt x="11059" y="8396"/>
                    <a:pt x="11029" y="8366"/>
                  </a:cubicBezTo>
                  <a:lnTo>
                    <a:pt x="9930" y="6620"/>
                  </a:lnTo>
                  <a:close/>
                  <a:moveTo>
                    <a:pt x="16671" y="6620"/>
                  </a:moveTo>
                  <a:lnTo>
                    <a:pt x="16671" y="10141"/>
                  </a:lnTo>
                  <a:lnTo>
                    <a:pt x="16144" y="10141"/>
                  </a:lnTo>
                  <a:lnTo>
                    <a:pt x="16144" y="6620"/>
                  </a:lnTo>
                  <a:close/>
                  <a:moveTo>
                    <a:pt x="3401" y="0"/>
                  </a:moveTo>
                  <a:cubicBezTo>
                    <a:pt x="3265" y="0"/>
                    <a:pt x="3145" y="120"/>
                    <a:pt x="3145" y="256"/>
                  </a:cubicBezTo>
                  <a:lnTo>
                    <a:pt x="3145" y="3415"/>
                  </a:lnTo>
                  <a:lnTo>
                    <a:pt x="1309" y="3415"/>
                  </a:lnTo>
                  <a:cubicBezTo>
                    <a:pt x="1159" y="3415"/>
                    <a:pt x="1053" y="3536"/>
                    <a:pt x="1053" y="3671"/>
                  </a:cubicBezTo>
                  <a:lnTo>
                    <a:pt x="1053" y="6109"/>
                  </a:lnTo>
                  <a:lnTo>
                    <a:pt x="271" y="6109"/>
                  </a:lnTo>
                  <a:cubicBezTo>
                    <a:pt x="121" y="6109"/>
                    <a:pt x="0" y="6229"/>
                    <a:pt x="15" y="6379"/>
                  </a:cubicBezTo>
                  <a:lnTo>
                    <a:pt x="15" y="12774"/>
                  </a:lnTo>
                  <a:cubicBezTo>
                    <a:pt x="0" y="12954"/>
                    <a:pt x="132" y="13045"/>
                    <a:pt x="264" y="13045"/>
                  </a:cubicBezTo>
                  <a:cubicBezTo>
                    <a:pt x="395" y="13045"/>
                    <a:pt x="527" y="12954"/>
                    <a:pt x="512" y="12774"/>
                  </a:cubicBezTo>
                  <a:lnTo>
                    <a:pt x="512" y="10668"/>
                  </a:lnTo>
                  <a:lnTo>
                    <a:pt x="16671" y="10668"/>
                  </a:lnTo>
                  <a:lnTo>
                    <a:pt x="16671" y="15873"/>
                  </a:lnTo>
                  <a:cubicBezTo>
                    <a:pt x="16671" y="16280"/>
                    <a:pt x="16340" y="16626"/>
                    <a:pt x="15919" y="16626"/>
                  </a:cubicBezTo>
                  <a:lnTo>
                    <a:pt x="14625" y="16626"/>
                  </a:lnTo>
                  <a:cubicBezTo>
                    <a:pt x="14615" y="16625"/>
                    <a:pt x="14605" y="16624"/>
                    <a:pt x="14596" y="16624"/>
                  </a:cubicBezTo>
                  <a:cubicBezTo>
                    <a:pt x="14258" y="16624"/>
                    <a:pt x="14258" y="17123"/>
                    <a:pt x="14596" y="17123"/>
                  </a:cubicBezTo>
                  <a:cubicBezTo>
                    <a:pt x="14605" y="17123"/>
                    <a:pt x="14615" y="17123"/>
                    <a:pt x="14625" y="17122"/>
                  </a:cubicBezTo>
                  <a:lnTo>
                    <a:pt x="15919" y="17122"/>
                  </a:lnTo>
                  <a:cubicBezTo>
                    <a:pt x="16611" y="17122"/>
                    <a:pt x="17183" y="16565"/>
                    <a:pt x="17183" y="15873"/>
                  </a:cubicBezTo>
                  <a:lnTo>
                    <a:pt x="17183" y="6379"/>
                  </a:lnTo>
                  <a:cubicBezTo>
                    <a:pt x="17183" y="6244"/>
                    <a:pt x="17062" y="6124"/>
                    <a:pt x="16927" y="6124"/>
                  </a:cubicBezTo>
                  <a:lnTo>
                    <a:pt x="16144" y="6124"/>
                  </a:lnTo>
                  <a:lnTo>
                    <a:pt x="16144" y="3671"/>
                  </a:lnTo>
                  <a:cubicBezTo>
                    <a:pt x="16144" y="3536"/>
                    <a:pt x="16024" y="3415"/>
                    <a:pt x="15889" y="3415"/>
                  </a:cubicBezTo>
                  <a:lnTo>
                    <a:pt x="14038" y="3415"/>
                  </a:lnTo>
                  <a:lnTo>
                    <a:pt x="14038" y="2167"/>
                  </a:lnTo>
                  <a:cubicBezTo>
                    <a:pt x="14038" y="2091"/>
                    <a:pt x="14008" y="2031"/>
                    <a:pt x="13963" y="1986"/>
                  </a:cubicBezTo>
                  <a:lnTo>
                    <a:pt x="12232" y="256"/>
                  </a:lnTo>
                  <a:lnTo>
                    <a:pt x="12067" y="75"/>
                  </a:lnTo>
                  <a:cubicBezTo>
                    <a:pt x="12007" y="30"/>
                    <a:pt x="11947" y="0"/>
                    <a:pt x="118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6" name="Google Shape;2786;p63"/>
            <p:cNvSpPr/>
            <p:nvPr/>
          </p:nvSpPr>
          <p:spPr>
            <a:xfrm>
              <a:off x="2730919" y="1045325"/>
              <a:ext cx="346975" cy="88350"/>
            </a:xfrm>
            <a:custGeom>
              <a:avLst/>
              <a:gdLst/>
              <a:ahLst/>
              <a:cxnLst/>
              <a:rect l="l" t="t" r="r" b="b"/>
              <a:pathLst>
                <a:path w="13879" h="3534" extrusionOk="0">
                  <a:moveTo>
                    <a:pt x="271" y="0"/>
                  </a:moveTo>
                  <a:cubicBezTo>
                    <a:pt x="136" y="0"/>
                    <a:pt x="0" y="94"/>
                    <a:pt x="15" y="282"/>
                  </a:cubicBezTo>
                  <a:lnTo>
                    <a:pt x="15" y="2283"/>
                  </a:lnTo>
                  <a:cubicBezTo>
                    <a:pt x="15" y="2975"/>
                    <a:pt x="587" y="3532"/>
                    <a:pt x="1279" y="3532"/>
                  </a:cubicBezTo>
                  <a:lnTo>
                    <a:pt x="13526" y="3532"/>
                  </a:lnTo>
                  <a:cubicBezTo>
                    <a:pt x="13536" y="3533"/>
                    <a:pt x="13545" y="3533"/>
                    <a:pt x="13554" y="3533"/>
                  </a:cubicBezTo>
                  <a:cubicBezTo>
                    <a:pt x="13878" y="3533"/>
                    <a:pt x="13878" y="3034"/>
                    <a:pt x="13554" y="3034"/>
                  </a:cubicBezTo>
                  <a:cubicBezTo>
                    <a:pt x="13545" y="3034"/>
                    <a:pt x="13536" y="3035"/>
                    <a:pt x="13526" y="3036"/>
                  </a:cubicBezTo>
                  <a:lnTo>
                    <a:pt x="1279" y="3036"/>
                  </a:lnTo>
                  <a:cubicBezTo>
                    <a:pt x="858" y="3036"/>
                    <a:pt x="527" y="2690"/>
                    <a:pt x="527" y="2283"/>
                  </a:cubicBezTo>
                  <a:lnTo>
                    <a:pt x="527" y="282"/>
                  </a:lnTo>
                  <a:cubicBezTo>
                    <a:pt x="542" y="94"/>
                    <a:pt x="406" y="0"/>
                    <a:pt x="2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7" name="Google Shape;2787;p63"/>
            <p:cNvSpPr/>
            <p:nvPr/>
          </p:nvSpPr>
          <p:spPr>
            <a:xfrm>
              <a:off x="2802081" y="1049725"/>
              <a:ext cx="204650" cy="40650"/>
            </a:xfrm>
            <a:custGeom>
              <a:avLst/>
              <a:gdLst/>
              <a:ahLst/>
              <a:cxnLst/>
              <a:rect l="l" t="t" r="r" b="b"/>
              <a:pathLst>
                <a:path w="8186" h="1626" extrusionOk="0">
                  <a:moveTo>
                    <a:pt x="7674" y="513"/>
                  </a:moveTo>
                  <a:lnTo>
                    <a:pt x="7674" y="1129"/>
                  </a:lnTo>
                  <a:lnTo>
                    <a:pt x="497" y="1129"/>
                  </a:lnTo>
                  <a:lnTo>
                    <a:pt x="497" y="513"/>
                  </a:lnTo>
                  <a:close/>
                  <a:moveTo>
                    <a:pt x="257" y="1"/>
                  </a:moveTo>
                  <a:cubicBezTo>
                    <a:pt x="106" y="1"/>
                    <a:pt x="1" y="106"/>
                    <a:pt x="1" y="257"/>
                  </a:cubicBezTo>
                  <a:lnTo>
                    <a:pt x="1" y="1385"/>
                  </a:lnTo>
                  <a:cubicBezTo>
                    <a:pt x="1" y="1521"/>
                    <a:pt x="106" y="1626"/>
                    <a:pt x="257" y="1626"/>
                  </a:cubicBezTo>
                  <a:lnTo>
                    <a:pt x="7930" y="1626"/>
                  </a:lnTo>
                  <a:cubicBezTo>
                    <a:pt x="8066" y="1626"/>
                    <a:pt x="8186" y="1521"/>
                    <a:pt x="8186" y="1385"/>
                  </a:cubicBezTo>
                  <a:lnTo>
                    <a:pt x="8186" y="257"/>
                  </a:lnTo>
                  <a:cubicBezTo>
                    <a:pt x="8186" y="106"/>
                    <a:pt x="8081" y="1"/>
                    <a:pt x="79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8" name="Google Shape;2788;p63"/>
            <p:cNvSpPr/>
            <p:nvPr/>
          </p:nvSpPr>
          <p:spPr>
            <a:xfrm>
              <a:off x="2884081" y="998200"/>
              <a:ext cx="40650" cy="41025"/>
            </a:xfrm>
            <a:custGeom>
              <a:avLst/>
              <a:gdLst/>
              <a:ahLst/>
              <a:cxnLst/>
              <a:rect l="l" t="t" r="r" b="b"/>
              <a:pathLst>
                <a:path w="1626" h="1641" extrusionOk="0">
                  <a:moveTo>
                    <a:pt x="1114" y="512"/>
                  </a:moveTo>
                  <a:lnTo>
                    <a:pt x="1114" y="1129"/>
                  </a:lnTo>
                  <a:lnTo>
                    <a:pt x="497" y="1129"/>
                  </a:lnTo>
                  <a:lnTo>
                    <a:pt x="497" y="512"/>
                  </a:lnTo>
                  <a:close/>
                  <a:moveTo>
                    <a:pt x="257" y="1"/>
                  </a:moveTo>
                  <a:cubicBezTo>
                    <a:pt x="106" y="1"/>
                    <a:pt x="1" y="121"/>
                    <a:pt x="1" y="256"/>
                  </a:cubicBezTo>
                  <a:lnTo>
                    <a:pt x="1" y="1385"/>
                  </a:lnTo>
                  <a:cubicBezTo>
                    <a:pt x="1" y="1520"/>
                    <a:pt x="106" y="1641"/>
                    <a:pt x="257" y="1641"/>
                  </a:cubicBezTo>
                  <a:lnTo>
                    <a:pt x="1370" y="1641"/>
                  </a:lnTo>
                  <a:cubicBezTo>
                    <a:pt x="1506" y="1641"/>
                    <a:pt x="1626" y="1520"/>
                    <a:pt x="1626" y="1385"/>
                  </a:cubicBezTo>
                  <a:lnTo>
                    <a:pt x="1626" y="256"/>
                  </a:lnTo>
                  <a:cubicBezTo>
                    <a:pt x="1626" y="121"/>
                    <a:pt x="1506" y="1"/>
                    <a:pt x="13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9" name="Google Shape;2789;p63"/>
            <p:cNvSpPr/>
            <p:nvPr/>
          </p:nvSpPr>
          <p:spPr>
            <a:xfrm>
              <a:off x="2884081" y="998200"/>
              <a:ext cx="40650" cy="41025"/>
            </a:xfrm>
            <a:custGeom>
              <a:avLst/>
              <a:gdLst/>
              <a:ahLst/>
              <a:cxnLst/>
              <a:rect l="l" t="t" r="r" b="b"/>
              <a:pathLst>
                <a:path w="1626" h="1641" extrusionOk="0">
                  <a:moveTo>
                    <a:pt x="1129" y="512"/>
                  </a:moveTo>
                  <a:lnTo>
                    <a:pt x="1129" y="1129"/>
                  </a:lnTo>
                  <a:lnTo>
                    <a:pt x="512" y="1129"/>
                  </a:lnTo>
                  <a:lnTo>
                    <a:pt x="512" y="512"/>
                  </a:lnTo>
                  <a:close/>
                  <a:moveTo>
                    <a:pt x="241" y="1"/>
                  </a:moveTo>
                  <a:cubicBezTo>
                    <a:pt x="106" y="1"/>
                    <a:pt x="1" y="121"/>
                    <a:pt x="1" y="256"/>
                  </a:cubicBezTo>
                  <a:lnTo>
                    <a:pt x="1" y="1385"/>
                  </a:lnTo>
                  <a:cubicBezTo>
                    <a:pt x="1" y="1520"/>
                    <a:pt x="106" y="1641"/>
                    <a:pt x="256" y="1641"/>
                  </a:cubicBezTo>
                  <a:lnTo>
                    <a:pt x="1370" y="1641"/>
                  </a:lnTo>
                  <a:cubicBezTo>
                    <a:pt x="1520" y="1626"/>
                    <a:pt x="1626" y="1520"/>
                    <a:pt x="1626" y="1385"/>
                  </a:cubicBezTo>
                  <a:lnTo>
                    <a:pt x="1626" y="256"/>
                  </a:lnTo>
                  <a:cubicBezTo>
                    <a:pt x="1626" y="121"/>
                    <a:pt x="1520" y="1"/>
                    <a:pt x="13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0" name="Google Shape;2790;p63"/>
            <p:cNvSpPr/>
            <p:nvPr/>
          </p:nvSpPr>
          <p:spPr>
            <a:xfrm>
              <a:off x="2884081" y="998200"/>
              <a:ext cx="40650" cy="41025"/>
            </a:xfrm>
            <a:custGeom>
              <a:avLst/>
              <a:gdLst/>
              <a:ahLst/>
              <a:cxnLst/>
              <a:rect l="l" t="t" r="r" b="b"/>
              <a:pathLst>
                <a:path w="1626" h="1641" extrusionOk="0">
                  <a:moveTo>
                    <a:pt x="1129" y="512"/>
                  </a:moveTo>
                  <a:lnTo>
                    <a:pt x="1129" y="1129"/>
                  </a:lnTo>
                  <a:lnTo>
                    <a:pt x="512" y="1129"/>
                  </a:lnTo>
                  <a:lnTo>
                    <a:pt x="512" y="512"/>
                  </a:lnTo>
                  <a:close/>
                  <a:moveTo>
                    <a:pt x="256" y="1"/>
                  </a:moveTo>
                  <a:cubicBezTo>
                    <a:pt x="121" y="1"/>
                    <a:pt x="0" y="121"/>
                    <a:pt x="0" y="256"/>
                  </a:cubicBezTo>
                  <a:lnTo>
                    <a:pt x="0" y="1385"/>
                  </a:lnTo>
                  <a:cubicBezTo>
                    <a:pt x="15" y="1520"/>
                    <a:pt x="121" y="1641"/>
                    <a:pt x="256" y="1641"/>
                  </a:cubicBezTo>
                  <a:lnTo>
                    <a:pt x="1384" y="1641"/>
                  </a:lnTo>
                  <a:cubicBezTo>
                    <a:pt x="1520" y="1641"/>
                    <a:pt x="1625" y="1520"/>
                    <a:pt x="1625" y="1385"/>
                  </a:cubicBezTo>
                  <a:lnTo>
                    <a:pt x="1625" y="256"/>
                  </a:lnTo>
                  <a:cubicBezTo>
                    <a:pt x="1625" y="121"/>
                    <a:pt x="1520" y="1"/>
                    <a:pt x="13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1" name="Google Shape;2791;p63"/>
            <p:cNvSpPr/>
            <p:nvPr/>
          </p:nvSpPr>
          <p:spPr>
            <a:xfrm>
              <a:off x="2884081" y="998200"/>
              <a:ext cx="40650" cy="41025"/>
            </a:xfrm>
            <a:custGeom>
              <a:avLst/>
              <a:gdLst/>
              <a:ahLst/>
              <a:cxnLst/>
              <a:rect l="l" t="t" r="r" b="b"/>
              <a:pathLst>
                <a:path w="1626" h="1641" extrusionOk="0">
                  <a:moveTo>
                    <a:pt x="1114" y="512"/>
                  </a:moveTo>
                  <a:lnTo>
                    <a:pt x="1114" y="1129"/>
                  </a:lnTo>
                  <a:lnTo>
                    <a:pt x="497" y="1129"/>
                  </a:lnTo>
                  <a:lnTo>
                    <a:pt x="497" y="512"/>
                  </a:lnTo>
                  <a:close/>
                  <a:moveTo>
                    <a:pt x="242" y="1"/>
                  </a:moveTo>
                  <a:cubicBezTo>
                    <a:pt x="106" y="1"/>
                    <a:pt x="1" y="106"/>
                    <a:pt x="1" y="256"/>
                  </a:cubicBezTo>
                  <a:lnTo>
                    <a:pt x="1" y="1385"/>
                  </a:lnTo>
                  <a:cubicBezTo>
                    <a:pt x="1" y="1520"/>
                    <a:pt x="106" y="1641"/>
                    <a:pt x="257" y="1641"/>
                  </a:cubicBezTo>
                  <a:lnTo>
                    <a:pt x="1370" y="1641"/>
                  </a:lnTo>
                  <a:cubicBezTo>
                    <a:pt x="1506" y="1641"/>
                    <a:pt x="1626" y="1520"/>
                    <a:pt x="1626" y="1385"/>
                  </a:cubicBezTo>
                  <a:lnTo>
                    <a:pt x="1626" y="256"/>
                  </a:lnTo>
                  <a:cubicBezTo>
                    <a:pt x="1626" y="106"/>
                    <a:pt x="1521" y="1"/>
                    <a:pt x="13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2" name="Google Shape;2792;p63"/>
            <p:cNvSpPr/>
            <p:nvPr/>
          </p:nvSpPr>
          <p:spPr>
            <a:xfrm>
              <a:off x="2884081" y="998200"/>
              <a:ext cx="40650" cy="41025"/>
            </a:xfrm>
            <a:custGeom>
              <a:avLst/>
              <a:gdLst/>
              <a:ahLst/>
              <a:cxnLst/>
              <a:rect l="l" t="t" r="r" b="b"/>
              <a:pathLst>
                <a:path w="1626" h="1641" extrusionOk="0">
                  <a:moveTo>
                    <a:pt x="1114" y="512"/>
                  </a:moveTo>
                  <a:lnTo>
                    <a:pt x="1114" y="1129"/>
                  </a:lnTo>
                  <a:lnTo>
                    <a:pt x="512" y="1129"/>
                  </a:lnTo>
                  <a:lnTo>
                    <a:pt x="512" y="512"/>
                  </a:lnTo>
                  <a:close/>
                  <a:moveTo>
                    <a:pt x="256" y="1"/>
                  </a:moveTo>
                  <a:cubicBezTo>
                    <a:pt x="121" y="1"/>
                    <a:pt x="1" y="121"/>
                    <a:pt x="16" y="256"/>
                  </a:cubicBezTo>
                  <a:lnTo>
                    <a:pt x="16" y="1385"/>
                  </a:lnTo>
                  <a:cubicBezTo>
                    <a:pt x="16" y="1520"/>
                    <a:pt x="121" y="1626"/>
                    <a:pt x="256" y="1641"/>
                  </a:cubicBezTo>
                  <a:lnTo>
                    <a:pt x="1370" y="1641"/>
                  </a:lnTo>
                  <a:cubicBezTo>
                    <a:pt x="1505" y="1641"/>
                    <a:pt x="1626" y="1520"/>
                    <a:pt x="1626" y="1385"/>
                  </a:cubicBezTo>
                  <a:lnTo>
                    <a:pt x="1626" y="256"/>
                  </a:lnTo>
                  <a:cubicBezTo>
                    <a:pt x="1626" y="121"/>
                    <a:pt x="1505" y="1"/>
                    <a:pt x="13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3" name="Google Shape;2793;p63"/>
            <p:cNvSpPr/>
            <p:nvPr/>
          </p:nvSpPr>
          <p:spPr>
            <a:xfrm>
              <a:off x="2884081" y="1049725"/>
              <a:ext cx="40650" cy="40650"/>
            </a:xfrm>
            <a:custGeom>
              <a:avLst/>
              <a:gdLst/>
              <a:ahLst/>
              <a:cxnLst/>
              <a:rect l="l" t="t" r="r" b="b"/>
              <a:pathLst>
                <a:path w="1626" h="1626" extrusionOk="0">
                  <a:moveTo>
                    <a:pt x="1114" y="513"/>
                  </a:moveTo>
                  <a:lnTo>
                    <a:pt x="1114" y="1129"/>
                  </a:lnTo>
                  <a:lnTo>
                    <a:pt x="512" y="1129"/>
                  </a:lnTo>
                  <a:lnTo>
                    <a:pt x="512" y="513"/>
                  </a:lnTo>
                  <a:close/>
                  <a:moveTo>
                    <a:pt x="256" y="1"/>
                  </a:moveTo>
                  <a:cubicBezTo>
                    <a:pt x="121" y="1"/>
                    <a:pt x="1" y="121"/>
                    <a:pt x="16" y="257"/>
                  </a:cubicBezTo>
                  <a:lnTo>
                    <a:pt x="16" y="1385"/>
                  </a:lnTo>
                  <a:cubicBezTo>
                    <a:pt x="1" y="1521"/>
                    <a:pt x="121" y="1626"/>
                    <a:pt x="256" y="1626"/>
                  </a:cubicBezTo>
                  <a:lnTo>
                    <a:pt x="1385" y="1626"/>
                  </a:lnTo>
                  <a:cubicBezTo>
                    <a:pt x="1520" y="1626"/>
                    <a:pt x="1626" y="1521"/>
                    <a:pt x="1626" y="1385"/>
                  </a:cubicBezTo>
                  <a:lnTo>
                    <a:pt x="1626" y="257"/>
                  </a:lnTo>
                  <a:cubicBezTo>
                    <a:pt x="1626" y="106"/>
                    <a:pt x="1520" y="1"/>
                    <a:pt x="13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4" name="Google Shape;2794;p63"/>
            <p:cNvSpPr/>
            <p:nvPr/>
          </p:nvSpPr>
          <p:spPr>
            <a:xfrm>
              <a:off x="2884081" y="998200"/>
              <a:ext cx="40650" cy="41025"/>
            </a:xfrm>
            <a:custGeom>
              <a:avLst/>
              <a:gdLst/>
              <a:ahLst/>
              <a:cxnLst/>
              <a:rect l="l" t="t" r="r" b="b"/>
              <a:pathLst>
                <a:path w="1626" h="1641" extrusionOk="0">
                  <a:moveTo>
                    <a:pt x="1114" y="512"/>
                  </a:moveTo>
                  <a:lnTo>
                    <a:pt x="1114" y="1129"/>
                  </a:lnTo>
                  <a:lnTo>
                    <a:pt x="497" y="1129"/>
                  </a:lnTo>
                  <a:lnTo>
                    <a:pt x="497" y="512"/>
                  </a:lnTo>
                  <a:close/>
                  <a:moveTo>
                    <a:pt x="241" y="1"/>
                  </a:moveTo>
                  <a:cubicBezTo>
                    <a:pt x="106" y="1"/>
                    <a:pt x="0" y="121"/>
                    <a:pt x="0" y="256"/>
                  </a:cubicBezTo>
                  <a:lnTo>
                    <a:pt x="0" y="1385"/>
                  </a:lnTo>
                  <a:cubicBezTo>
                    <a:pt x="0" y="1520"/>
                    <a:pt x="106" y="1626"/>
                    <a:pt x="241" y="1641"/>
                  </a:cubicBezTo>
                  <a:lnTo>
                    <a:pt x="1369" y="1641"/>
                  </a:lnTo>
                  <a:cubicBezTo>
                    <a:pt x="1505" y="1626"/>
                    <a:pt x="1625" y="1520"/>
                    <a:pt x="1625" y="1385"/>
                  </a:cubicBezTo>
                  <a:lnTo>
                    <a:pt x="1625" y="256"/>
                  </a:lnTo>
                  <a:cubicBezTo>
                    <a:pt x="1625" y="121"/>
                    <a:pt x="1505" y="1"/>
                    <a:pt x="13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5" name="Google Shape;2795;p63"/>
            <p:cNvSpPr/>
            <p:nvPr/>
          </p:nvSpPr>
          <p:spPr>
            <a:xfrm>
              <a:off x="2884081" y="1049725"/>
              <a:ext cx="40650" cy="40650"/>
            </a:xfrm>
            <a:custGeom>
              <a:avLst/>
              <a:gdLst/>
              <a:ahLst/>
              <a:cxnLst/>
              <a:rect l="l" t="t" r="r" b="b"/>
              <a:pathLst>
                <a:path w="1626" h="1626" extrusionOk="0">
                  <a:moveTo>
                    <a:pt x="1114" y="513"/>
                  </a:moveTo>
                  <a:lnTo>
                    <a:pt x="1114" y="1129"/>
                  </a:lnTo>
                  <a:lnTo>
                    <a:pt x="497" y="1129"/>
                  </a:lnTo>
                  <a:lnTo>
                    <a:pt x="497" y="513"/>
                  </a:lnTo>
                  <a:close/>
                  <a:moveTo>
                    <a:pt x="241" y="1"/>
                  </a:moveTo>
                  <a:cubicBezTo>
                    <a:pt x="106" y="1"/>
                    <a:pt x="0" y="106"/>
                    <a:pt x="0" y="257"/>
                  </a:cubicBezTo>
                  <a:lnTo>
                    <a:pt x="0" y="1385"/>
                  </a:lnTo>
                  <a:cubicBezTo>
                    <a:pt x="0" y="1521"/>
                    <a:pt x="106" y="1626"/>
                    <a:pt x="241" y="1626"/>
                  </a:cubicBezTo>
                  <a:lnTo>
                    <a:pt x="1369" y="1626"/>
                  </a:lnTo>
                  <a:cubicBezTo>
                    <a:pt x="1505" y="1626"/>
                    <a:pt x="1625" y="1521"/>
                    <a:pt x="1625" y="1385"/>
                  </a:cubicBezTo>
                  <a:lnTo>
                    <a:pt x="1625" y="257"/>
                  </a:lnTo>
                  <a:cubicBezTo>
                    <a:pt x="1625" y="106"/>
                    <a:pt x="1505" y="1"/>
                    <a:pt x="13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6" name="Google Shape;2796;p63"/>
            <p:cNvSpPr/>
            <p:nvPr/>
          </p:nvSpPr>
          <p:spPr>
            <a:xfrm>
              <a:off x="2861331" y="770250"/>
              <a:ext cx="86150" cy="12450"/>
            </a:xfrm>
            <a:custGeom>
              <a:avLst/>
              <a:gdLst/>
              <a:ahLst/>
              <a:cxnLst/>
              <a:rect l="l" t="t" r="r" b="b"/>
              <a:pathLst>
                <a:path w="3446" h="498" extrusionOk="0">
                  <a:moveTo>
                    <a:pt x="331" y="1"/>
                  </a:moveTo>
                  <a:cubicBezTo>
                    <a:pt x="0" y="1"/>
                    <a:pt x="5" y="497"/>
                    <a:pt x="346" y="497"/>
                  </a:cubicBezTo>
                  <a:lnTo>
                    <a:pt x="3099" y="497"/>
                  </a:lnTo>
                  <a:cubicBezTo>
                    <a:pt x="3440" y="497"/>
                    <a:pt x="3445" y="1"/>
                    <a:pt x="3114" y="1"/>
                  </a:cubicBezTo>
                  <a:cubicBezTo>
                    <a:pt x="3109" y="1"/>
                    <a:pt x="3104" y="1"/>
                    <a:pt x="3099" y="1"/>
                  </a:cubicBezTo>
                  <a:lnTo>
                    <a:pt x="346" y="1"/>
                  </a:lnTo>
                  <a:cubicBezTo>
                    <a:pt x="341" y="1"/>
                    <a:pt x="336" y="1"/>
                    <a:pt x="3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7" name="Google Shape;2797;p63"/>
            <p:cNvSpPr/>
            <p:nvPr/>
          </p:nvSpPr>
          <p:spPr>
            <a:xfrm>
              <a:off x="2847344" y="814625"/>
              <a:ext cx="114125" cy="12500"/>
            </a:xfrm>
            <a:custGeom>
              <a:avLst/>
              <a:gdLst/>
              <a:ahLst/>
              <a:cxnLst/>
              <a:rect l="l" t="t" r="r" b="b"/>
              <a:pathLst>
                <a:path w="4565" h="500" extrusionOk="0">
                  <a:moveTo>
                    <a:pt x="338" y="0"/>
                  </a:moveTo>
                  <a:cubicBezTo>
                    <a:pt x="1" y="0"/>
                    <a:pt x="1" y="499"/>
                    <a:pt x="338" y="499"/>
                  </a:cubicBezTo>
                  <a:cubicBezTo>
                    <a:pt x="348" y="499"/>
                    <a:pt x="357" y="499"/>
                    <a:pt x="367" y="498"/>
                  </a:cubicBezTo>
                  <a:lnTo>
                    <a:pt x="4249" y="498"/>
                  </a:lnTo>
                  <a:cubicBezTo>
                    <a:pt x="4565" y="468"/>
                    <a:pt x="4565" y="31"/>
                    <a:pt x="4249" y="1"/>
                  </a:cubicBezTo>
                  <a:lnTo>
                    <a:pt x="367" y="1"/>
                  </a:lnTo>
                  <a:cubicBezTo>
                    <a:pt x="357" y="1"/>
                    <a:pt x="348" y="0"/>
                    <a:pt x="3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8" name="Google Shape;2798;p63"/>
            <p:cNvSpPr/>
            <p:nvPr/>
          </p:nvSpPr>
          <p:spPr>
            <a:xfrm>
              <a:off x="2884269" y="751550"/>
              <a:ext cx="40275" cy="88225"/>
            </a:xfrm>
            <a:custGeom>
              <a:avLst/>
              <a:gdLst/>
              <a:ahLst/>
              <a:cxnLst/>
              <a:rect l="l" t="t" r="r" b="b"/>
              <a:pathLst>
                <a:path w="1611" h="3529" extrusionOk="0">
                  <a:moveTo>
                    <a:pt x="813" y="0"/>
                  </a:moveTo>
                  <a:cubicBezTo>
                    <a:pt x="692" y="0"/>
                    <a:pt x="572" y="79"/>
                    <a:pt x="557" y="237"/>
                  </a:cubicBezTo>
                  <a:lnTo>
                    <a:pt x="557" y="463"/>
                  </a:lnTo>
                  <a:cubicBezTo>
                    <a:pt x="256" y="508"/>
                    <a:pt x="15" y="764"/>
                    <a:pt x="15" y="1080"/>
                  </a:cubicBezTo>
                  <a:lnTo>
                    <a:pt x="15" y="1381"/>
                  </a:lnTo>
                  <a:cubicBezTo>
                    <a:pt x="15" y="1607"/>
                    <a:pt x="166" y="1817"/>
                    <a:pt x="391" y="1892"/>
                  </a:cubicBezTo>
                  <a:lnTo>
                    <a:pt x="1068" y="2118"/>
                  </a:lnTo>
                  <a:cubicBezTo>
                    <a:pt x="1083" y="2118"/>
                    <a:pt x="1098" y="2133"/>
                    <a:pt x="1098" y="2148"/>
                  </a:cubicBezTo>
                  <a:lnTo>
                    <a:pt x="1098" y="2359"/>
                  </a:lnTo>
                  <a:cubicBezTo>
                    <a:pt x="1098" y="2449"/>
                    <a:pt x="1023" y="2524"/>
                    <a:pt x="948" y="2524"/>
                  </a:cubicBezTo>
                  <a:lnTo>
                    <a:pt x="677" y="2524"/>
                  </a:lnTo>
                  <a:cubicBezTo>
                    <a:pt x="587" y="2524"/>
                    <a:pt x="512" y="2449"/>
                    <a:pt x="512" y="2359"/>
                  </a:cubicBezTo>
                  <a:cubicBezTo>
                    <a:pt x="527" y="2178"/>
                    <a:pt x="395" y="2088"/>
                    <a:pt x="263" y="2088"/>
                  </a:cubicBezTo>
                  <a:cubicBezTo>
                    <a:pt x="132" y="2088"/>
                    <a:pt x="0" y="2178"/>
                    <a:pt x="15" y="2359"/>
                  </a:cubicBezTo>
                  <a:cubicBezTo>
                    <a:pt x="15" y="2675"/>
                    <a:pt x="241" y="2946"/>
                    <a:pt x="557" y="3006"/>
                  </a:cubicBezTo>
                  <a:lnTo>
                    <a:pt x="557" y="3247"/>
                  </a:lnTo>
                  <a:cubicBezTo>
                    <a:pt x="542" y="3435"/>
                    <a:pt x="673" y="3529"/>
                    <a:pt x="805" y="3529"/>
                  </a:cubicBezTo>
                  <a:cubicBezTo>
                    <a:pt x="937" y="3529"/>
                    <a:pt x="1068" y="3435"/>
                    <a:pt x="1053" y="3247"/>
                  </a:cubicBezTo>
                  <a:lnTo>
                    <a:pt x="1053" y="3006"/>
                  </a:lnTo>
                  <a:cubicBezTo>
                    <a:pt x="1369" y="2961"/>
                    <a:pt x="1595" y="2675"/>
                    <a:pt x="1610" y="2359"/>
                  </a:cubicBezTo>
                  <a:lnTo>
                    <a:pt x="1610" y="2148"/>
                  </a:lnTo>
                  <a:cubicBezTo>
                    <a:pt x="1610" y="1922"/>
                    <a:pt x="1445" y="1712"/>
                    <a:pt x="1234" y="1637"/>
                  </a:cubicBezTo>
                  <a:lnTo>
                    <a:pt x="542" y="1411"/>
                  </a:lnTo>
                  <a:cubicBezTo>
                    <a:pt x="527" y="1411"/>
                    <a:pt x="512" y="1396"/>
                    <a:pt x="527" y="1381"/>
                  </a:cubicBezTo>
                  <a:lnTo>
                    <a:pt x="527" y="1080"/>
                  </a:lnTo>
                  <a:cubicBezTo>
                    <a:pt x="512" y="1020"/>
                    <a:pt x="572" y="975"/>
                    <a:pt x="632" y="975"/>
                  </a:cubicBezTo>
                  <a:lnTo>
                    <a:pt x="993" y="975"/>
                  </a:lnTo>
                  <a:cubicBezTo>
                    <a:pt x="1000" y="973"/>
                    <a:pt x="1006" y="972"/>
                    <a:pt x="1012" y="972"/>
                  </a:cubicBezTo>
                  <a:cubicBezTo>
                    <a:pt x="1062" y="972"/>
                    <a:pt x="1098" y="1026"/>
                    <a:pt x="1098" y="1080"/>
                  </a:cubicBezTo>
                  <a:cubicBezTo>
                    <a:pt x="1098" y="1245"/>
                    <a:pt x="1226" y="1328"/>
                    <a:pt x="1354" y="1328"/>
                  </a:cubicBezTo>
                  <a:cubicBezTo>
                    <a:pt x="1482" y="1328"/>
                    <a:pt x="1610" y="1245"/>
                    <a:pt x="1610" y="1080"/>
                  </a:cubicBezTo>
                  <a:cubicBezTo>
                    <a:pt x="1610" y="764"/>
                    <a:pt x="1369" y="508"/>
                    <a:pt x="1068" y="463"/>
                  </a:cubicBezTo>
                  <a:lnTo>
                    <a:pt x="1068" y="237"/>
                  </a:lnTo>
                  <a:cubicBezTo>
                    <a:pt x="1053" y="79"/>
                    <a:pt x="933" y="0"/>
                    <a:pt x="8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DE99DF-9DFA-E268-5639-B3B2347B8A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2CEC366-276C-172A-3D75-BAA562D01B3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sz="2000" dirty="0"/>
              <a:t>CONCLUSIONES</a:t>
            </a:r>
          </a:p>
        </p:txBody>
      </p:sp>
      <p:sp>
        <p:nvSpPr>
          <p:cNvPr id="3" name="Google Shape;3489;p72">
            <a:extLst>
              <a:ext uri="{FF2B5EF4-FFF2-40B4-BE49-F238E27FC236}">
                <a16:creationId xmlns:a16="http://schemas.microsoft.com/office/drawing/2014/main" id="{1B611F51-A3F9-5BE7-5B16-958F08F28F72}"/>
              </a:ext>
            </a:extLst>
          </p:cNvPr>
          <p:cNvSpPr txBox="1">
            <a:spLocks/>
          </p:cNvSpPr>
          <p:nvPr/>
        </p:nvSpPr>
        <p:spPr>
          <a:xfrm>
            <a:off x="1014008" y="1313871"/>
            <a:ext cx="7691700" cy="26897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27000">
              <a:buSzPts val="1600"/>
            </a:pPr>
            <a:endParaRPr lang="es-ES" dirty="0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4E7B36DE-79A8-FF12-E18D-971B354D7488}"/>
              </a:ext>
            </a:extLst>
          </p:cNvPr>
          <p:cNvSpPr txBox="1">
            <a:spLocks/>
          </p:cNvSpPr>
          <p:nvPr/>
        </p:nvSpPr>
        <p:spPr>
          <a:xfrm>
            <a:off x="1315766" y="661925"/>
            <a:ext cx="7672500" cy="37341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pPr algn="l"/>
            <a:r>
              <a:rPr lang="es-ES" sz="1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* El sulfato es el único que se mantiene más o menos estable. Puede ser por su ubicuidad, por las características del agua, por contaminación…</a:t>
            </a:r>
          </a:p>
          <a:p>
            <a:pPr algn="l"/>
            <a:endParaRPr lang="es-ES" sz="1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es-ES" sz="1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* Cada </a:t>
            </a:r>
            <a:r>
              <a:rPr lang="es-ES" sz="10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cluster</a:t>
            </a:r>
            <a:r>
              <a:rPr lang="es-ES" sz="1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podría requerir sus medidas específicas.</a:t>
            </a:r>
          </a:p>
        </p:txBody>
      </p:sp>
    </p:spTree>
    <p:extLst>
      <p:ext uri="{BB962C8B-B14F-4D97-AF65-F5344CB8AC3E}">
        <p14:creationId xmlns:p14="http://schemas.microsoft.com/office/powerpoint/2010/main" val="298666215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4">
          <a:extLst>
            <a:ext uri="{FF2B5EF4-FFF2-40B4-BE49-F238E27FC236}">
              <a16:creationId xmlns:a16="http://schemas.microsoft.com/office/drawing/2014/main" id="{FDECB786-7B5B-D606-16A5-74C97835CE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5" name="Google Shape;2185;p43">
            <a:extLst>
              <a:ext uri="{FF2B5EF4-FFF2-40B4-BE49-F238E27FC236}">
                <a16:creationId xmlns:a16="http://schemas.microsoft.com/office/drawing/2014/main" id="{58510CF7-BE19-F6F3-624A-A5CDD48B1022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497719" y="3044266"/>
            <a:ext cx="3852000" cy="86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 dirty="0"/>
              <a:t>Acciones y decisiones</a:t>
            </a:r>
            <a:endParaRPr b="1" dirty="0"/>
          </a:p>
        </p:txBody>
      </p:sp>
      <p:sp>
        <p:nvSpPr>
          <p:cNvPr id="2186" name="Google Shape;2186;p43">
            <a:extLst>
              <a:ext uri="{FF2B5EF4-FFF2-40B4-BE49-F238E27FC236}">
                <a16:creationId xmlns:a16="http://schemas.microsoft.com/office/drawing/2014/main" id="{D965A04F-1213-5EDB-6057-7B5AF6876F0F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2646000" y="1012100"/>
            <a:ext cx="3852000" cy="179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12</a:t>
            </a:r>
            <a:endParaRPr dirty="0"/>
          </a:p>
        </p:txBody>
      </p:sp>
      <p:sp>
        <p:nvSpPr>
          <p:cNvPr id="2187" name="Google Shape;2187;p43">
            <a:extLst>
              <a:ext uri="{FF2B5EF4-FFF2-40B4-BE49-F238E27FC236}">
                <a16:creationId xmlns:a16="http://schemas.microsoft.com/office/drawing/2014/main" id="{05457674-21C2-3B5F-B36B-CF1E904D8A98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2497719" y="2529783"/>
            <a:ext cx="3852000" cy="79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Conclusiones</a:t>
            </a:r>
            <a:endParaRPr sz="2000" dirty="0"/>
          </a:p>
        </p:txBody>
      </p:sp>
    </p:spTree>
    <p:extLst>
      <p:ext uri="{BB962C8B-B14F-4D97-AF65-F5344CB8AC3E}">
        <p14:creationId xmlns:p14="http://schemas.microsoft.com/office/powerpoint/2010/main" val="2033200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E65721-2A5C-CF56-ED15-9E5204102AF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/>
              <a:t>MEDIDAS</a:t>
            </a: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7603CE9C-64E2-1699-D1AB-19DFBD78E877}"/>
              </a:ext>
            </a:extLst>
          </p:cNvPr>
          <p:cNvSpPr txBox="1">
            <a:spLocks/>
          </p:cNvSpPr>
          <p:nvPr/>
        </p:nvSpPr>
        <p:spPr>
          <a:xfrm>
            <a:off x="934766" y="1027025"/>
            <a:ext cx="7672500" cy="37341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pPr algn="l"/>
            <a:r>
              <a:rPr lang="es-ES" sz="1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-DATASET DE CALIDAD:</a:t>
            </a:r>
          </a:p>
          <a:p>
            <a:pPr algn="l"/>
            <a:r>
              <a:rPr lang="es-ES" sz="1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Realizar pruebas específicas para nitritos y amoníaco:</a:t>
            </a:r>
          </a:p>
          <a:p>
            <a:pPr marL="228600" indent="-228600" algn="l">
              <a:buAutoNum type="arabicPeriod"/>
            </a:pPr>
            <a:r>
              <a:rPr lang="es-ES" sz="1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Test Kit de Nitritos NO2-N (0,0 a 1,0 mg/</a:t>
            </a:r>
            <a:r>
              <a:rPr lang="es-ES" sz="10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Lç</a:t>
            </a:r>
            <a:endParaRPr lang="es-ES" sz="1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28600" indent="-228600" algn="l">
              <a:buAutoNum type="arabicPeriod"/>
            </a:pPr>
            <a:r>
              <a:rPr lang="es-ES" sz="10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Checker</a:t>
            </a:r>
            <a:r>
              <a:rPr lang="es-ES" sz="1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Nitritos</a:t>
            </a:r>
          </a:p>
          <a:p>
            <a:pPr marL="228600" indent="-228600" algn="l">
              <a:buAutoNum type="arabicPeriod"/>
            </a:pPr>
            <a:r>
              <a:rPr lang="es-ES" sz="1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Kit de Prueba para Control de Nitrificación</a:t>
            </a:r>
          </a:p>
          <a:p>
            <a:pPr algn="l"/>
            <a:r>
              <a:rPr lang="es-ES" sz="1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Monitorear regularmente </a:t>
            </a:r>
          </a:p>
          <a:p>
            <a:pPr algn="l"/>
            <a:r>
              <a:rPr lang="es-ES" sz="1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Análisis adicional en cada </a:t>
            </a:r>
            <a:r>
              <a:rPr lang="es-ES" sz="10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cluster</a:t>
            </a:r>
            <a:r>
              <a:rPr lang="es-ES" sz="1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de las condiciones ambientales y los posibles orígenes de la contaminación</a:t>
            </a:r>
          </a:p>
          <a:p>
            <a:pPr algn="l"/>
            <a:endParaRPr lang="es-ES" sz="1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es-ES" sz="1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-DATASET DE POTABILIDAD</a:t>
            </a:r>
          </a:p>
          <a:p>
            <a:pPr algn="l"/>
            <a:r>
              <a:rPr lang="es-ES" sz="1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* MEDIDAS ESPECÍFICAS POR CLUSTER:</a:t>
            </a:r>
          </a:p>
          <a:p>
            <a:pPr algn="l"/>
            <a:r>
              <a:rPr lang="es-ES" sz="1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</a:t>
            </a:r>
            <a:r>
              <a:rPr lang="es-ES" sz="10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Cluster</a:t>
            </a:r>
            <a:r>
              <a:rPr lang="es-ES" sz="1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0:</a:t>
            </a:r>
          </a:p>
          <a:p>
            <a:pPr algn="l"/>
            <a:r>
              <a:rPr lang="es-ES" sz="1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Monitorear el sulfato.</a:t>
            </a:r>
          </a:p>
          <a:p>
            <a:pPr algn="l"/>
            <a:r>
              <a:rPr lang="es-ES" sz="1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</a:t>
            </a:r>
            <a:r>
              <a:rPr lang="es-ES" sz="10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Cluster</a:t>
            </a:r>
            <a:r>
              <a:rPr lang="es-ES" sz="1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1:</a:t>
            </a:r>
          </a:p>
          <a:p>
            <a:pPr algn="l"/>
            <a:r>
              <a:rPr lang="es-ES" sz="1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Valores moderados en todas las características: Aunque no hay una característica dominante, podríamos seguir monitoreando regularmente el agua para detectar cualquier cambio significativo.</a:t>
            </a:r>
          </a:p>
          <a:p>
            <a:pPr algn="l"/>
            <a:r>
              <a:rPr lang="es-ES" sz="1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</a:t>
            </a:r>
            <a:r>
              <a:rPr lang="es-ES" sz="10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Cluster</a:t>
            </a:r>
            <a:r>
              <a:rPr lang="es-ES" sz="1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2:</a:t>
            </a:r>
          </a:p>
          <a:p>
            <a:pPr algn="l"/>
            <a:r>
              <a:rPr lang="es-ES" sz="1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Filtrar o tratar el agua para reducir la turbidez podría ser beneficioso.</a:t>
            </a:r>
          </a:p>
          <a:p>
            <a:pPr algn="l"/>
            <a:r>
              <a:rPr lang="es-ES" sz="1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</a:t>
            </a:r>
            <a:r>
              <a:rPr lang="es-ES" sz="10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Cluster</a:t>
            </a:r>
            <a:r>
              <a:rPr lang="es-ES" sz="1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3:</a:t>
            </a:r>
          </a:p>
          <a:p>
            <a:pPr algn="l"/>
            <a:r>
              <a:rPr lang="es-ES" sz="1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Alta concentración de sólidos: Implementar sistemas de filtración o tratamiento para reducir los sólidos disueltos en el agua.</a:t>
            </a:r>
          </a:p>
          <a:p>
            <a:pPr algn="l"/>
            <a:r>
              <a:rPr lang="es-ES" sz="1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</a:t>
            </a:r>
            <a:r>
              <a:rPr lang="es-ES" sz="10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Cluster</a:t>
            </a:r>
            <a:r>
              <a:rPr lang="es-ES" sz="1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4:</a:t>
            </a:r>
          </a:p>
          <a:p>
            <a:pPr algn="l"/>
            <a:r>
              <a:rPr lang="es-ES" sz="1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Alta </a:t>
            </a:r>
            <a:r>
              <a:rPr lang="es-ES" sz="10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dureza,ph</a:t>
            </a:r>
            <a:r>
              <a:rPr lang="es-ES" sz="1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y conductividad. medidas para reducir la dureza del agua, como el uso de ablandadores de agua</a:t>
            </a:r>
          </a:p>
          <a:p>
            <a:pPr algn="l"/>
            <a:r>
              <a:rPr lang="es-ES" sz="1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</a:t>
            </a:r>
            <a:r>
              <a:rPr lang="es-ES" sz="10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Cluster</a:t>
            </a:r>
            <a:r>
              <a:rPr lang="es-ES" sz="1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5:</a:t>
            </a:r>
          </a:p>
          <a:p>
            <a:pPr algn="l"/>
            <a:r>
              <a:rPr lang="es-ES" sz="1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Alto sulfato: Monitorear el sulfato y considerar medidas para mantenerlo dentro de los límites aceptables.</a:t>
            </a:r>
          </a:p>
        </p:txBody>
      </p:sp>
    </p:spTree>
    <p:extLst>
      <p:ext uri="{BB962C8B-B14F-4D97-AF65-F5344CB8AC3E}">
        <p14:creationId xmlns:p14="http://schemas.microsoft.com/office/powerpoint/2010/main" val="23045994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DB669D-DAF8-4171-472D-2581DA7B328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/>
              <a:t>Decisiones de negocio</a:t>
            </a:r>
          </a:p>
        </p:txBody>
      </p:sp>
      <p:sp>
        <p:nvSpPr>
          <p:cNvPr id="3" name="Google Shape;3489;p72">
            <a:extLst>
              <a:ext uri="{FF2B5EF4-FFF2-40B4-BE49-F238E27FC236}">
                <a16:creationId xmlns:a16="http://schemas.microsoft.com/office/drawing/2014/main" id="{D6492379-BD96-684E-906F-F00B35B95182}"/>
              </a:ext>
            </a:extLst>
          </p:cNvPr>
          <p:cNvSpPr txBox="1">
            <a:spLocks/>
          </p:cNvSpPr>
          <p:nvPr/>
        </p:nvSpPr>
        <p:spPr>
          <a:xfrm>
            <a:off x="1014008" y="1313871"/>
            <a:ext cx="7691700" cy="26897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330200">
              <a:buSzPts val="1600"/>
              <a:buFont typeface="Arial"/>
              <a:buChar char="●"/>
            </a:pPr>
            <a:r>
              <a:rPr lang="es-ES" sz="2400" dirty="0">
                <a:hlinkClick r:id="rId2"/>
              </a:rPr>
              <a:t>Identificación de áreas de riesgo</a:t>
            </a:r>
          </a:p>
          <a:p>
            <a:pPr marL="457200" indent="-330200">
              <a:buSzPts val="1600"/>
              <a:buFont typeface="Arial"/>
              <a:buChar char="●"/>
            </a:pPr>
            <a:r>
              <a:rPr lang="es-ES" sz="2400" dirty="0">
                <a:hlinkClick r:id="rId2"/>
              </a:rPr>
              <a:t>Priorización de recursos</a:t>
            </a:r>
          </a:p>
          <a:p>
            <a:pPr marL="457200" indent="-330200">
              <a:buSzPts val="1600"/>
              <a:buFont typeface="Arial"/>
              <a:buChar char="●"/>
            </a:pPr>
            <a:r>
              <a:rPr lang="es-ES" sz="2400" dirty="0">
                <a:hlinkClick r:id="rId2"/>
              </a:rPr>
              <a:t>Planificación a largo plazo</a:t>
            </a:r>
          </a:p>
          <a:p>
            <a:pPr marL="127000">
              <a:buSzPts val="1600"/>
            </a:pPr>
            <a:endParaRPr lang="es-ES" dirty="0">
              <a:hlinkClick r:id="rId2"/>
            </a:endParaRPr>
          </a:p>
        </p:txBody>
      </p:sp>
    </p:spTree>
    <p:extLst>
      <p:ext uri="{BB962C8B-B14F-4D97-AF65-F5344CB8AC3E}">
        <p14:creationId xmlns:p14="http://schemas.microsoft.com/office/powerpoint/2010/main" val="146723625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0" name="Google Shape;2610;p57"/>
          <p:cNvPicPr preferRelativeResize="0"/>
          <p:nvPr/>
        </p:nvPicPr>
        <p:blipFill>
          <a:blip r:embed="rId3">
            <a:alphaModFix amt="52000"/>
          </a:blip>
          <a:stretch>
            <a:fillRect/>
          </a:stretch>
        </p:blipFill>
        <p:spPr>
          <a:xfrm rot="-1128982" flipH="1">
            <a:off x="872868" y="1182666"/>
            <a:ext cx="1120485" cy="7870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1" name="Google Shape;2611;p57"/>
          <p:cNvPicPr preferRelativeResize="0"/>
          <p:nvPr/>
        </p:nvPicPr>
        <p:blipFill>
          <a:blip r:embed="rId4">
            <a:alphaModFix amt="52000"/>
          </a:blip>
          <a:stretch>
            <a:fillRect/>
          </a:stretch>
        </p:blipFill>
        <p:spPr>
          <a:xfrm rot="-1128979" flipH="1">
            <a:off x="3592203" y="1204363"/>
            <a:ext cx="1207295" cy="7815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2" name="Google Shape;2612;p57"/>
          <p:cNvPicPr preferRelativeResize="0"/>
          <p:nvPr/>
        </p:nvPicPr>
        <p:blipFill>
          <a:blip r:embed="rId5">
            <a:alphaModFix amt="52000"/>
          </a:blip>
          <a:stretch>
            <a:fillRect/>
          </a:stretch>
        </p:blipFill>
        <p:spPr>
          <a:xfrm rot="-1128991" flipH="1">
            <a:off x="6316671" y="1130000"/>
            <a:ext cx="1270441" cy="892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3" name="Google Shape;2613;p57"/>
          <p:cNvPicPr preferRelativeResize="0"/>
          <p:nvPr/>
        </p:nvPicPr>
        <p:blipFill>
          <a:blip r:embed="rId4">
            <a:alphaModFix amt="52000"/>
          </a:blip>
          <a:stretch>
            <a:fillRect/>
          </a:stretch>
        </p:blipFill>
        <p:spPr>
          <a:xfrm rot="-1128975" flipH="1">
            <a:off x="2268502" y="3255947"/>
            <a:ext cx="1270444" cy="8329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4" name="Google Shape;2614;p57"/>
          <p:cNvPicPr preferRelativeResize="0"/>
          <p:nvPr/>
        </p:nvPicPr>
        <p:blipFill>
          <a:blip r:embed="rId3">
            <a:alphaModFix amt="52000"/>
          </a:blip>
          <a:stretch>
            <a:fillRect/>
          </a:stretch>
        </p:blipFill>
        <p:spPr>
          <a:xfrm rot="-1128982" flipH="1">
            <a:off x="5038361" y="3307016"/>
            <a:ext cx="1120485" cy="787016"/>
          </a:xfrm>
          <a:prstGeom prst="rect">
            <a:avLst/>
          </a:prstGeom>
          <a:noFill/>
          <a:ln>
            <a:noFill/>
          </a:ln>
        </p:spPr>
      </p:pic>
      <p:sp>
        <p:nvSpPr>
          <p:cNvPr id="2615" name="Google Shape;2615;p57"/>
          <p:cNvSpPr txBox="1"/>
          <p:nvPr/>
        </p:nvSpPr>
        <p:spPr>
          <a:xfrm>
            <a:off x="1144868" y="1357036"/>
            <a:ext cx="19302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Aprendizaje supervisado</a:t>
            </a:r>
            <a:endParaRPr sz="1600" dirty="0">
              <a:solidFill>
                <a:schemeClr val="dk2"/>
              </a:solidFill>
              <a:latin typeface="Overpass Black"/>
              <a:ea typeface="Overpass Black"/>
              <a:cs typeface="Overpass Black"/>
              <a:sym typeface="Overpass Black"/>
            </a:endParaRPr>
          </a:p>
        </p:txBody>
      </p:sp>
      <p:sp>
        <p:nvSpPr>
          <p:cNvPr id="2616" name="Google Shape;2616;p57"/>
          <p:cNvSpPr txBox="1"/>
          <p:nvPr/>
        </p:nvSpPr>
        <p:spPr>
          <a:xfrm>
            <a:off x="1142232" y="1835425"/>
            <a:ext cx="1930200" cy="52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Buscar targets mas díficiles de obtener</a:t>
            </a:r>
            <a:endParaRPr dirty="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17" name="Google Shape;2617;p57"/>
          <p:cNvSpPr txBox="1"/>
          <p:nvPr/>
        </p:nvSpPr>
        <p:spPr>
          <a:xfrm>
            <a:off x="3813097" y="1357025"/>
            <a:ext cx="19302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Aprendizaje supervisado</a:t>
            </a:r>
            <a:endParaRPr sz="1600" dirty="0">
              <a:solidFill>
                <a:schemeClr val="dk2"/>
              </a:solidFill>
              <a:latin typeface="Overpass Black"/>
              <a:ea typeface="Overpass Black"/>
              <a:cs typeface="Overpass Black"/>
              <a:sym typeface="Overpass Black"/>
            </a:endParaRPr>
          </a:p>
        </p:txBody>
      </p:sp>
      <p:sp>
        <p:nvSpPr>
          <p:cNvPr id="2618" name="Google Shape;2618;p57"/>
          <p:cNvSpPr txBox="1"/>
          <p:nvPr/>
        </p:nvSpPr>
        <p:spPr>
          <a:xfrm>
            <a:off x="3810901" y="1836618"/>
            <a:ext cx="1930200" cy="52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Perfil de los </a:t>
            </a:r>
            <a:r>
              <a:rPr lang="es-ES" dirty="0" err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cluster</a:t>
            </a:r>
            <a:endParaRPr dirty="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19" name="Google Shape;2619;p57"/>
          <p:cNvSpPr txBox="1"/>
          <p:nvPr/>
        </p:nvSpPr>
        <p:spPr>
          <a:xfrm>
            <a:off x="6474114" y="1357025"/>
            <a:ext cx="2746085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Aprendizaje supervisado y no supervisado</a:t>
            </a:r>
            <a:endParaRPr sz="1600" dirty="0">
              <a:solidFill>
                <a:schemeClr val="dk2"/>
              </a:solidFill>
              <a:latin typeface="Overpass Black"/>
              <a:ea typeface="Overpass Black"/>
              <a:cs typeface="Overpass Black"/>
              <a:sym typeface="Overpass Black"/>
            </a:endParaRPr>
          </a:p>
        </p:txBody>
      </p:sp>
      <p:sp>
        <p:nvSpPr>
          <p:cNvPr id="2620" name="Google Shape;2620;p57"/>
          <p:cNvSpPr txBox="1"/>
          <p:nvPr/>
        </p:nvSpPr>
        <p:spPr>
          <a:xfrm>
            <a:off x="6464544" y="1836293"/>
            <a:ext cx="2679455" cy="52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Obtener datos sobre procedencia de los registros</a:t>
            </a:r>
            <a:endParaRPr dirty="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21" name="Google Shape;2621;p57"/>
          <p:cNvSpPr txBox="1"/>
          <p:nvPr/>
        </p:nvSpPr>
        <p:spPr>
          <a:xfrm>
            <a:off x="2477238" y="3481385"/>
            <a:ext cx="19302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Aprendizaje no supervisado</a:t>
            </a:r>
            <a:endParaRPr sz="1600" dirty="0">
              <a:solidFill>
                <a:schemeClr val="dk2"/>
              </a:solidFill>
              <a:latin typeface="Overpass Black"/>
              <a:ea typeface="Overpass Black"/>
              <a:cs typeface="Overpass Black"/>
              <a:sym typeface="Overpass Black"/>
            </a:endParaRPr>
          </a:p>
        </p:txBody>
      </p:sp>
      <p:sp>
        <p:nvSpPr>
          <p:cNvPr id="2622" name="Google Shape;2622;p57"/>
          <p:cNvSpPr txBox="1"/>
          <p:nvPr/>
        </p:nvSpPr>
        <p:spPr>
          <a:xfrm>
            <a:off x="2493730" y="3958869"/>
            <a:ext cx="1930200" cy="5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Indice de Rand</a:t>
            </a:r>
            <a:endParaRPr dirty="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23" name="Google Shape;2623;p57"/>
          <p:cNvSpPr txBox="1"/>
          <p:nvPr/>
        </p:nvSpPr>
        <p:spPr>
          <a:xfrm>
            <a:off x="5144813" y="3481385"/>
            <a:ext cx="19302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dirty="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Aprendizaje no supervisado</a:t>
            </a:r>
            <a:endParaRPr sz="1600" dirty="0">
              <a:solidFill>
                <a:schemeClr val="dk2"/>
              </a:solidFill>
              <a:latin typeface="Overpass Black"/>
              <a:ea typeface="Overpass Black"/>
              <a:cs typeface="Overpass Black"/>
              <a:sym typeface="Overpass Black"/>
            </a:endParaRPr>
          </a:p>
        </p:txBody>
      </p:sp>
      <p:sp>
        <p:nvSpPr>
          <p:cNvPr id="2624" name="Google Shape;2624;p57"/>
          <p:cNvSpPr txBox="1"/>
          <p:nvPr/>
        </p:nvSpPr>
        <p:spPr>
          <a:xfrm>
            <a:off x="5158479" y="4112320"/>
            <a:ext cx="1930200" cy="5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Explorar otro método para los </a:t>
            </a:r>
            <a:r>
              <a:rPr lang="es-ES" dirty="0" err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outliers</a:t>
            </a:r>
            <a:r>
              <a:rPr lang="es-ES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(Mean shift, DBSCAN…)</a:t>
            </a:r>
            <a:endParaRPr dirty="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625" name="Google Shape;2625;p57"/>
          <p:cNvCxnSpPr/>
          <p:nvPr/>
        </p:nvCxnSpPr>
        <p:spPr>
          <a:xfrm>
            <a:off x="743275" y="2967625"/>
            <a:ext cx="76854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26" name="Google Shape;2626;p57"/>
          <p:cNvCxnSpPr/>
          <p:nvPr/>
        </p:nvCxnSpPr>
        <p:spPr>
          <a:xfrm rot="10800000">
            <a:off x="990225" y="1540200"/>
            <a:ext cx="0" cy="14865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2627" name="Google Shape;2627;p57"/>
          <p:cNvCxnSpPr/>
          <p:nvPr/>
        </p:nvCxnSpPr>
        <p:spPr>
          <a:xfrm rot="10800000">
            <a:off x="2322600" y="2906425"/>
            <a:ext cx="0" cy="15033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628" name="Google Shape;2628;p57"/>
          <p:cNvCxnSpPr/>
          <p:nvPr/>
        </p:nvCxnSpPr>
        <p:spPr>
          <a:xfrm rot="10800000">
            <a:off x="3654975" y="1540200"/>
            <a:ext cx="0" cy="14865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2629" name="Google Shape;2629;p57"/>
          <p:cNvCxnSpPr/>
          <p:nvPr/>
        </p:nvCxnSpPr>
        <p:spPr>
          <a:xfrm rot="10800000">
            <a:off x="4987350" y="2906425"/>
            <a:ext cx="0" cy="15033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630" name="Google Shape;2630;p57"/>
          <p:cNvCxnSpPr/>
          <p:nvPr/>
        </p:nvCxnSpPr>
        <p:spPr>
          <a:xfrm rot="10800000">
            <a:off x="6319725" y="1540200"/>
            <a:ext cx="0" cy="14865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2631" name="Google Shape;2631;p57"/>
          <p:cNvSpPr txBox="1">
            <a:spLocks noGrp="1"/>
          </p:cNvSpPr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AMPLIACIONES POSTERIORES</a:t>
            </a:r>
            <a:endParaRPr dirty="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7" name="Google Shape;3487;p72"/>
          <p:cNvSpPr txBox="1">
            <a:spLocks noGrp="1"/>
          </p:cNvSpPr>
          <p:nvPr>
            <p:ph type="ctrTitle" idx="2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BIBLIOGRAFÍA</a:t>
            </a:r>
            <a:endParaRPr dirty="0"/>
          </a:p>
        </p:txBody>
      </p:sp>
      <p:sp>
        <p:nvSpPr>
          <p:cNvPr id="3489" name="Google Shape;3489;p72"/>
          <p:cNvSpPr txBox="1">
            <a:spLocks noGrp="1"/>
          </p:cNvSpPr>
          <p:nvPr>
            <p:ph type="subTitle" idx="1"/>
          </p:nvPr>
        </p:nvSpPr>
        <p:spPr>
          <a:xfrm>
            <a:off x="1014008" y="1313871"/>
            <a:ext cx="7691700" cy="26897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s-ES" sz="1400" dirty="0">
                <a:hlinkClick r:id="rId3"/>
              </a:rPr>
              <a:t> https://www.kaggle.com/datasets/mssmartypants/water-quality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s-ES" sz="1400" dirty="0">
                <a:hlinkClick r:id="rId3"/>
              </a:rPr>
              <a:t> https://www.kaggle.com/datasets/adityakadiwal/water-potability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s-ES" sz="1400" dirty="0">
                <a:hlinkClick r:id="rId3"/>
              </a:rPr>
              <a:t>Cómo se CONTAMINA el AGUA - causas naturales y humanas (ecologiaverde.com)</a:t>
            </a:r>
            <a:endParaRPr lang="es-ES" sz="1400"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s-ES" sz="1400" dirty="0">
                <a:hlinkClick r:id="rId4"/>
              </a:rPr>
              <a:t>https://academia-lab.com/enciclopedia/perclorato-de-amonio/</a:t>
            </a:r>
            <a:endParaRPr lang="es-ES" sz="1400"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s-ES" sz="1400" dirty="0"/>
              <a:t>https://www.ambientum.com/enciclopedia_medioambiental/aguas/determinacion_de_compuestos_del_nitrogeno.asp</a:t>
            </a:r>
            <a:endParaRPr sz="14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8" name="Google Shape;2178;p42"/>
          <p:cNvSpPr txBox="1">
            <a:spLocks noGrp="1"/>
          </p:cNvSpPr>
          <p:nvPr>
            <p:ph type="subTitle" idx="1"/>
          </p:nvPr>
        </p:nvSpPr>
        <p:spPr>
          <a:xfrm flipH="1">
            <a:off x="5047900" y="2607067"/>
            <a:ext cx="3860400" cy="106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="0" i="0" dirty="0">
                <a:solidFill>
                  <a:srgbClr val="040C28"/>
                </a:solidFill>
                <a:effectLst/>
                <a:latin typeface="Overpass" panose="020B0604020202020204" charset="0"/>
              </a:rPr>
              <a:t>2.100 millones de personas (tres de cada 10) carecen de acceso a agua potable en el hogar</a:t>
            </a:r>
            <a:endParaRPr dirty="0">
              <a:latin typeface="Overpass" panose="020B0604020202020204" charset="0"/>
            </a:endParaRPr>
          </a:p>
        </p:txBody>
      </p:sp>
      <p:sp>
        <p:nvSpPr>
          <p:cNvPr id="2179" name="Google Shape;2179;p42"/>
          <p:cNvSpPr txBox="1">
            <a:spLocks noGrp="1"/>
          </p:cNvSpPr>
          <p:nvPr>
            <p:ph type="ctrTitle"/>
          </p:nvPr>
        </p:nvSpPr>
        <p:spPr>
          <a:xfrm flipH="1">
            <a:off x="4571900" y="1697799"/>
            <a:ext cx="3860400" cy="93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Introducción</a:t>
            </a:r>
            <a:endParaRPr dirty="0"/>
          </a:p>
        </p:txBody>
      </p:sp>
      <p:pic>
        <p:nvPicPr>
          <p:cNvPr id="2180" name="Google Shape;2180;p42"/>
          <p:cNvPicPr preferRelativeResize="0"/>
          <p:nvPr/>
        </p:nvPicPr>
        <p:blipFill rotWithShape="1">
          <a:blip r:embed="rId3">
            <a:alphaModFix/>
          </a:blip>
          <a:srcRect l="12807" r="45283"/>
          <a:stretch/>
        </p:blipFill>
        <p:spPr>
          <a:xfrm>
            <a:off x="1373051" y="540000"/>
            <a:ext cx="2554500" cy="40635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8" name="Google Shape;3138;p69"/>
          <p:cNvSpPr txBox="1">
            <a:spLocks noGrp="1"/>
          </p:cNvSpPr>
          <p:nvPr>
            <p:ph type="ctrTitle"/>
          </p:nvPr>
        </p:nvSpPr>
        <p:spPr>
          <a:xfrm>
            <a:off x="720000" y="540000"/>
            <a:ext cx="7704000" cy="135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GRACIAS</a:t>
            </a:r>
            <a:endParaRPr dirty="0"/>
          </a:p>
        </p:txBody>
      </p:sp>
      <p:grpSp>
        <p:nvGrpSpPr>
          <p:cNvPr id="3140" name="Google Shape;3140;p69"/>
          <p:cNvGrpSpPr/>
          <p:nvPr/>
        </p:nvGrpSpPr>
        <p:grpSpPr>
          <a:xfrm>
            <a:off x="3767367" y="1989683"/>
            <a:ext cx="1609267" cy="389593"/>
            <a:chOff x="3771072" y="3043102"/>
            <a:chExt cx="1609267" cy="389593"/>
          </a:xfrm>
        </p:grpSpPr>
        <p:sp>
          <p:nvSpPr>
            <p:cNvPr id="3141" name="Google Shape;3141;p69"/>
            <p:cNvSpPr/>
            <p:nvPr/>
          </p:nvSpPr>
          <p:spPr>
            <a:xfrm>
              <a:off x="4990793" y="3043102"/>
              <a:ext cx="389546" cy="389593"/>
            </a:xfrm>
            <a:custGeom>
              <a:avLst/>
              <a:gdLst/>
              <a:ahLst/>
              <a:cxnLst/>
              <a:rect l="l" t="t" r="r" b="b"/>
              <a:pathLst>
                <a:path w="19065" h="19065" extrusionOk="0">
                  <a:moveTo>
                    <a:pt x="4506" y="2271"/>
                  </a:moveTo>
                  <a:cubicBezTo>
                    <a:pt x="5429" y="2271"/>
                    <a:pt x="6181" y="3023"/>
                    <a:pt x="6181" y="3947"/>
                  </a:cubicBezTo>
                  <a:cubicBezTo>
                    <a:pt x="6181" y="4872"/>
                    <a:pt x="5429" y="5622"/>
                    <a:pt x="4506" y="5622"/>
                  </a:cubicBezTo>
                  <a:cubicBezTo>
                    <a:pt x="3583" y="5622"/>
                    <a:pt x="2831" y="4872"/>
                    <a:pt x="2831" y="3947"/>
                  </a:cubicBezTo>
                  <a:cubicBezTo>
                    <a:pt x="2831" y="3023"/>
                    <a:pt x="3583" y="2271"/>
                    <a:pt x="4506" y="2271"/>
                  </a:cubicBezTo>
                  <a:close/>
                  <a:moveTo>
                    <a:pt x="5622" y="6740"/>
                  </a:moveTo>
                  <a:cubicBezTo>
                    <a:pt x="5932" y="6740"/>
                    <a:pt x="6181" y="6989"/>
                    <a:pt x="6181" y="7299"/>
                  </a:cubicBezTo>
                  <a:lnTo>
                    <a:pt x="6181" y="16234"/>
                  </a:lnTo>
                  <a:cubicBezTo>
                    <a:pt x="6181" y="16544"/>
                    <a:pt x="5932" y="16793"/>
                    <a:pt x="5622" y="16793"/>
                  </a:cubicBezTo>
                  <a:lnTo>
                    <a:pt x="3388" y="16793"/>
                  </a:lnTo>
                  <a:cubicBezTo>
                    <a:pt x="3080" y="16793"/>
                    <a:pt x="2831" y="16544"/>
                    <a:pt x="2831" y="16234"/>
                  </a:cubicBezTo>
                  <a:lnTo>
                    <a:pt x="2831" y="7299"/>
                  </a:lnTo>
                  <a:cubicBezTo>
                    <a:pt x="2831" y="6989"/>
                    <a:pt x="3080" y="6740"/>
                    <a:pt x="3388" y="6740"/>
                  </a:cubicBezTo>
                  <a:close/>
                  <a:moveTo>
                    <a:pt x="12596" y="6721"/>
                  </a:moveTo>
                  <a:cubicBezTo>
                    <a:pt x="12811" y="6721"/>
                    <a:pt x="13027" y="6739"/>
                    <a:pt x="13241" y="6774"/>
                  </a:cubicBezTo>
                  <a:cubicBezTo>
                    <a:pt x="15058" y="7069"/>
                    <a:pt x="16235" y="8557"/>
                    <a:pt x="16235" y="10223"/>
                  </a:cubicBezTo>
                  <a:lnTo>
                    <a:pt x="16235" y="16234"/>
                  </a:lnTo>
                  <a:cubicBezTo>
                    <a:pt x="16235" y="16544"/>
                    <a:pt x="15985" y="16793"/>
                    <a:pt x="15676" y="16793"/>
                  </a:cubicBezTo>
                  <a:lnTo>
                    <a:pt x="13441" y="16793"/>
                  </a:lnTo>
                  <a:cubicBezTo>
                    <a:pt x="13133" y="16793"/>
                    <a:pt x="12884" y="16544"/>
                    <a:pt x="12884" y="16234"/>
                  </a:cubicBezTo>
                  <a:lnTo>
                    <a:pt x="12884" y="11209"/>
                  </a:lnTo>
                  <a:cubicBezTo>
                    <a:pt x="12884" y="10593"/>
                    <a:pt x="12382" y="10091"/>
                    <a:pt x="11766" y="10091"/>
                  </a:cubicBezTo>
                  <a:cubicBezTo>
                    <a:pt x="11150" y="10091"/>
                    <a:pt x="10650" y="10593"/>
                    <a:pt x="10650" y="11209"/>
                  </a:cubicBezTo>
                  <a:lnTo>
                    <a:pt x="10650" y="16234"/>
                  </a:lnTo>
                  <a:cubicBezTo>
                    <a:pt x="10650" y="16544"/>
                    <a:pt x="10399" y="16793"/>
                    <a:pt x="10091" y="16793"/>
                  </a:cubicBezTo>
                  <a:lnTo>
                    <a:pt x="7857" y="16793"/>
                  </a:lnTo>
                  <a:cubicBezTo>
                    <a:pt x="7547" y="16793"/>
                    <a:pt x="7298" y="16544"/>
                    <a:pt x="7298" y="16234"/>
                  </a:cubicBezTo>
                  <a:lnTo>
                    <a:pt x="7298" y="7299"/>
                  </a:lnTo>
                  <a:cubicBezTo>
                    <a:pt x="7298" y="6989"/>
                    <a:pt x="7547" y="6740"/>
                    <a:pt x="7857" y="6740"/>
                  </a:cubicBezTo>
                  <a:lnTo>
                    <a:pt x="10091" y="6740"/>
                  </a:lnTo>
                  <a:cubicBezTo>
                    <a:pt x="10377" y="6740"/>
                    <a:pt x="10613" y="6956"/>
                    <a:pt x="10644" y="7234"/>
                  </a:cubicBezTo>
                  <a:cubicBezTo>
                    <a:pt x="11219" y="6901"/>
                    <a:pt x="11901" y="6721"/>
                    <a:pt x="12596" y="6721"/>
                  </a:cubicBezTo>
                  <a:close/>
                  <a:moveTo>
                    <a:pt x="2831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31" y="19065"/>
                  </a:cubicBezTo>
                  <a:lnTo>
                    <a:pt x="16235" y="19065"/>
                  </a:lnTo>
                  <a:cubicBezTo>
                    <a:pt x="17774" y="19065"/>
                    <a:pt x="19065" y="17775"/>
                    <a:pt x="19065" y="16234"/>
                  </a:cubicBezTo>
                  <a:lnTo>
                    <a:pt x="19065" y="2831"/>
                  </a:lnTo>
                  <a:cubicBezTo>
                    <a:pt x="19065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grpSp>
          <p:nvGrpSpPr>
            <p:cNvPr id="3142" name="Google Shape;3142;p69"/>
            <p:cNvGrpSpPr/>
            <p:nvPr/>
          </p:nvGrpSpPr>
          <p:grpSpPr>
            <a:xfrm>
              <a:off x="3771072" y="3043102"/>
              <a:ext cx="389566" cy="389593"/>
              <a:chOff x="3859373" y="3043102"/>
              <a:chExt cx="389566" cy="389593"/>
            </a:xfrm>
          </p:grpSpPr>
          <p:sp>
            <p:nvSpPr>
              <p:cNvPr id="3143" name="Google Shape;3143;p69"/>
              <p:cNvSpPr/>
              <p:nvPr/>
            </p:nvSpPr>
            <p:spPr>
              <a:xfrm>
                <a:off x="4043511" y="3111313"/>
                <a:ext cx="133363" cy="321381"/>
              </a:xfrm>
              <a:custGeom>
                <a:avLst/>
                <a:gdLst/>
                <a:ahLst/>
                <a:cxnLst/>
                <a:rect l="l" t="t" r="r" b="b"/>
                <a:pathLst>
                  <a:path w="6527" h="15727" extrusionOk="0">
                    <a:moveTo>
                      <a:pt x="4957" y="1"/>
                    </a:moveTo>
                    <a:cubicBezTo>
                      <a:pt x="4645" y="1"/>
                      <a:pt x="4336" y="24"/>
                      <a:pt x="4028" y="69"/>
                    </a:cubicBezTo>
                    <a:cubicBezTo>
                      <a:pt x="2588" y="280"/>
                      <a:pt x="1700" y="890"/>
                      <a:pt x="1675" y="2250"/>
                    </a:cubicBezTo>
                    <a:lnTo>
                      <a:pt x="1675" y="5040"/>
                    </a:lnTo>
                    <a:cubicBezTo>
                      <a:pt x="1675" y="5348"/>
                      <a:pt x="1426" y="5599"/>
                      <a:pt x="1118" y="5599"/>
                    </a:cubicBezTo>
                    <a:lnTo>
                      <a:pt x="0" y="5599"/>
                    </a:lnTo>
                    <a:lnTo>
                      <a:pt x="0" y="6715"/>
                    </a:lnTo>
                    <a:lnTo>
                      <a:pt x="1118" y="6715"/>
                    </a:lnTo>
                    <a:cubicBezTo>
                      <a:pt x="1426" y="6715"/>
                      <a:pt x="1675" y="6965"/>
                      <a:pt x="1675" y="7274"/>
                    </a:cubicBezTo>
                    <a:lnTo>
                      <a:pt x="1675" y="15727"/>
                    </a:lnTo>
                    <a:lnTo>
                      <a:pt x="3352" y="15727"/>
                    </a:lnTo>
                    <a:lnTo>
                      <a:pt x="3352" y="7274"/>
                    </a:lnTo>
                    <a:cubicBezTo>
                      <a:pt x="3352" y="6965"/>
                      <a:pt x="3602" y="6715"/>
                      <a:pt x="3910" y="6715"/>
                    </a:cubicBezTo>
                    <a:lnTo>
                      <a:pt x="5709" y="6715"/>
                    </a:lnTo>
                    <a:lnTo>
                      <a:pt x="5987" y="5599"/>
                    </a:lnTo>
                    <a:lnTo>
                      <a:pt x="3910" y="5599"/>
                    </a:lnTo>
                    <a:cubicBezTo>
                      <a:pt x="3602" y="5599"/>
                      <a:pt x="3352" y="5348"/>
                      <a:pt x="3352" y="5040"/>
                    </a:cubicBezTo>
                    <a:lnTo>
                      <a:pt x="3352" y="3253"/>
                    </a:lnTo>
                    <a:cubicBezTo>
                      <a:pt x="3352" y="2316"/>
                      <a:pt x="3942" y="1677"/>
                      <a:pt x="4968" y="1504"/>
                    </a:cubicBezTo>
                    <a:cubicBezTo>
                      <a:pt x="5157" y="1473"/>
                      <a:pt x="5339" y="1460"/>
                      <a:pt x="5511" y="1460"/>
                    </a:cubicBezTo>
                    <a:cubicBezTo>
                      <a:pt x="5810" y="1460"/>
                      <a:pt x="6082" y="1498"/>
                      <a:pt x="6324" y="1546"/>
                    </a:cubicBezTo>
                    <a:lnTo>
                      <a:pt x="6526" y="182"/>
                    </a:lnTo>
                    <a:cubicBezTo>
                      <a:pt x="5988" y="62"/>
                      <a:pt x="5468" y="1"/>
                      <a:pt x="495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FFFF"/>
                  </a:solidFill>
                </a:endParaRPr>
              </a:p>
            </p:txBody>
          </p:sp>
          <p:sp>
            <p:nvSpPr>
              <p:cNvPr id="3144" name="Google Shape;3144;p69"/>
              <p:cNvSpPr/>
              <p:nvPr/>
            </p:nvSpPr>
            <p:spPr>
              <a:xfrm>
                <a:off x="3859373" y="3043102"/>
                <a:ext cx="389566" cy="389593"/>
              </a:xfrm>
              <a:custGeom>
                <a:avLst/>
                <a:gdLst/>
                <a:ahLst/>
                <a:cxnLst/>
                <a:rect l="l" t="t" r="r" b="b"/>
                <a:pathLst>
                  <a:path w="19066" h="19065" extrusionOk="0">
                    <a:moveTo>
                      <a:pt x="2794" y="0"/>
                    </a:moveTo>
                    <a:cubicBezTo>
                      <a:pt x="1255" y="0"/>
                      <a:pt x="1" y="1253"/>
                      <a:pt x="1" y="2793"/>
                    </a:cubicBezTo>
                    <a:lnTo>
                      <a:pt x="1" y="16271"/>
                    </a:lnTo>
                    <a:cubicBezTo>
                      <a:pt x="1" y="17812"/>
                      <a:pt x="1255" y="19065"/>
                      <a:pt x="2794" y="19065"/>
                    </a:cubicBezTo>
                    <a:lnTo>
                      <a:pt x="9571" y="19065"/>
                    </a:lnTo>
                    <a:lnTo>
                      <a:pt x="9571" y="11171"/>
                    </a:lnTo>
                    <a:lnTo>
                      <a:pt x="8453" y="11171"/>
                    </a:lnTo>
                    <a:cubicBezTo>
                      <a:pt x="8145" y="11171"/>
                      <a:pt x="7896" y="10920"/>
                      <a:pt x="7896" y="10612"/>
                    </a:cubicBezTo>
                    <a:lnTo>
                      <a:pt x="7896" y="8378"/>
                    </a:lnTo>
                    <a:cubicBezTo>
                      <a:pt x="7896" y="8070"/>
                      <a:pt x="8145" y="7819"/>
                      <a:pt x="8453" y="7819"/>
                    </a:cubicBezTo>
                    <a:lnTo>
                      <a:pt x="9571" y="7819"/>
                    </a:lnTo>
                    <a:lnTo>
                      <a:pt x="9571" y="5836"/>
                    </a:lnTo>
                    <a:cubicBezTo>
                      <a:pt x="9571" y="3710"/>
                      <a:pt x="10741" y="2615"/>
                      <a:pt x="12878" y="2302"/>
                    </a:cubicBezTo>
                    <a:cubicBezTo>
                      <a:pt x="13231" y="2249"/>
                      <a:pt x="13591" y="2223"/>
                      <a:pt x="13956" y="2223"/>
                    </a:cubicBezTo>
                    <a:cubicBezTo>
                      <a:pt x="14725" y="2223"/>
                      <a:pt x="15517" y="2339"/>
                      <a:pt x="16318" y="2567"/>
                    </a:cubicBezTo>
                    <a:cubicBezTo>
                      <a:pt x="16589" y="2643"/>
                      <a:pt x="16759" y="2908"/>
                      <a:pt x="16718" y="3186"/>
                    </a:cubicBezTo>
                    <a:lnTo>
                      <a:pt x="16352" y="5650"/>
                    </a:lnTo>
                    <a:cubicBezTo>
                      <a:pt x="16329" y="5806"/>
                      <a:pt x="16240" y="5944"/>
                      <a:pt x="16111" y="6031"/>
                    </a:cubicBezTo>
                    <a:cubicBezTo>
                      <a:pt x="16006" y="6102"/>
                      <a:pt x="15912" y="6127"/>
                      <a:pt x="15818" y="6127"/>
                    </a:cubicBezTo>
                    <a:cubicBezTo>
                      <a:pt x="15717" y="6127"/>
                      <a:pt x="15614" y="6098"/>
                      <a:pt x="15494" y="6068"/>
                    </a:cubicBezTo>
                    <a:cubicBezTo>
                      <a:pt x="15202" y="5995"/>
                      <a:pt x="14879" y="5914"/>
                      <a:pt x="14527" y="5914"/>
                    </a:cubicBezTo>
                    <a:cubicBezTo>
                      <a:pt x="14409" y="5914"/>
                      <a:pt x="14289" y="5923"/>
                      <a:pt x="14165" y="5944"/>
                    </a:cubicBezTo>
                    <a:cubicBezTo>
                      <a:pt x="13534" y="6050"/>
                      <a:pt x="13481" y="6333"/>
                      <a:pt x="13481" y="6590"/>
                    </a:cubicBezTo>
                    <a:lnTo>
                      <a:pt x="13481" y="7819"/>
                    </a:lnTo>
                    <a:lnTo>
                      <a:pt x="15715" y="7819"/>
                    </a:lnTo>
                    <a:cubicBezTo>
                      <a:pt x="15887" y="7819"/>
                      <a:pt x="16048" y="7899"/>
                      <a:pt x="16154" y="8035"/>
                    </a:cubicBezTo>
                    <a:cubicBezTo>
                      <a:pt x="16260" y="8169"/>
                      <a:pt x="16297" y="8346"/>
                      <a:pt x="16256" y="8513"/>
                    </a:cubicBezTo>
                    <a:lnTo>
                      <a:pt x="15697" y="10747"/>
                    </a:lnTo>
                    <a:cubicBezTo>
                      <a:pt x="15635" y="10996"/>
                      <a:pt x="15412" y="11170"/>
                      <a:pt x="15156" y="11170"/>
                    </a:cubicBezTo>
                    <a:lnTo>
                      <a:pt x="13481" y="11170"/>
                    </a:lnTo>
                    <a:lnTo>
                      <a:pt x="13481" y="19065"/>
                    </a:lnTo>
                    <a:lnTo>
                      <a:pt x="16272" y="19065"/>
                    </a:lnTo>
                    <a:cubicBezTo>
                      <a:pt x="17813" y="19065"/>
                      <a:pt x="19066" y="17810"/>
                      <a:pt x="19066" y="16271"/>
                    </a:cubicBezTo>
                    <a:lnTo>
                      <a:pt x="19066" y="2793"/>
                    </a:lnTo>
                    <a:cubicBezTo>
                      <a:pt x="19066" y="1253"/>
                      <a:pt x="17813" y="0"/>
                      <a:pt x="1627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3145" name="Google Shape;3145;p69"/>
            <p:cNvGrpSpPr/>
            <p:nvPr/>
          </p:nvGrpSpPr>
          <p:grpSpPr>
            <a:xfrm>
              <a:off x="4380953" y="3043102"/>
              <a:ext cx="389525" cy="389593"/>
              <a:chOff x="4393055" y="3043102"/>
              <a:chExt cx="389525" cy="389593"/>
            </a:xfrm>
          </p:grpSpPr>
          <p:sp>
            <p:nvSpPr>
              <p:cNvPr id="3146" name="Google Shape;3146;p69"/>
              <p:cNvSpPr/>
              <p:nvPr/>
            </p:nvSpPr>
            <p:spPr>
              <a:xfrm>
                <a:off x="4462281" y="3112355"/>
                <a:ext cx="251075" cy="251085"/>
              </a:xfrm>
              <a:custGeom>
                <a:avLst/>
                <a:gdLst/>
                <a:ahLst/>
                <a:cxnLst/>
                <a:rect l="l" t="t" r="r" b="b"/>
                <a:pathLst>
                  <a:path w="12288" h="12287" extrusionOk="0">
                    <a:moveTo>
                      <a:pt x="10053" y="1117"/>
                    </a:moveTo>
                    <a:cubicBezTo>
                      <a:pt x="10669" y="1117"/>
                      <a:pt x="11171" y="1617"/>
                      <a:pt x="11171" y="2233"/>
                    </a:cubicBezTo>
                    <a:cubicBezTo>
                      <a:pt x="11170" y="2850"/>
                      <a:pt x="10669" y="3351"/>
                      <a:pt x="10053" y="3351"/>
                    </a:cubicBezTo>
                    <a:cubicBezTo>
                      <a:pt x="9438" y="3351"/>
                      <a:pt x="8937" y="2850"/>
                      <a:pt x="8937" y="2233"/>
                    </a:cubicBezTo>
                    <a:cubicBezTo>
                      <a:pt x="8937" y="1617"/>
                      <a:pt x="9438" y="1117"/>
                      <a:pt x="10053" y="1117"/>
                    </a:cubicBezTo>
                    <a:close/>
                    <a:moveTo>
                      <a:pt x="6144" y="2233"/>
                    </a:moveTo>
                    <a:cubicBezTo>
                      <a:pt x="8300" y="2233"/>
                      <a:pt x="10053" y="3988"/>
                      <a:pt x="10053" y="6144"/>
                    </a:cubicBezTo>
                    <a:cubicBezTo>
                      <a:pt x="10053" y="8299"/>
                      <a:pt x="8300" y="10054"/>
                      <a:pt x="6144" y="10054"/>
                    </a:cubicBezTo>
                    <a:cubicBezTo>
                      <a:pt x="3989" y="10054"/>
                      <a:pt x="2234" y="8299"/>
                      <a:pt x="2234" y="6144"/>
                    </a:cubicBezTo>
                    <a:cubicBezTo>
                      <a:pt x="2234" y="3988"/>
                      <a:pt x="3987" y="2233"/>
                      <a:pt x="6144" y="2233"/>
                    </a:cubicBezTo>
                    <a:close/>
                    <a:moveTo>
                      <a:pt x="1675" y="1"/>
                    </a:moveTo>
                    <a:cubicBezTo>
                      <a:pt x="752" y="1"/>
                      <a:pt x="0" y="751"/>
                      <a:pt x="0" y="1676"/>
                    </a:cubicBezTo>
                    <a:lnTo>
                      <a:pt x="0" y="10611"/>
                    </a:lnTo>
                    <a:cubicBezTo>
                      <a:pt x="0" y="11536"/>
                      <a:pt x="752" y="12286"/>
                      <a:pt x="1675" y="12286"/>
                    </a:cubicBezTo>
                    <a:lnTo>
                      <a:pt x="10612" y="12286"/>
                    </a:lnTo>
                    <a:cubicBezTo>
                      <a:pt x="11536" y="12286"/>
                      <a:pt x="12288" y="11536"/>
                      <a:pt x="12288" y="10611"/>
                    </a:cubicBezTo>
                    <a:lnTo>
                      <a:pt x="12288" y="1676"/>
                    </a:lnTo>
                    <a:cubicBezTo>
                      <a:pt x="12288" y="752"/>
                      <a:pt x="11536" y="1"/>
                      <a:pt x="1061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FFFF"/>
                  </a:solidFill>
                </a:endParaRPr>
              </a:p>
            </p:txBody>
          </p:sp>
          <p:sp>
            <p:nvSpPr>
              <p:cNvPr id="3147" name="Google Shape;3147;p69"/>
              <p:cNvSpPr/>
              <p:nvPr/>
            </p:nvSpPr>
            <p:spPr>
              <a:xfrm>
                <a:off x="4530730" y="3180832"/>
                <a:ext cx="114177" cy="114129"/>
              </a:xfrm>
              <a:custGeom>
                <a:avLst/>
                <a:gdLst/>
                <a:ahLst/>
                <a:cxnLst/>
                <a:rect l="l" t="t" r="r" b="b"/>
                <a:pathLst>
                  <a:path w="5588" h="5585" extrusionOk="0">
                    <a:moveTo>
                      <a:pt x="2794" y="0"/>
                    </a:moveTo>
                    <a:cubicBezTo>
                      <a:pt x="1255" y="0"/>
                      <a:pt x="1" y="1252"/>
                      <a:pt x="1" y="2793"/>
                    </a:cubicBezTo>
                    <a:cubicBezTo>
                      <a:pt x="1" y="4332"/>
                      <a:pt x="1255" y="5585"/>
                      <a:pt x="2794" y="5585"/>
                    </a:cubicBezTo>
                    <a:cubicBezTo>
                      <a:pt x="4333" y="5585"/>
                      <a:pt x="5587" y="4332"/>
                      <a:pt x="5587" y="2793"/>
                    </a:cubicBezTo>
                    <a:cubicBezTo>
                      <a:pt x="5587" y="1252"/>
                      <a:pt x="4333" y="0"/>
                      <a:pt x="279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FFFF"/>
                  </a:solidFill>
                </a:endParaRPr>
              </a:p>
            </p:txBody>
          </p:sp>
          <p:sp>
            <p:nvSpPr>
              <p:cNvPr id="3148" name="Google Shape;3148;p69"/>
              <p:cNvSpPr/>
              <p:nvPr/>
            </p:nvSpPr>
            <p:spPr>
              <a:xfrm>
                <a:off x="4393055" y="3043102"/>
                <a:ext cx="389525" cy="389593"/>
              </a:xfrm>
              <a:custGeom>
                <a:avLst/>
                <a:gdLst/>
                <a:ahLst/>
                <a:cxnLst/>
                <a:rect l="l" t="t" r="r" b="b"/>
                <a:pathLst>
                  <a:path w="19064" h="19065" extrusionOk="0">
                    <a:moveTo>
                      <a:pt x="14000" y="2271"/>
                    </a:moveTo>
                    <a:cubicBezTo>
                      <a:pt x="15539" y="2271"/>
                      <a:pt x="16794" y="3524"/>
                      <a:pt x="16794" y="5065"/>
                    </a:cubicBezTo>
                    <a:lnTo>
                      <a:pt x="16794" y="14000"/>
                    </a:lnTo>
                    <a:cubicBezTo>
                      <a:pt x="16794" y="15541"/>
                      <a:pt x="15539" y="16793"/>
                      <a:pt x="14000" y="16793"/>
                    </a:cubicBezTo>
                    <a:lnTo>
                      <a:pt x="5063" y="16793"/>
                    </a:lnTo>
                    <a:cubicBezTo>
                      <a:pt x="3524" y="16793"/>
                      <a:pt x="2272" y="15541"/>
                      <a:pt x="2272" y="14000"/>
                    </a:cubicBezTo>
                    <a:lnTo>
                      <a:pt x="2272" y="5065"/>
                    </a:lnTo>
                    <a:cubicBezTo>
                      <a:pt x="2272" y="3524"/>
                      <a:pt x="3524" y="2271"/>
                      <a:pt x="5063" y="2271"/>
                    </a:cubicBezTo>
                    <a:close/>
                    <a:moveTo>
                      <a:pt x="2829" y="0"/>
                    </a:moveTo>
                    <a:cubicBezTo>
                      <a:pt x="1290" y="0"/>
                      <a:pt x="0" y="1290"/>
                      <a:pt x="0" y="2831"/>
                    </a:cubicBezTo>
                    <a:lnTo>
                      <a:pt x="0" y="16234"/>
                    </a:lnTo>
                    <a:cubicBezTo>
                      <a:pt x="0" y="17775"/>
                      <a:pt x="1290" y="19065"/>
                      <a:pt x="2829" y="19065"/>
                    </a:cubicBezTo>
                    <a:lnTo>
                      <a:pt x="16235" y="19065"/>
                    </a:lnTo>
                    <a:cubicBezTo>
                      <a:pt x="17774" y="19065"/>
                      <a:pt x="19063" y="17775"/>
                      <a:pt x="19063" y="16234"/>
                    </a:cubicBezTo>
                    <a:lnTo>
                      <a:pt x="19063" y="2831"/>
                    </a:lnTo>
                    <a:cubicBezTo>
                      <a:pt x="19063" y="1290"/>
                      <a:pt x="17774" y="0"/>
                      <a:pt x="1623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3149" name="Google Shape;3149;p69"/>
          <p:cNvSpPr txBox="1"/>
          <p:nvPr/>
        </p:nvSpPr>
        <p:spPr>
          <a:xfrm>
            <a:off x="2646000" y="4360909"/>
            <a:ext cx="3852000" cy="27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200" dirty="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" name="Google Shape;2170;p41"/>
          <p:cNvSpPr txBox="1">
            <a:spLocks noGrp="1"/>
          </p:cNvSpPr>
          <p:nvPr>
            <p:ph type="subTitle" idx="1"/>
          </p:nvPr>
        </p:nvSpPr>
        <p:spPr>
          <a:xfrm>
            <a:off x="523168" y="2296208"/>
            <a:ext cx="4930273" cy="116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="0" i="0" dirty="0">
                <a:solidFill>
                  <a:srgbClr val="0D0D0D"/>
                </a:solidFill>
                <a:effectLst/>
                <a:latin typeface="Overpass" panose="020B0604020202020204" charset="0"/>
              </a:rPr>
              <a:t>En un mundo donde el acceso al agua potable es esencial para el bienestar humano, comprender y monitorear la calidad del agua se vuelve crucial.</a:t>
            </a:r>
            <a:endParaRPr dirty="0">
              <a:latin typeface="Overpass" panose="020B0604020202020204" charset="0"/>
            </a:endParaRPr>
          </a:p>
        </p:txBody>
      </p:sp>
      <p:pic>
        <p:nvPicPr>
          <p:cNvPr id="2171" name="Google Shape;2171;p41"/>
          <p:cNvPicPr preferRelativeResize="0"/>
          <p:nvPr/>
        </p:nvPicPr>
        <p:blipFill rotWithShape="1">
          <a:blip r:embed="rId3">
            <a:alphaModFix/>
          </a:blip>
          <a:srcRect l="17618" r="40552"/>
          <a:stretch/>
        </p:blipFill>
        <p:spPr>
          <a:xfrm>
            <a:off x="5601723" y="540000"/>
            <a:ext cx="2554500" cy="40635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172" name="Google Shape;2172;p41"/>
          <p:cNvSpPr/>
          <p:nvPr/>
        </p:nvSpPr>
        <p:spPr>
          <a:xfrm>
            <a:off x="4566955" y="-2521549"/>
            <a:ext cx="4624024" cy="7256966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3" name="Google Shape;2173;p41"/>
          <p:cNvSpPr txBox="1">
            <a:spLocks noGrp="1"/>
          </p:cNvSpPr>
          <p:nvPr>
            <p:ph type="ctrTitle"/>
          </p:nvPr>
        </p:nvSpPr>
        <p:spPr>
          <a:xfrm>
            <a:off x="671450" y="1875052"/>
            <a:ext cx="2604300" cy="57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Contexto</a:t>
            </a:r>
            <a:endParaRPr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64"/>
          <p:cNvSpPr txBox="1">
            <a:spLocks noGrp="1"/>
          </p:cNvSpPr>
          <p:nvPr>
            <p:ph type="title"/>
          </p:nvPr>
        </p:nvSpPr>
        <p:spPr>
          <a:xfrm>
            <a:off x="1284000" y="1558475"/>
            <a:ext cx="6576000" cy="151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4500.00</a:t>
            </a:r>
          </a:p>
        </p:txBody>
      </p:sp>
      <p:sp>
        <p:nvSpPr>
          <p:cNvPr id="2804" name="Google Shape;2804;p64"/>
          <p:cNvSpPr txBox="1">
            <a:spLocks noGrp="1"/>
          </p:cNvSpPr>
          <p:nvPr>
            <p:ph type="subTitle" idx="1"/>
          </p:nvPr>
        </p:nvSpPr>
        <p:spPr>
          <a:xfrm>
            <a:off x="1284000" y="3069625"/>
            <a:ext cx="65760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b="0" i="0" dirty="0">
                <a:solidFill>
                  <a:srgbClr val="202124"/>
                </a:solidFill>
                <a:effectLst/>
                <a:latin typeface="Overpass" panose="020B0604020202020204" charset="0"/>
              </a:rPr>
              <a:t>millones de personas (6 de cada 10) no disponen de un saneamiento seguro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2" name="Google Shape;2192;p44"/>
          <p:cNvPicPr preferRelativeResize="0"/>
          <p:nvPr/>
        </p:nvPicPr>
        <p:blipFill>
          <a:blip r:embed="rId3">
            <a:alphaModFix amt="44000"/>
          </a:blip>
          <a:stretch>
            <a:fillRect/>
          </a:stretch>
        </p:blipFill>
        <p:spPr>
          <a:xfrm>
            <a:off x="1081488" y="1776079"/>
            <a:ext cx="1212965" cy="102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3" name="Google Shape;2193;p44"/>
          <p:cNvPicPr preferRelativeResize="0"/>
          <p:nvPr/>
        </p:nvPicPr>
        <p:blipFill>
          <a:blip r:embed="rId4">
            <a:alphaModFix amt="55000"/>
          </a:blip>
          <a:stretch>
            <a:fillRect/>
          </a:stretch>
        </p:blipFill>
        <p:spPr>
          <a:xfrm>
            <a:off x="3003830" y="1776075"/>
            <a:ext cx="1212974" cy="1020309"/>
          </a:xfrm>
          <a:prstGeom prst="rect">
            <a:avLst/>
          </a:prstGeom>
          <a:noFill/>
          <a:ln>
            <a:noFill/>
          </a:ln>
        </p:spPr>
      </p:pic>
      <p:sp>
        <p:nvSpPr>
          <p:cNvPr id="2194" name="Google Shape;2194;p44"/>
          <p:cNvSpPr txBox="1"/>
          <p:nvPr/>
        </p:nvSpPr>
        <p:spPr>
          <a:xfrm>
            <a:off x="933170" y="2117629"/>
            <a:ext cx="1509600" cy="3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1972</a:t>
            </a:r>
            <a:endParaRPr dirty="0">
              <a:solidFill>
                <a:schemeClr val="dk2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2195" name="Google Shape;2195;p44"/>
          <p:cNvSpPr txBox="1"/>
          <p:nvPr/>
        </p:nvSpPr>
        <p:spPr>
          <a:xfrm>
            <a:off x="654887" y="2735056"/>
            <a:ext cx="1926000" cy="102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Conferencia de las Naciones Unidas de Estocolmo</a:t>
            </a:r>
            <a:endParaRPr dirty="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96" name="Google Shape;2196;p44"/>
          <p:cNvSpPr txBox="1"/>
          <p:nvPr/>
        </p:nvSpPr>
        <p:spPr>
          <a:xfrm>
            <a:off x="2938617" y="2117629"/>
            <a:ext cx="1343400" cy="3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1992</a:t>
            </a:r>
            <a:endParaRPr dirty="0">
              <a:solidFill>
                <a:schemeClr val="dk2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2197" name="Google Shape;2197;p44"/>
          <p:cNvSpPr txBox="1"/>
          <p:nvPr/>
        </p:nvSpPr>
        <p:spPr>
          <a:xfrm>
            <a:off x="2684267" y="2662053"/>
            <a:ext cx="1926000" cy="102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Agenda 21</a:t>
            </a:r>
            <a:endParaRPr dirty="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98" name="Google Shape;2198;p44"/>
          <p:cNvSpPr txBox="1"/>
          <p:nvPr/>
        </p:nvSpPr>
        <p:spPr>
          <a:xfrm>
            <a:off x="4610230" y="2882509"/>
            <a:ext cx="1926000" cy="102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Objetivos de desarrollo sostenible de la ONU</a:t>
            </a:r>
            <a:endParaRPr dirty="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199" name="Google Shape;2199;p44"/>
          <p:cNvPicPr preferRelativeResize="0"/>
          <p:nvPr/>
        </p:nvPicPr>
        <p:blipFill>
          <a:blip r:embed="rId5">
            <a:alphaModFix amt="68000"/>
          </a:blip>
          <a:stretch>
            <a:fillRect/>
          </a:stretch>
        </p:blipFill>
        <p:spPr>
          <a:xfrm>
            <a:off x="4926171" y="1776075"/>
            <a:ext cx="1212974" cy="1020309"/>
          </a:xfrm>
          <a:prstGeom prst="rect">
            <a:avLst/>
          </a:prstGeom>
          <a:noFill/>
          <a:ln>
            <a:noFill/>
          </a:ln>
        </p:spPr>
      </p:pic>
      <p:sp>
        <p:nvSpPr>
          <p:cNvPr id="2200" name="Google Shape;2200;p44"/>
          <p:cNvSpPr txBox="1"/>
          <p:nvPr/>
        </p:nvSpPr>
        <p:spPr>
          <a:xfrm>
            <a:off x="4860958" y="2117629"/>
            <a:ext cx="1343400" cy="3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2015</a:t>
            </a:r>
            <a:endParaRPr dirty="0">
              <a:solidFill>
                <a:schemeClr val="dk2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pic>
        <p:nvPicPr>
          <p:cNvPr id="2201" name="Google Shape;2201;p44"/>
          <p:cNvPicPr preferRelativeResize="0"/>
          <p:nvPr/>
        </p:nvPicPr>
        <p:blipFill>
          <a:blip r:embed="rId6">
            <a:alphaModFix amt="83000"/>
          </a:blip>
          <a:stretch>
            <a:fillRect/>
          </a:stretch>
        </p:blipFill>
        <p:spPr>
          <a:xfrm>
            <a:off x="6903647" y="1776075"/>
            <a:ext cx="1212974" cy="1020309"/>
          </a:xfrm>
          <a:prstGeom prst="rect">
            <a:avLst/>
          </a:prstGeom>
          <a:noFill/>
          <a:ln>
            <a:noFill/>
          </a:ln>
        </p:spPr>
      </p:pic>
      <p:sp>
        <p:nvSpPr>
          <p:cNvPr id="2202" name="Google Shape;2202;p44"/>
          <p:cNvSpPr txBox="1"/>
          <p:nvPr/>
        </p:nvSpPr>
        <p:spPr>
          <a:xfrm>
            <a:off x="6838434" y="2117629"/>
            <a:ext cx="1343400" cy="3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2019</a:t>
            </a:r>
            <a:endParaRPr dirty="0">
              <a:solidFill>
                <a:schemeClr val="dk2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2203" name="Google Shape;2203;p44"/>
          <p:cNvSpPr/>
          <p:nvPr/>
        </p:nvSpPr>
        <p:spPr>
          <a:xfrm>
            <a:off x="2160024" y="2303975"/>
            <a:ext cx="953114" cy="90050"/>
          </a:xfrm>
          <a:custGeom>
            <a:avLst/>
            <a:gdLst/>
            <a:ahLst/>
            <a:cxnLst/>
            <a:rect l="l" t="t" r="r" b="b"/>
            <a:pathLst>
              <a:path w="44039" h="3602" extrusionOk="0">
                <a:moveTo>
                  <a:pt x="0" y="336"/>
                </a:moveTo>
                <a:cubicBezTo>
                  <a:pt x="7344" y="1671"/>
                  <a:pt x="14781" y="4286"/>
                  <a:pt x="22187" y="3361"/>
                </a:cubicBezTo>
                <a:cubicBezTo>
                  <a:pt x="29500" y="2447"/>
                  <a:pt x="36669" y="0"/>
                  <a:pt x="44039" y="0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s-ES"/>
          </a:p>
        </p:txBody>
      </p:sp>
      <p:sp>
        <p:nvSpPr>
          <p:cNvPr id="2205" name="Google Shape;2205;p44"/>
          <p:cNvSpPr txBox="1"/>
          <p:nvPr/>
        </p:nvSpPr>
        <p:spPr>
          <a:xfrm>
            <a:off x="2646100" y="3076606"/>
            <a:ext cx="1926000" cy="3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2"/>
              </a:solidFill>
              <a:latin typeface="Overpass Black"/>
              <a:ea typeface="Overpass Black"/>
              <a:cs typeface="Overpass Black"/>
              <a:sym typeface="Overpass Black"/>
            </a:endParaRPr>
          </a:p>
        </p:txBody>
      </p:sp>
      <p:sp>
        <p:nvSpPr>
          <p:cNvPr id="2206" name="Google Shape;2206;p44"/>
          <p:cNvSpPr txBox="1"/>
          <p:nvPr/>
        </p:nvSpPr>
        <p:spPr>
          <a:xfrm>
            <a:off x="4572075" y="3076606"/>
            <a:ext cx="1926000" cy="3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2"/>
              </a:solidFill>
              <a:latin typeface="Overpass Black"/>
              <a:ea typeface="Overpass Black"/>
              <a:cs typeface="Overpass Black"/>
              <a:sym typeface="Overpass Black"/>
            </a:endParaRPr>
          </a:p>
        </p:txBody>
      </p:sp>
      <p:sp>
        <p:nvSpPr>
          <p:cNvPr id="2207" name="Google Shape;2207;p44"/>
          <p:cNvSpPr txBox="1"/>
          <p:nvPr/>
        </p:nvSpPr>
        <p:spPr>
          <a:xfrm>
            <a:off x="6498000" y="3076606"/>
            <a:ext cx="1926000" cy="3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2"/>
              </a:solidFill>
              <a:latin typeface="Overpass Black"/>
              <a:ea typeface="Overpass Black"/>
              <a:cs typeface="Overpass Black"/>
              <a:sym typeface="Overpass Black"/>
            </a:endParaRPr>
          </a:p>
        </p:txBody>
      </p:sp>
      <p:sp>
        <p:nvSpPr>
          <p:cNvPr id="2208" name="Google Shape;2208;p44"/>
          <p:cNvSpPr txBox="1"/>
          <p:nvPr/>
        </p:nvSpPr>
        <p:spPr>
          <a:xfrm>
            <a:off x="6574360" y="2882509"/>
            <a:ext cx="1926000" cy="102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Informe de la OMS Y UNICEF</a:t>
            </a:r>
            <a:endParaRPr dirty="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09" name="Google Shape;2209;p44"/>
          <p:cNvSpPr/>
          <p:nvPr/>
        </p:nvSpPr>
        <p:spPr>
          <a:xfrm>
            <a:off x="4084650" y="2312375"/>
            <a:ext cx="890850" cy="33625"/>
          </a:xfrm>
          <a:custGeom>
            <a:avLst/>
            <a:gdLst/>
            <a:ahLst/>
            <a:cxnLst/>
            <a:rect l="l" t="t" r="r" b="b"/>
            <a:pathLst>
              <a:path w="35634" h="1345" extrusionOk="0">
                <a:moveTo>
                  <a:pt x="0" y="0"/>
                </a:moveTo>
                <a:cubicBezTo>
                  <a:pt x="11870" y="624"/>
                  <a:pt x="23748" y="1345"/>
                  <a:pt x="35634" y="1345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s-ES"/>
          </a:p>
        </p:txBody>
      </p:sp>
      <p:sp>
        <p:nvSpPr>
          <p:cNvPr id="2210" name="Google Shape;2210;p44"/>
          <p:cNvSpPr/>
          <p:nvPr/>
        </p:nvSpPr>
        <p:spPr>
          <a:xfrm>
            <a:off x="6026050" y="2278750"/>
            <a:ext cx="958100" cy="25225"/>
          </a:xfrm>
          <a:custGeom>
            <a:avLst/>
            <a:gdLst/>
            <a:ahLst/>
            <a:cxnLst/>
            <a:rect l="l" t="t" r="r" b="b"/>
            <a:pathLst>
              <a:path w="38324" h="1009" extrusionOk="0">
                <a:moveTo>
                  <a:pt x="0" y="1009"/>
                </a:moveTo>
                <a:cubicBezTo>
                  <a:pt x="12779" y="1009"/>
                  <a:pt x="25545" y="0"/>
                  <a:pt x="38324" y="0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s-ES"/>
          </a:p>
        </p:txBody>
      </p:sp>
      <p:sp>
        <p:nvSpPr>
          <p:cNvPr id="2211" name="Google Shape;2211;p44"/>
          <p:cNvSpPr txBox="1">
            <a:spLocks noGrp="1"/>
          </p:cNvSpPr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Hitos históricos</a:t>
            </a:r>
            <a:endParaRPr dirty="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Aqua Marketing Plan by Slidego">
  <a:themeElements>
    <a:clrScheme name="Simple Light">
      <a:dk1>
        <a:srgbClr val="434343"/>
      </a:dk1>
      <a:lt1>
        <a:srgbClr val="FFFFFF"/>
      </a:lt1>
      <a:dk2>
        <a:srgbClr val="073763"/>
      </a:dk2>
      <a:lt2>
        <a:srgbClr val="3D85C6"/>
      </a:lt2>
      <a:accent1>
        <a:srgbClr val="3D85C6"/>
      </a:accent1>
      <a:accent2>
        <a:srgbClr val="B6D7A8"/>
      </a:accent2>
      <a:accent3>
        <a:srgbClr val="9FC5E8"/>
      </a:accent3>
      <a:accent4>
        <a:srgbClr val="9EDCD9"/>
      </a:accent4>
      <a:accent5>
        <a:srgbClr val="93C47D"/>
      </a:accent5>
      <a:accent6>
        <a:srgbClr val="6FA8DC"/>
      </a:accent6>
      <a:hlink>
        <a:srgbClr val="07376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929</TotalTime>
  <Words>1407</Words>
  <Application>Microsoft Office PowerPoint</Application>
  <PresentationFormat>Presentación en pantalla (16:9)</PresentationFormat>
  <Paragraphs>318</Paragraphs>
  <Slides>60</Slides>
  <Notes>40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60</vt:i4>
      </vt:variant>
    </vt:vector>
  </HeadingPairs>
  <TitlesOfParts>
    <vt:vector size="68" baseType="lpstr">
      <vt:lpstr>Open Sans</vt:lpstr>
      <vt:lpstr>Overpass</vt:lpstr>
      <vt:lpstr>Open Sans ExtraBold</vt:lpstr>
      <vt:lpstr>Fira Sans Extra Condensed Medium</vt:lpstr>
      <vt:lpstr>Overpass Black</vt:lpstr>
      <vt:lpstr>Open Sans SemiBold</vt:lpstr>
      <vt:lpstr>Arial</vt:lpstr>
      <vt:lpstr>Aqua Marketing Plan by Slidego</vt:lpstr>
      <vt:lpstr>MODELANDO LA PUREZA, ANÁLISIS DE LA CALIDAD DEL AGUA CON MACHINE LEARNING</vt:lpstr>
      <vt:lpstr>INDICE DE CONTENIDOS</vt:lpstr>
      <vt:lpstr>INDICE DE CONTENIDOS</vt:lpstr>
      <vt:lpstr>01</vt:lpstr>
      <vt:lpstr>Introducción</vt:lpstr>
      <vt:lpstr>Introducción</vt:lpstr>
      <vt:lpstr>Contexto</vt:lpstr>
      <vt:lpstr>4500.00</vt:lpstr>
      <vt:lpstr>Hitos históricos</vt:lpstr>
      <vt:lpstr>02</vt:lpstr>
      <vt:lpstr>Objetivo</vt:lpstr>
      <vt:lpstr>03</vt:lpstr>
      <vt:lpstr>Modelos que probaremos</vt:lpstr>
      <vt:lpstr>04</vt:lpstr>
      <vt:lpstr>DATASETS</vt:lpstr>
      <vt:lpstr>Limpieza y transformación</vt:lpstr>
      <vt:lpstr>EDA INICIAL WATER QUALITY </vt:lpstr>
      <vt:lpstr>EDA INICIAL WATER POTABILIDAD </vt:lpstr>
      <vt:lpstr>05</vt:lpstr>
      <vt:lpstr>Feature engineering</vt:lpstr>
      <vt:lpstr>06</vt:lpstr>
      <vt:lpstr>Presentación de PowerPoint</vt:lpstr>
      <vt:lpstr>Modelos contra target desbalanceados</vt:lpstr>
      <vt:lpstr>Modelos tras oversamplear</vt:lpstr>
      <vt:lpstr>07</vt:lpstr>
      <vt:lpstr>ELEGIMOS RECALL Y CLASSIFICATION REPORT por encima de accuracy</vt:lpstr>
      <vt:lpstr>Métricas en modelos desbalanceados</vt:lpstr>
      <vt:lpstr>Accuracy vs recall</vt:lpstr>
      <vt:lpstr>CONFUSION MATRIX ANTES DEL RESAMPLEO</vt:lpstr>
      <vt:lpstr>Métricas en modelos resampleados</vt:lpstr>
      <vt:lpstr>CONFUSION MATRIX TRAS DEL RESAMPLEO</vt:lpstr>
      <vt:lpstr>IMPORTANCIA DE LAS FEATURES</vt:lpstr>
      <vt:lpstr>08</vt:lpstr>
      <vt:lpstr>Hiperparametrización de modelos</vt:lpstr>
      <vt:lpstr>09</vt:lpstr>
      <vt:lpstr>ANALISIS DEL MODELO SUPERVISADO DE CALIDAD</vt:lpstr>
      <vt:lpstr>10</vt:lpstr>
      <vt:lpstr>NUEVAS LINEAS DE ESTUDIO</vt:lpstr>
      <vt:lpstr>11</vt:lpstr>
      <vt:lpstr>PCA Y KMEANS</vt:lpstr>
      <vt:lpstr>Elección de componentes para la PCA de calidad</vt:lpstr>
      <vt:lpstr>FEATURES VS COMPONENTES PCA </vt:lpstr>
      <vt:lpstr>ELECCION DE CLUSTERS CALIDAD</vt:lpstr>
      <vt:lpstr>BOXPLOT POR CLUSTER CALIDAD</vt:lpstr>
      <vt:lpstr>PROMEDIO DE CARACTERISTICAS POR CLUSTER CALIDAD</vt:lpstr>
      <vt:lpstr>HEATMAP CLUSTER CALIDAD</vt:lpstr>
      <vt:lpstr>Análisis de los cluster de calidad</vt:lpstr>
      <vt:lpstr>CONCLUSIONES</vt:lpstr>
      <vt:lpstr>ELECCION DE CLUSTERS POTABILIDAD</vt:lpstr>
      <vt:lpstr>BOXPLOT POR CLUSTER POTABILIDAD</vt:lpstr>
      <vt:lpstr>PROMEDIO DE CARACTERISTICAS POR CLUSTER POTABILIDAD</vt:lpstr>
      <vt:lpstr>HEATMAP CLUSTER CALIDAD POTABILIDAD</vt:lpstr>
      <vt:lpstr>Análisis de los cluster de potabilidad</vt:lpstr>
      <vt:lpstr>CONCLUSIONES</vt:lpstr>
      <vt:lpstr>12</vt:lpstr>
      <vt:lpstr>MEDIDAS</vt:lpstr>
      <vt:lpstr>Decisiones de negocio</vt:lpstr>
      <vt:lpstr>AMPLIACIONES POSTERIORES</vt:lpstr>
      <vt:lpstr>BIBLIOGRAFÍA</vt:lpstr>
      <vt:lpstr>GRACIAS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MODELANDO LA PUREZA, ANÁLISIS DE LA CALIDAD DEL AGUA CON MACHINE LEARNING</dc:title>
  <cp:lastModifiedBy>Cristina Jimenez Parrado</cp:lastModifiedBy>
  <cp:revision>51</cp:revision>
  <dcterms:modified xsi:type="dcterms:W3CDTF">2024-03-01T18:04:33Z</dcterms:modified>
</cp:coreProperties>
</file>